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861" r:id="rId8"/>
    <p:sldMasterId id="2147483862" r:id="rId9"/>
    <p:sldMasterId id="2147483863" r:id="rId10"/>
  </p:sldMasterIdLst>
  <p:notesMasterIdLst>
    <p:notesMasterId r:id="rId35"/>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Inter" panose="02000503000000020004" pitchFamily="2" charset="0"/>
      <p:regular r:id="rId40"/>
      <p:bold r:id="rId41"/>
      <p:italic r:id="rId42"/>
      <p:boldItalic r:id="rId43"/>
    </p:embeddedFont>
    <p:embeddedFont>
      <p:font typeface="Inter Medium" panose="02000503000000020004" pitchFamily="2" charset="0"/>
      <p:regular r:id="rId44"/>
      <p:bold r:id="rId45"/>
      <p:italic r:id="rId46"/>
      <p:boldItalic r:id="rId47"/>
    </p:embeddedFont>
    <p:embeddedFont>
      <p:font typeface="Inter SemiBold" panose="02000503000000020004" pitchFamily="2" charset="0"/>
      <p:regular r:id="rId48"/>
      <p:bold r:id="rId49"/>
      <p:italic r:id="rId50"/>
      <p:boldItalic r:id="rId51"/>
    </p:embeddedFont>
    <p:embeddedFont>
      <p:font typeface="Manrope SemiBold" panose="020B0604020202020204" charset="0"/>
      <p:regular r:id="rId52"/>
      <p:bold r:id="rId53"/>
    </p:embeddedFont>
    <p:embeddedFont>
      <p:font typeface="Poppins" panose="00000500000000000000" pitchFamily="2" charset="0"/>
      <p:regular r:id="rId54"/>
      <p:bold r:id="rId55"/>
      <p:italic r:id="rId56"/>
      <p:boldItalic r:id="rId57"/>
    </p:embeddedFont>
    <p:embeddedFont>
      <p:font typeface="Poppins ExtraBold" panose="00000900000000000000" pitchFamily="2" charset="0"/>
      <p:bold r:id="rId58"/>
      <p:boldItalic r:id="rId59"/>
    </p:embeddedFont>
    <p:embeddedFont>
      <p:font typeface="Poppins Medium" panose="00000600000000000000" pitchFamily="2" charset="0"/>
      <p:regular r:id="rId60"/>
      <p:bold r:id="rId61"/>
      <p:italic r:id="rId62"/>
      <p:boldItalic r:id="rId63"/>
    </p:embeddedFont>
    <p:embeddedFont>
      <p:font typeface="Poppins SemiBold" panose="00000700000000000000" pitchFamily="2" charset="0"/>
      <p:regular r:id="rId64"/>
      <p:bold r:id="rId65"/>
      <p:italic r:id="rId66"/>
      <p:boldItalic r:id="rId67"/>
    </p:embeddedFont>
  </p:embeddedFontLst>
  <p:custDataLst>
    <p:custData r:id="rId2"/>
    <p:custData r:id="rId1"/>
    <p:custData r:id="rId3"/>
    <p:custData r:id="rId4"/>
    <p:custData r:id="rId7"/>
    <p:custData r:id="rId5"/>
    <p:custData r:id="rId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1" d="100"/>
          <a:sy n="141" d="100"/>
        </p:scale>
        <p:origin x="74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5" Type="http://schemas.openxmlformats.org/officeDocument/2006/relationships/customXml" Target="../customXml/item5.xml"/><Relationship Id="rId61" Type="http://schemas.openxmlformats.org/officeDocument/2006/relationships/font" Target="fonts/font26.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viewProps" Target="viewProps.xml"/><Relationship Id="rId8" Type="http://schemas.openxmlformats.org/officeDocument/2006/relationships/slideMaster" Target="slideMasters/slideMaster1.xml"/><Relationship Id="rId5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0.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Master" Target="slideMasters/slideMaster3.xml"/><Relationship Id="rId31" Type="http://schemas.openxmlformats.org/officeDocument/2006/relationships/slide" Target="slides/slide21.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font" Target="fonts/font4.fntdata"/><Relationship Id="rId34" Type="http://schemas.openxmlformats.org/officeDocument/2006/relationships/slide" Target="slides/slide24.xml"/><Relationship Id="rId50" Type="http://schemas.openxmlformats.org/officeDocument/2006/relationships/font" Target="fonts/font15.fntdata"/><Relationship Id="rId55"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7"/>
        <p:cNvGrpSpPr/>
        <p:nvPr/>
      </p:nvGrpSpPr>
      <p:grpSpPr>
        <a:xfrm>
          <a:off x="0" y="0"/>
          <a:ext cx="0" cy="0"/>
          <a:chOff x="0" y="0"/>
          <a:chExt cx="0" cy="0"/>
        </a:xfrm>
      </p:grpSpPr>
      <p:sp>
        <p:nvSpPr>
          <p:cNvPr id="3098" name="Google Shape;3098;g3dd21973f9b_0_148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Thank you for joining us as we cover your company’s Flexible Spending Accounts.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This presentation is being presented by WEX. My name is ____________ and I am happy to be here with you today! </a:t>
            </a:r>
            <a:endParaRPr>
              <a:latin typeface="Inter"/>
              <a:ea typeface="Inter"/>
              <a:cs typeface="Inter"/>
              <a:sym typeface="Inter"/>
            </a:endParaRPr>
          </a:p>
        </p:txBody>
      </p:sp>
      <p:sp>
        <p:nvSpPr>
          <p:cNvPr id="3099" name="Google Shape;3099;g3dd21973f9b_0_148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5"/>
        <p:cNvGrpSpPr/>
        <p:nvPr/>
      </p:nvGrpSpPr>
      <p:grpSpPr>
        <a:xfrm>
          <a:off x="0" y="0"/>
          <a:ext cx="0" cy="0"/>
          <a:chOff x="0" y="0"/>
          <a:chExt cx="0" cy="0"/>
        </a:xfrm>
      </p:grpSpPr>
      <p:sp>
        <p:nvSpPr>
          <p:cNvPr id="3296" name="Google Shape;3296;g3dd21973f9b_0_6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7" name="Google Shape;3297;g3dd21973f9b_0_6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(Remove slide if NO carryover)  </a:t>
            </a:r>
            <a:endParaRPr>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A carryover allows you to transfer up to </a:t>
            </a:r>
            <a:r>
              <a:rPr lang="en" b="1">
                <a:solidFill>
                  <a:schemeClr val="dk1"/>
                </a:solidFill>
                <a:latin typeface="Inter"/>
                <a:ea typeface="Inter"/>
                <a:cs typeface="Inter"/>
                <a:sym typeface="Inter"/>
              </a:rPr>
              <a:t>$680</a:t>
            </a:r>
            <a:r>
              <a:rPr lang="en">
                <a:solidFill>
                  <a:schemeClr val="dk1"/>
                </a:solidFill>
                <a:latin typeface="Inter"/>
                <a:ea typeface="Inter"/>
                <a:cs typeface="Inter"/>
                <a:sym typeface="Inter"/>
              </a:rPr>
              <a:t> of your remaining balance at the end of the plan year into the following year. Think of it like a safety net for your FSA. If you end up spending less than you anticipate when making your elections during open enrollment, you can tap into those funds next year. </a:t>
            </a:r>
            <a:endParaRPr>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Carryover funds become available to you after the run-out (claim filing) period.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You are able to carry over up to </a:t>
            </a:r>
            <a:r>
              <a:rPr lang="en" b="1">
                <a:solidFill>
                  <a:schemeClr val="dk1"/>
                </a:solidFill>
                <a:latin typeface="Inter"/>
                <a:ea typeface="Inter"/>
                <a:cs typeface="Inter"/>
                <a:sym typeface="Inter"/>
              </a:rPr>
              <a:t>$680 </a:t>
            </a:r>
            <a:r>
              <a:rPr lang="en">
                <a:solidFill>
                  <a:schemeClr val="dk1"/>
                </a:solidFill>
                <a:latin typeface="Inter"/>
                <a:ea typeface="Inter"/>
                <a:cs typeface="Inter"/>
                <a:sym typeface="Inter"/>
              </a:rPr>
              <a:t>while still electing the full maximum annual election in the new plan year.</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If you have the benefits debit card, it will continue to work as normal, using your carryover funds first.</a:t>
            </a:r>
            <a:endParaRPr>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The FSA carry over is only available for medical FSA funds and not for the dependent care account. — (Remove if no DCA) </a:t>
            </a:r>
            <a:endParaRPr b="1">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Google Shape;3306;g3dd21973f9b_0_102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253746"/>
                </a:solidFill>
                <a:latin typeface="Inter"/>
                <a:ea typeface="Inter"/>
                <a:cs typeface="Inter"/>
                <a:sym typeface="Inter"/>
              </a:rPr>
              <a:t>Combination flexible spending account (combo FSA)</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p>
        </p:txBody>
      </p:sp>
      <p:sp>
        <p:nvSpPr>
          <p:cNvPr id="3307" name="Google Shape;3307;g3dd21973f9b_0_10293: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2"/>
        <p:cNvGrpSpPr/>
        <p:nvPr/>
      </p:nvGrpSpPr>
      <p:grpSpPr>
        <a:xfrm>
          <a:off x="0" y="0"/>
          <a:ext cx="0" cy="0"/>
          <a:chOff x="0" y="0"/>
          <a:chExt cx="0" cy="0"/>
        </a:xfrm>
      </p:grpSpPr>
      <p:sp>
        <p:nvSpPr>
          <p:cNvPr id="3313" name="Google Shape;3313;g3dd21973f9b_0_103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4" name="Google Shape;3314;g3dd21973f9b_0_10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First let’s talk about why you should choose a combination FSA: it’s a benefit that allows you to choose how much of your paycheck you’d like to set aside, before taxes are taken out, for qualified dental, vision and </a:t>
            </a:r>
            <a:r>
              <a:rPr lang="en">
                <a:solidFill>
                  <a:srgbClr val="231F20"/>
                </a:solidFill>
                <a:latin typeface="Inter"/>
                <a:ea typeface="Inter"/>
                <a:cs typeface="Inter"/>
                <a:sym typeface="Inter"/>
              </a:rPr>
              <a:t>preventive </a:t>
            </a:r>
            <a:r>
              <a:rPr lang="en">
                <a:solidFill>
                  <a:schemeClr val="dk1"/>
                </a:solidFill>
                <a:latin typeface="Inter"/>
                <a:ea typeface="Inter"/>
                <a:cs typeface="Inter"/>
                <a:sym typeface="Inter"/>
              </a:rPr>
              <a:t>care expenses.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Once you reach the IRS statutory deductible for the year, your combination FSA can also be used for any eligible healthcare and prescription costs.</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br>
              <a:rPr lang="en">
                <a:solidFill>
                  <a:schemeClr val="dk1"/>
                </a:solidFill>
                <a:latin typeface="Inter"/>
                <a:ea typeface="Inter"/>
                <a:cs typeface="Inter"/>
                <a:sym typeface="Inter"/>
              </a:rPr>
            </a:br>
            <a:r>
              <a:rPr lang="en">
                <a:solidFill>
                  <a:schemeClr val="dk1"/>
                </a:solidFill>
                <a:latin typeface="Inter"/>
                <a:ea typeface="Inter"/>
                <a:cs typeface="Inter"/>
                <a:sym typeface="Inter"/>
              </a:rPr>
              <a:t>Enjoy funds from day one, buy those eyeglasses or finally get those braces. All of your FSA funds are available to spend right away. Use your benefits debit card at the point of purchase.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br>
              <a:rPr lang="en">
                <a:solidFill>
                  <a:schemeClr val="dk1"/>
                </a:solidFill>
                <a:latin typeface="Inter"/>
                <a:ea typeface="Inter"/>
                <a:cs typeface="Inter"/>
                <a:sym typeface="Inter"/>
              </a:rPr>
            </a:br>
            <a:r>
              <a:rPr lang="en">
                <a:solidFill>
                  <a:schemeClr val="dk1"/>
                </a:solidFill>
                <a:latin typeface="Inter"/>
                <a:ea typeface="Inter"/>
                <a:cs typeface="Inter"/>
                <a:sym typeface="Inter"/>
              </a:rPr>
              <a:t>Think of it like a discount on qualified expenses at stores such as Amazon, Target, CVS, Walmart, Walgreens and more. Dollars you contribute are taken out of your paycheck before tax which means a $100 purchase could actually cost you over $130 without a Combination FSA.*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Don’t know how much to elect? Think about the money you spent on healthcare expenses last year. Plan ahead and set those funds aside in a Limited FSA and save!</a:t>
            </a:r>
            <a:endParaRPr>
              <a:solidFill>
                <a:schemeClr val="dk1"/>
              </a:solidFill>
              <a:latin typeface="Inter"/>
              <a:ea typeface="Inter"/>
              <a:cs typeface="Inter"/>
              <a:sym typeface="Inte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4"/>
        <p:cNvGrpSpPr/>
        <p:nvPr/>
      </p:nvGrpSpPr>
      <p:grpSpPr>
        <a:xfrm>
          <a:off x="0" y="0"/>
          <a:ext cx="0" cy="0"/>
          <a:chOff x="0" y="0"/>
          <a:chExt cx="0" cy="0"/>
        </a:xfrm>
      </p:grpSpPr>
      <p:sp>
        <p:nvSpPr>
          <p:cNvPr id="3355" name="Google Shape;3355;g3dd21973f9b_0_69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6" name="Google Shape;3356;g3dd21973f9b_0_6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b="1">
                <a:solidFill>
                  <a:schemeClr val="dk1"/>
                </a:solidFill>
                <a:latin typeface="Inter"/>
                <a:ea typeface="Inter"/>
                <a:cs typeface="Inter"/>
                <a:sym typeface="Inter"/>
              </a:rPr>
              <a:t>What does the Combination FSA cover before you meet your deductible?</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Procedures and products deemed necessary by the IRS include but are not limited to:</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Prescription sunglasses</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Contact lenses</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Orthodontia</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Root canals/fillings</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br>
              <a:rPr lang="en">
                <a:solidFill>
                  <a:schemeClr val="dk1"/>
                </a:solidFill>
                <a:latin typeface="Inter"/>
                <a:ea typeface="Inter"/>
                <a:cs typeface="Inter"/>
                <a:sym typeface="Inter"/>
              </a:rPr>
            </a:br>
            <a:r>
              <a:rPr lang="en" b="1">
                <a:solidFill>
                  <a:schemeClr val="dk1"/>
                </a:solidFill>
                <a:latin typeface="Inter"/>
                <a:ea typeface="Inter"/>
                <a:cs typeface="Inter"/>
                <a:sym typeface="Inter"/>
              </a:rPr>
              <a:t>What does it cover after you meet your deductible?</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All of the above, plus IRS-approved health care expenses, which include:</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Emergency room visits and ambulance expenses</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First Aid kits and supplies</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Chiropractic treatments</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Copays</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br>
              <a:rPr lang="en">
                <a:solidFill>
                  <a:schemeClr val="dk1"/>
                </a:solidFill>
                <a:latin typeface="Inter"/>
                <a:ea typeface="Inter"/>
                <a:cs typeface="Inter"/>
                <a:sym typeface="Inter"/>
              </a:rPr>
            </a:br>
            <a:r>
              <a:rPr lang="en">
                <a:solidFill>
                  <a:schemeClr val="dk1"/>
                </a:solidFill>
                <a:latin typeface="Inter"/>
                <a:ea typeface="Inter"/>
                <a:cs typeface="Inter"/>
                <a:sym typeface="Inter"/>
              </a:rPr>
              <a:t>As you can tell there are a lot of options to consider. By maximizing your benefits and enrolling in other health care benefits you can maximize your tax free contributions </a:t>
            </a:r>
            <a:r>
              <a:rPr lang="en" i="1">
                <a:solidFill>
                  <a:schemeClr val="dk1"/>
                </a:solidFill>
                <a:latin typeface="Inter"/>
                <a:ea typeface="Inter"/>
                <a:cs typeface="Inter"/>
                <a:sym typeface="Inter"/>
              </a:rPr>
              <a:t>and grow your HSA balance for retirement!  </a:t>
            </a:r>
            <a:r>
              <a:rPr lang="en">
                <a:solidFill>
                  <a:schemeClr val="dk1"/>
                </a:solidFill>
                <a:latin typeface="Inter"/>
                <a:ea typeface="Inter"/>
                <a:cs typeface="Inter"/>
                <a:sym typeface="Inter"/>
              </a:rPr>
              <a:t>(Remove if HSA not offered)</a:t>
            </a:r>
            <a:endParaRPr>
              <a:solidFill>
                <a:schemeClr val="dk1"/>
              </a:solidFill>
              <a:latin typeface="Inter"/>
              <a:ea typeface="Inter"/>
              <a:cs typeface="Inter"/>
              <a:sym typeface="Inter"/>
            </a:endParaRPr>
          </a:p>
          <a:p>
            <a:pPr marL="0" lvl="0" indent="0" algn="l" rtl="0">
              <a:spcBef>
                <a:spcPts val="0"/>
              </a:spcBef>
              <a:spcAft>
                <a:spcPts val="0"/>
              </a:spcAft>
              <a:buNone/>
            </a:pPr>
            <a:endParaRPr>
              <a:latin typeface="Inter"/>
              <a:ea typeface="Inter"/>
              <a:cs typeface="Inter"/>
              <a:sym typeface="Inte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1"/>
        <p:cNvGrpSpPr/>
        <p:nvPr/>
      </p:nvGrpSpPr>
      <p:grpSpPr>
        <a:xfrm>
          <a:off x="0" y="0"/>
          <a:ext cx="0" cy="0"/>
          <a:chOff x="0" y="0"/>
          <a:chExt cx="0" cy="0"/>
        </a:xfrm>
      </p:grpSpPr>
      <p:sp>
        <p:nvSpPr>
          <p:cNvPr id="3392" name="Google Shape;3392;g3dd21973f9b_0_118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253746"/>
                </a:solidFill>
                <a:latin typeface="Inter"/>
                <a:ea typeface="Inter"/>
                <a:cs typeface="Inter"/>
                <a:sym typeface="Inter"/>
              </a:rPr>
              <a:t>Limited flexible spending account (limited FSA)</a:t>
            </a:r>
            <a:endParaRPr>
              <a:solidFill>
                <a:srgbClr val="253746"/>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p>
        </p:txBody>
      </p:sp>
      <p:sp>
        <p:nvSpPr>
          <p:cNvPr id="3393" name="Google Shape;3393;g3dd21973f9b_0_11804: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3dd21973f9b_0_118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3dd21973f9b_0_118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rPr>
              <a:t>A limited FSA is a benefit that allows you to choose how much of your paycheck you would like to set aside, before taxes are taken out, for qualified dental, vision and </a:t>
            </a:r>
            <a:r>
              <a:rPr lang="en">
                <a:solidFill>
                  <a:srgbClr val="231F20"/>
                </a:solidFill>
                <a:latin typeface="Inter"/>
                <a:ea typeface="Inter"/>
                <a:cs typeface="Inter"/>
                <a:sym typeface="Inter"/>
              </a:rPr>
              <a:t>preventive </a:t>
            </a:r>
            <a:r>
              <a:rPr lang="en" sz="1200">
                <a:solidFill>
                  <a:schemeClr val="dk1"/>
                </a:solidFill>
              </a:rPr>
              <a:t>care expenses.</a:t>
            </a:r>
            <a:r>
              <a:rPr lang="en" sz="1200" b="1">
                <a:solidFill>
                  <a:schemeClr val="dk1"/>
                </a:solidFill>
              </a:rPr>
              <a:t> It pairs well with a Health Savings Account (HSA).  — (Remove if you don’t offer an HSA)</a:t>
            </a:r>
            <a:endParaRPr sz="1200" b="1">
              <a:solidFill>
                <a:schemeClr val="dk1"/>
              </a:solidFill>
            </a:endParaRPr>
          </a:p>
          <a:p>
            <a:pPr marL="0" lvl="0" indent="0" algn="l" rtl="0">
              <a:spcBef>
                <a:spcPts val="0"/>
              </a:spcBef>
              <a:spcAft>
                <a:spcPts val="0"/>
              </a:spcAft>
              <a:buClr>
                <a:schemeClr val="dk1"/>
              </a:buClr>
              <a:buSzPts val="1200"/>
              <a:buFont typeface="Calibri"/>
              <a:buNone/>
            </a:pPr>
            <a:endParaRPr sz="1200" b="1">
              <a:solidFill>
                <a:schemeClr val="dk1"/>
              </a:solidFill>
            </a:endParaRPr>
          </a:p>
          <a:p>
            <a:pPr marL="0" lvl="0" indent="0" algn="l" rtl="0">
              <a:spcBef>
                <a:spcPts val="0"/>
              </a:spcBef>
              <a:spcAft>
                <a:spcPts val="0"/>
              </a:spcAft>
              <a:buClr>
                <a:schemeClr val="dk1"/>
              </a:buClr>
              <a:buSzPts val="1200"/>
              <a:buFont typeface="Calibri"/>
              <a:buNone/>
            </a:pPr>
            <a:r>
              <a:rPr lang="en" sz="1200">
                <a:solidFill>
                  <a:schemeClr val="dk1"/>
                </a:solidFill>
              </a:rPr>
              <a:t>This plan offers instant access to funds for expenses you incur throughout the year. And saves you money by reducing your taxable income.</a:t>
            </a:r>
            <a:endParaRPr sz="1200">
              <a:solidFill>
                <a:schemeClr val="dk1"/>
              </a:solidFill>
            </a:endParaRPr>
          </a:p>
          <a:p>
            <a:pPr marL="0" lvl="0" indent="0" algn="l" rtl="0">
              <a:spcBef>
                <a:spcPts val="0"/>
              </a:spcBef>
              <a:spcAft>
                <a:spcPts val="0"/>
              </a:spcAft>
              <a:buClr>
                <a:schemeClr val="dk1"/>
              </a:buClr>
              <a:buSzPts val="1200"/>
              <a:buFont typeface="Calibri"/>
              <a:buNone/>
            </a:pPr>
            <a:br>
              <a:rPr lang="en" sz="1200">
                <a:solidFill>
                  <a:schemeClr val="dk1"/>
                </a:solidFill>
              </a:rPr>
            </a:br>
            <a:r>
              <a:rPr lang="en" sz="1200">
                <a:solidFill>
                  <a:schemeClr val="dk1"/>
                </a:solidFill>
              </a:rPr>
              <a:t>Enjoy funds on day one, you can buy those eyeglasses or finally get those braces. All of your FSA funds are available to spend right away. Use your benefits debit card at the point of purchase. </a:t>
            </a:r>
            <a:endParaRPr sz="1200">
              <a:solidFill>
                <a:schemeClr val="dk1"/>
              </a:solidFill>
            </a:endParaRPr>
          </a:p>
          <a:p>
            <a:pPr marL="0" lvl="0" indent="0" algn="l" rtl="0">
              <a:spcBef>
                <a:spcPts val="0"/>
              </a:spcBef>
              <a:spcAft>
                <a:spcPts val="0"/>
              </a:spcAft>
              <a:buClr>
                <a:schemeClr val="dk1"/>
              </a:buClr>
              <a:buSzPts val="1200"/>
              <a:buFont typeface="Arial"/>
              <a:buNone/>
            </a:pPr>
            <a:endParaRPr sz="1200">
              <a:solidFill>
                <a:schemeClr val="dk1"/>
              </a:solidFill>
            </a:endParaRPr>
          </a:p>
          <a:p>
            <a:pPr marL="0" lvl="0" indent="0" algn="l" rtl="0">
              <a:spcBef>
                <a:spcPts val="0"/>
              </a:spcBef>
              <a:spcAft>
                <a:spcPts val="0"/>
              </a:spcAft>
              <a:buClr>
                <a:schemeClr val="dk1"/>
              </a:buClr>
              <a:buSzPts val="1200"/>
              <a:buFont typeface="Calibri"/>
              <a:buNone/>
            </a:pPr>
            <a:r>
              <a:rPr lang="en" sz="1200">
                <a:solidFill>
                  <a:schemeClr val="dk1"/>
                </a:solidFill>
              </a:rPr>
              <a:t>Think of it like a discount on  qualified expenses at stores such as Amazon, Target, CVS, Walmart, Walgreens and more. Dollars you contribute are taken out of your paycheck before tax which means a $100 purchase could actually cost you over $130 without a Limited FSA.* </a:t>
            </a:r>
            <a:endParaRPr sz="1200">
              <a:solidFill>
                <a:schemeClr val="dk1"/>
              </a:solidFill>
            </a:endParaRPr>
          </a:p>
          <a:p>
            <a:pPr marL="0" lvl="0" indent="0" algn="l" rtl="0">
              <a:spcBef>
                <a:spcPts val="0"/>
              </a:spcBef>
              <a:spcAft>
                <a:spcPts val="0"/>
              </a:spcAft>
              <a:buClr>
                <a:schemeClr val="dk1"/>
              </a:buClr>
              <a:buSzPts val="1200"/>
              <a:buFont typeface="Arial"/>
              <a:buNone/>
            </a:pPr>
            <a:endParaRPr sz="1200">
              <a:solidFill>
                <a:schemeClr val="dk1"/>
              </a:solidFill>
            </a:endParaRPr>
          </a:p>
          <a:p>
            <a:pPr marL="0" lvl="0" indent="0" algn="l" rtl="0">
              <a:spcBef>
                <a:spcPts val="0"/>
              </a:spcBef>
              <a:spcAft>
                <a:spcPts val="0"/>
              </a:spcAft>
              <a:buClr>
                <a:schemeClr val="dk1"/>
              </a:buClr>
              <a:buSzPts val="1200"/>
              <a:buFont typeface="Calibri"/>
              <a:buNone/>
            </a:pPr>
            <a:r>
              <a:rPr lang="en" sz="1200">
                <a:solidFill>
                  <a:schemeClr val="dk1"/>
                </a:solidFill>
              </a:rPr>
              <a:t>Don’t know how much to elect? Think about the money you spent on healthcare expenses last year. Plan ahead and set those funds aside in a Limited FSA and save!</a:t>
            </a:r>
            <a:endParaRPr sz="12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3dd21973f9b_0_118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3dd21973f9b_0_1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What does a limited FSA cover?</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There are thousands of eligible items, including:</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Dental and orthodontia office visits and expenses</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Dental implants, dentures, and bridges</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Optometrist and ophthalmologist visits and expenses</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Eye glasses, contacts, prescription sunglasses, solutions and drops </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Laser eye surgery</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br>
              <a:rPr lang="en">
                <a:solidFill>
                  <a:schemeClr val="dk1"/>
                </a:solidFill>
                <a:latin typeface="Inter"/>
                <a:ea typeface="Inter"/>
                <a:cs typeface="Inter"/>
                <a:sym typeface="Inter"/>
              </a:rPr>
            </a:br>
            <a:r>
              <a:rPr lang="en">
                <a:solidFill>
                  <a:schemeClr val="dk1"/>
                </a:solidFill>
                <a:latin typeface="Inter"/>
                <a:ea typeface="Inter"/>
                <a:cs typeface="Inter"/>
                <a:sym typeface="Inter"/>
              </a:rPr>
              <a:t>If you are wondering if you can enroll, anyone is eligible to enroll as long as you are not already enrolled in a Full Medical FSA.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b="1">
                <a:solidFill>
                  <a:schemeClr val="dk1"/>
                </a:solidFill>
                <a:latin typeface="Inter"/>
                <a:ea typeface="Inter"/>
                <a:cs typeface="Inter"/>
                <a:sym typeface="Inter"/>
              </a:rPr>
              <a:t>The Limited FSA pairs nicely with a Health Savings Account (HSA). Pairing these plans allows you to spend your Limited FSA dollars on eligible expenses while saving or investing your HSA dollars. — (Remove if you don’t offer HSA)</a:t>
            </a:r>
            <a:endParaRPr>
              <a:solidFill>
                <a:srgbClr val="231F20"/>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6"/>
        <p:cNvGrpSpPr/>
        <p:nvPr/>
      </p:nvGrpSpPr>
      <p:grpSpPr>
        <a:xfrm>
          <a:off x="0" y="0"/>
          <a:ext cx="0" cy="0"/>
          <a:chOff x="0" y="0"/>
          <a:chExt cx="0" cy="0"/>
        </a:xfrm>
      </p:grpSpPr>
      <p:sp>
        <p:nvSpPr>
          <p:cNvPr id="3457" name="Google Shape;3457;g3dd21973f9b_0_70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rPr>
              <a:t>Once you elect an FSA  you cannot change your election unless you have a qualifying event. </a:t>
            </a:r>
            <a:endParaRPr sz="1200">
              <a:solidFill>
                <a:schemeClr val="dk1"/>
              </a:solidFill>
            </a:endParaRPr>
          </a:p>
          <a:p>
            <a:pPr marL="0" lvl="0" indent="0" algn="l" rtl="0">
              <a:spcBef>
                <a:spcPts val="0"/>
              </a:spcBef>
              <a:spcAft>
                <a:spcPts val="0"/>
              </a:spcAft>
              <a:buClr>
                <a:schemeClr val="dk1"/>
              </a:buClr>
              <a:buSzPts val="1200"/>
              <a:buFont typeface="Arial"/>
              <a:buNone/>
            </a:pPr>
            <a:endParaRPr sz="1200">
              <a:solidFill>
                <a:schemeClr val="dk1"/>
              </a:solidFill>
            </a:endParaRPr>
          </a:p>
          <a:p>
            <a:pPr marL="0" lvl="0" indent="0" algn="l" rtl="0">
              <a:spcBef>
                <a:spcPts val="0"/>
              </a:spcBef>
              <a:spcAft>
                <a:spcPts val="0"/>
              </a:spcAft>
              <a:buClr>
                <a:schemeClr val="dk1"/>
              </a:buClr>
              <a:buSzPts val="1200"/>
              <a:buFont typeface="Calibri"/>
              <a:buNone/>
            </a:pPr>
            <a:r>
              <a:rPr lang="en" sz="1200">
                <a:solidFill>
                  <a:schemeClr val="dk1"/>
                </a:solidFill>
              </a:rPr>
              <a:t>A qualifying event includes: change in marital status, number of dependents, or a job status change.</a:t>
            </a:r>
            <a:endParaRPr sz="1200">
              <a:solidFill>
                <a:schemeClr val="dk1"/>
              </a:solidFill>
            </a:endParaRPr>
          </a:p>
          <a:p>
            <a:pPr marL="0" lvl="0" indent="0" algn="l" rtl="0">
              <a:spcBef>
                <a:spcPts val="0"/>
              </a:spcBef>
              <a:spcAft>
                <a:spcPts val="0"/>
              </a:spcAft>
              <a:buClr>
                <a:schemeClr val="dk1"/>
              </a:buClr>
              <a:buSzPts val="1200"/>
              <a:buFont typeface="Arial"/>
              <a:buNone/>
            </a:pPr>
            <a:endParaRPr sz="1200">
              <a:solidFill>
                <a:schemeClr val="dk1"/>
              </a:solidFill>
            </a:endParaRPr>
          </a:p>
          <a:p>
            <a:pPr marL="0" lvl="0" indent="0" algn="l" rtl="0">
              <a:spcBef>
                <a:spcPts val="0"/>
              </a:spcBef>
              <a:spcAft>
                <a:spcPts val="0"/>
              </a:spcAft>
              <a:buClr>
                <a:schemeClr val="dk1"/>
              </a:buClr>
              <a:buSzPts val="1200"/>
              <a:buFont typeface="Calibri"/>
              <a:buNone/>
            </a:pPr>
            <a:r>
              <a:rPr lang="en" sz="1200">
                <a:solidFill>
                  <a:schemeClr val="dk1"/>
                </a:solidFill>
              </a:rPr>
              <a:t>You have 30 days from the date of your qualifying event to notify </a:t>
            </a:r>
            <a:r>
              <a:rPr lang="en" sz="1200" b="1">
                <a:solidFill>
                  <a:schemeClr val="dk1"/>
                </a:solidFill>
              </a:rPr>
              <a:t>your employer </a:t>
            </a:r>
            <a:r>
              <a:rPr lang="en" sz="1200">
                <a:solidFill>
                  <a:schemeClr val="dk1"/>
                </a:solidFill>
              </a:rPr>
              <a:t>to make any election changes. </a:t>
            </a:r>
            <a:endParaRPr sz="1200">
              <a:solidFill>
                <a:schemeClr val="dk1"/>
              </a:solidFill>
            </a:endParaRPr>
          </a:p>
          <a:p>
            <a:pPr marL="0" lvl="0" indent="0" algn="l" rtl="0">
              <a:spcBef>
                <a:spcPts val="0"/>
              </a:spcBef>
              <a:spcAft>
                <a:spcPts val="0"/>
              </a:spcAft>
              <a:buNone/>
            </a:pPr>
            <a:endParaRPr/>
          </a:p>
        </p:txBody>
      </p:sp>
      <p:sp>
        <p:nvSpPr>
          <p:cNvPr id="3458" name="Google Shape;3458;g3dd21973f9b_0_70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7"/>
        <p:cNvGrpSpPr/>
        <p:nvPr/>
      </p:nvGrpSpPr>
      <p:grpSpPr>
        <a:xfrm>
          <a:off x="0" y="0"/>
          <a:ext cx="0" cy="0"/>
          <a:chOff x="0" y="0"/>
          <a:chExt cx="0" cy="0"/>
        </a:xfrm>
      </p:grpSpPr>
      <p:sp>
        <p:nvSpPr>
          <p:cNvPr id="3468" name="Google Shape;3468;g3dd21973f9b_0_13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9" name="Google Shape;3469;g3dd21973f9b_0_13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Inter"/>
                <a:ea typeface="Inter"/>
                <a:cs typeface="Inter"/>
                <a:sym typeface="Inter"/>
              </a:rPr>
              <a:t>Your enrollment in any of our plans includes our free benefits debit card. This allows you to easily access your funds right from your wallet to help you minimize the amount of out of pocket spending.</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You also have the option to add your benefits debit card to your mobile wallet, giving you convenient access on the go.</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If you already have our debit card, they are good for 3 years, so if you received one within the last 2 years you will not get a new one again next year. We will mail you a new debit card 90 days before the expiration date of your current debit card. All new cards will be good for 4 years. </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Regardless if you are enrolled in an FSA or other WEX benefits you will use the same card. </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If your card is lost or stolen, you can order a new card free of charge from the benefits mobile app or by going through your online account. </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The WEX Benefits Debit Card is the most common way that claims against your FSA are filed.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9"/>
        <p:cNvGrpSpPr/>
        <p:nvPr/>
      </p:nvGrpSpPr>
      <p:grpSpPr>
        <a:xfrm>
          <a:off x="0" y="0"/>
          <a:ext cx="0" cy="0"/>
          <a:chOff x="0" y="0"/>
          <a:chExt cx="0" cy="0"/>
        </a:xfrm>
      </p:grpSpPr>
      <p:sp>
        <p:nvSpPr>
          <p:cNvPr id="3490" name="Google Shape;3490;g3d44d12c00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1" name="Google Shape;3491;g3d44d12c0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Let's talk a bit about documentation! </a:t>
            </a:r>
            <a:r>
              <a:rPr lang="en" i="1">
                <a:solidFill>
                  <a:schemeClr val="dk1"/>
                </a:solidFill>
                <a:latin typeface="Inter"/>
                <a:ea typeface="Inter"/>
                <a:cs typeface="Inter"/>
                <a:sym typeface="Inter"/>
              </a:rPr>
              <a:t>(say jokingly) </a:t>
            </a:r>
            <a:r>
              <a:rPr lang="en">
                <a:solidFill>
                  <a:schemeClr val="dk1"/>
                </a:solidFill>
                <a:latin typeface="Inter"/>
                <a:ea typeface="Inter"/>
                <a:cs typeface="Inter"/>
                <a:sym typeface="Inter"/>
              </a:rPr>
              <a:t>Everyone loves providing documentation, right?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Now, there are instances where we will reach out to you requesting documentation for your debit card purchase. This isn’t because we want to keep bothering you, it is because it is an IRS regulation. Before we get into what is needed specifically for substantiation, let's talk about when you may be asked to provide it.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We truly try to minimize the amount of times we have to ask for documentation or substantiation and this is because we completely understand that keeping track of your documentation or substantiation can be a hassle. We want this to be easy for you so our debit card has a couple of great features: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First, our debit card works with what is called an IIAS system. This means that if the merchant allows (typically big box stores like target and cvs will have this system) our debit card can read what each product being purchased is, will only allow eligible FSA items to be purchased on it, allowing it to auto substantiate (or verify) the card purchase. For example, say you are at target and you’re purchasing a box of band aides, sunblock and a soda. If you swipe your WEX benefits card, it will allow the band aides and sunblock to be purchased, as these are FSA eligible, but you would be asked to use a different form of payment for the Soda. In this instance, since the card could read and only allowed FSA eligible items to be purchased, it will auto substantiate and we will not reach out for you to ask for documentation to substantiate (or verify).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Next, our debit card recognizes recurring transactions. For example, if you go to the chiropractor and you have a copay. The first time you use your debit card to pay for that service, we will ask for substantiation. Once properly substantiated, our debit card will assume that if the card is used for the same dollar amount as the same merchant, it is for your already approved service or purchase and auto substantiate. Again, this means we won’t ask you for further documentation.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Lastly, there are going to places that we will ask you for documentation, and an example would be the dentist office. As the dentist office does not have an IIAS system and offers services that are NOT FSA eligible, we will as you to substantiate your transactions there so we can tell if you got a teeth cleaning which is 100% FSA eligible, or if you got a teeth whitening, which is NOT an eligible expense.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Now when you are asked to provide documentation, the best form of documentation to submit is an Explanation of Benefits (or EOB) as it contains all of the necessary information for WEX to approve your claim. You receive the EOB from your medical, dental or vision carriers.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An itemized receipt from a provider or merchant may work as well, but keep in mind any documentation provided must include the following information:</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When the service was received</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Where the service was received</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What service was received</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The amount/cost of the service received</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Who received the service</a:t>
            </a: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3dd21973f9b_0_148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Thank you for joining us as we cover your company’s Flexible Spending Accounts.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This presentation is being presented by WEX. My name is ____________ and I am happy to be here with you today! </a:t>
            </a:r>
            <a:endParaRPr sz="1200">
              <a:solidFill>
                <a:schemeClr val="dk1"/>
              </a:solidFill>
            </a:endParaRPr>
          </a:p>
        </p:txBody>
      </p:sp>
      <p:sp>
        <p:nvSpPr>
          <p:cNvPr id="3108" name="Google Shape;3108;g3dd21973f9b_0_14839: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1"/>
        <p:cNvGrpSpPr/>
        <p:nvPr/>
      </p:nvGrpSpPr>
      <p:grpSpPr>
        <a:xfrm>
          <a:off x="0" y="0"/>
          <a:ext cx="0" cy="0"/>
          <a:chOff x="0" y="0"/>
          <a:chExt cx="0" cy="0"/>
        </a:xfrm>
      </p:grpSpPr>
      <p:sp>
        <p:nvSpPr>
          <p:cNvPr id="3502" name="Google Shape;3502;g3dd21973f9b_0_7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3" name="Google Shape;3503;g3dd21973f9b_0_7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For anything you’ve paid out of pocket, you can also submit claims to be reimbursed by using your mobile app – simply login, select File a Claim and use the easy to follow steps. You can even take a picture of your explanation of benefits or itemized receipt right from your mobile phone!</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And of course you can submit a claim thru you online account by following similar steps and uploading your documentation or by submitting the Claim form.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All claims are processed within 2 business days. You can choose to be reimbursed via check in the mail, or set up direct deposit and we’re able to send funds right to your bank account. Direct deposit is provided free of charge and is a quick and easy way to get your reimbursement! </a:t>
            </a: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5"/>
        <p:cNvGrpSpPr/>
        <p:nvPr/>
      </p:nvGrpSpPr>
      <p:grpSpPr>
        <a:xfrm>
          <a:off x="0" y="0"/>
          <a:ext cx="0" cy="0"/>
          <a:chOff x="0" y="0"/>
          <a:chExt cx="0" cy="0"/>
        </a:xfrm>
      </p:grpSpPr>
      <p:sp>
        <p:nvSpPr>
          <p:cNvPr id="3536" name="Google Shape;3536;g3dd21973f9b_0_70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7" name="Google Shape;3537;g3dd21973f9b_0_70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Now let’s end with a highlight of how you can access all of your accounts with us.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can get access your account information by logging into your online account. Here you see details and balances of any accounts with us, transactions, and complete any tasks you’d like or need to take on your account. We also have the free WEX benefits mobile app. </a:t>
            </a:r>
            <a:endParaRPr sz="1000">
              <a:latin typeface="Inter"/>
              <a:ea typeface="Inter"/>
              <a:cs typeface="Inter"/>
              <a:sym typeface="Inte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9"/>
        <p:cNvGrpSpPr/>
        <p:nvPr/>
      </p:nvGrpSpPr>
      <p:grpSpPr>
        <a:xfrm>
          <a:off x="0" y="0"/>
          <a:ext cx="0" cy="0"/>
          <a:chOff x="0" y="0"/>
          <a:chExt cx="0" cy="0"/>
        </a:xfrm>
      </p:grpSpPr>
      <p:sp>
        <p:nvSpPr>
          <p:cNvPr id="3570" name="Google Shape;3570;g3dd21973f9b_0_7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1" name="Google Shape;3571;g3dd21973f9b_0_7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The WEX mobile app provides you with quick easy access to your online account. After logging in the first time, you can set up face ID access right from your phone.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Other great features include: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Char char="●"/>
            </a:pPr>
            <a:r>
              <a:rPr lang="en">
                <a:solidFill>
                  <a:schemeClr val="dk1"/>
                </a:solidFill>
                <a:latin typeface="Inter"/>
                <a:ea typeface="Inter"/>
                <a:cs typeface="Inter"/>
                <a:sym typeface="Inter"/>
              </a:rPr>
              <a:t>An eligible expense scanner – scan barcodes of items to see if they qualify as an eligible expense. — </a:t>
            </a:r>
            <a:r>
              <a:rPr lang="en" b="1">
                <a:solidFill>
                  <a:schemeClr val="dk1"/>
                </a:solidFill>
                <a:latin typeface="Inter"/>
                <a:ea typeface="Inter"/>
                <a:cs typeface="Inter"/>
                <a:sym typeface="Inter"/>
              </a:rPr>
              <a:t>(Remove if not applicable)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Take a photo of your explanation of benefits or itemized receipt in order to submit documentation for any outstanding claims. This saves a ton of time since you don’t have to scan an email receipt and upload it manually.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Easily check your account balance while standing in line at the store, making it easy to decide if you want to use your FSA dollars to cover a purchase.</a:t>
            </a:r>
            <a:endParaRPr sz="1000">
              <a:latin typeface="Inter"/>
              <a:ea typeface="Inter"/>
              <a:cs typeface="Inter"/>
              <a:sym typeface="Inte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1"/>
        <p:cNvGrpSpPr/>
        <p:nvPr/>
      </p:nvGrpSpPr>
      <p:grpSpPr>
        <a:xfrm>
          <a:off x="0" y="0"/>
          <a:ext cx="0" cy="0"/>
          <a:chOff x="0" y="0"/>
          <a:chExt cx="0" cy="0"/>
        </a:xfrm>
      </p:grpSpPr>
      <p:sp>
        <p:nvSpPr>
          <p:cNvPr id="3622" name="Google Shape;3622;g3dd21973f9b_0_7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3" name="Google Shape;3623;g3dd21973f9b_0_7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For any questions or assistance you may need, our participant services team is available to you Monday through Friday from 6 am to 9 pm Central time.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have a variety of options to contact us.  You can get support on our website at www.wexinc.com or call to speak to a participant services representative.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If participates ask for instructions…</a:t>
            </a: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Support on Website: To access the form, follow the below steps: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Navigate to</a:t>
            </a:r>
            <a:r>
              <a:rPr lang="en" i="1">
                <a:solidFill>
                  <a:schemeClr val="dk1"/>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 </a:t>
            </a:r>
            <a:r>
              <a:rPr lang="en" i="1">
                <a:solidFill>
                  <a:schemeClr val="hlink"/>
                </a:solidFill>
                <a:uFill>
                  <a:noFill/>
                </a:uFill>
                <a:latin typeface="Inter"/>
                <a:ea typeface="Inter"/>
                <a:cs typeface="Inter"/>
                <a:sym typeface="Inter"/>
                <a:hlinkClick r:id="rId3"/>
              </a:rPr>
              <a:t>www.wexinc.com</a:t>
            </a:r>
            <a:r>
              <a:rPr lang="en" i="1">
                <a:solidFill>
                  <a:schemeClr val="dk1"/>
                </a:solidFill>
                <a:latin typeface="Inter"/>
                <a:ea typeface="Inter"/>
                <a:cs typeface="Inter"/>
                <a:sym typeface="Inter"/>
              </a:rPr>
              <a:t> &gt; Support &gt; Contact customer service team &gt; Contact WEX benefits.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Select the following:</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a.            Type of Inquiry: Customer Service</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b.            I am a: Employee/Participant</a:t>
            </a:r>
            <a:endParaRPr i="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Select “</a:t>
            </a:r>
            <a:r>
              <a:rPr lang="en" i="1">
                <a:solidFill>
                  <a:schemeClr val="hlink"/>
                </a:solidFill>
                <a:uFill>
                  <a:noFill/>
                </a:uFill>
                <a:latin typeface="Inter"/>
                <a:ea typeface="Inter"/>
                <a:cs typeface="Inter"/>
                <a:sym typeface="Inter"/>
                <a:hlinkClick r:id="rId4"/>
              </a:rPr>
              <a:t>WEX Benefits Support Center</a:t>
            </a:r>
            <a:r>
              <a:rPr lang="en" i="1">
                <a:solidFill>
                  <a:schemeClr val="dk1"/>
                </a:solidFill>
                <a:latin typeface="Inter"/>
                <a:ea typeface="Inter"/>
                <a:cs typeface="Inter"/>
                <a:sym typeface="Inter"/>
              </a:rPr>
              <a:t>”.</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Complete the form.</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A successful submission message will appear indicating that we'll be in touch.</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The employee/participant will receive an email response with additional details or resolution to their inquiry.</a:t>
            </a:r>
            <a:endParaRPr>
              <a:solidFill>
                <a:schemeClr val="dk1"/>
              </a:solidFill>
              <a:latin typeface="Inter"/>
              <a:ea typeface="Inter"/>
              <a:cs typeface="Inter"/>
              <a:sym typeface="Inter"/>
            </a:endParaRPr>
          </a:p>
          <a:p>
            <a:pPr marL="0" lvl="0" indent="0" algn="l" rtl="0">
              <a:spcBef>
                <a:spcPts val="1200"/>
              </a:spcBef>
              <a:spcAft>
                <a:spcPts val="0"/>
              </a:spcAft>
              <a:buNone/>
            </a:pPr>
            <a:r>
              <a:rPr lang="en" i="1">
                <a:solidFill>
                  <a:schemeClr val="dk1"/>
                </a:solidFill>
                <a:latin typeface="Inter"/>
                <a:ea typeface="Inter"/>
                <a:cs typeface="Inter"/>
                <a:sym typeface="Inter"/>
              </a:rPr>
              <a:t>Form URL: </a:t>
            </a:r>
            <a:r>
              <a:rPr lang="en" i="1" u="sng">
                <a:solidFill>
                  <a:schemeClr val="hlink"/>
                </a:solidFill>
                <a:latin typeface="Inter"/>
                <a:ea typeface="Inter"/>
                <a:cs typeface="Inter"/>
                <a:sym typeface="Inter"/>
                <a:hlinkClick r:id="rId5"/>
              </a:rPr>
              <a:t>https://wexhealthinc.my.site.com/WEXbenefitscontactus/s/</a:t>
            </a:r>
            <a:endParaRPr>
              <a:latin typeface="Inter"/>
              <a:ea typeface="Inter"/>
              <a:cs typeface="Inter"/>
              <a:sym typeface="Inte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7"/>
        <p:cNvGrpSpPr/>
        <p:nvPr/>
      </p:nvGrpSpPr>
      <p:grpSpPr>
        <a:xfrm>
          <a:off x="0" y="0"/>
          <a:ext cx="0" cy="0"/>
          <a:chOff x="0" y="0"/>
          <a:chExt cx="0" cy="0"/>
        </a:xfrm>
      </p:grpSpPr>
      <p:sp>
        <p:nvSpPr>
          <p:cNvPr id="3638" name="Google Shape;3638;g3dd21973f9b_0_71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639" name="Google Shape;3639;g3dd21973f9b_0_7193: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2"/>
        <p:cNvGrpSpPr/>
        <p:nvPr/>
      </p:nvGrpSpPr>
      <p:grpSpPr>
        <a:xfrm>
          <a:off x="0" y="0"/>
          <a:ext cx="0" cy="0"/>
          <a:chOff x="0" y="0"/>
          <a:chExt cx="0" cy="0"/>
        </a:xfrm>
      </p:grpSpPr>
      <p:sp>
        <p:nvSpPr>
          <p:cNvPr id="3113" name="Google Shape;3113;g3dd21973f9b_0_68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Now let us start out by covering your medical flexible spending account (or medical FSA), what it is, and how you can leverage this tax free account.</a:t>
            </a:r>
            <a:endParaRPr sz="1200" dirty="0"/>
          </a:p>
        </p:txBody>
      </p:sp>
      <p:sp>
        <p:nvSpPr>
          <p:cNvPr id="3114" name="Google Shape;3114;g3dd21973f9b_0_6838: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9"/>
        <p:cNvGrpSpPr/>
        <p:nvPr/>
      </p:nvGrpSpPr>
      <p:grpSpPr>
        <a:xfrm>
          <a:off x="0" y="0"/>
          <a:ext cx="0" cy="0"/>
          <a:chOff x="0" y="0"/>
          <a:chExt cx="0" cy="0"/>
        </a:xfrm>
      </p:grpSpPr>
      <p:sp>
        <p:nvSpPr>
          <p:cNvPr id="3120" name="Google Shape;3120;g3dd21973f9b_0_117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1" name="Google Shape;3121;g3dd21973f9b_0_11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A Medical FSA is a benefit that allows you to choose how much of your paycheck you’d like to set aside, before taxes are taken out, for qualified Medical, Dental, Vision and </a:t>
            </a:r>
            <a:r>
              <a:rPr lang="en">
                <a:solidFill>
                  <a:srgbClr val="231F20"/>
                </a:solidFill>
                <a:latin typeface="Inter"/>
                <a:ea typeface="Inter"/>
                <a:cs typeface="Inter"/>
                <a:sym typeface="Inter"/>
              </a:rPr>
              <a:t>preventive </a:t>
            </a:r>
            <a:r>
              <a:rPr lang="en">
                <a:solidFill>
                  <a:schemeClr val="dk1"/>
                </a:solidFill>
                <a:latin typeface="Inter"/>
                <a:ea typeface="Inter"/>
                <a:cs typeface="Inter"/>
                <a:sym typeface="Inter"/>
              </a:rPr>
              <a:t>healthcare expenses. This saves you money by reducing your taxable income.</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Funds on Day 1: All of your FSA funds are available to spend right away</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Think of it like a discount on healthcare expenses at stores such as Amazon, Target, CVS, Walmart, Walgreens and more. Dollars you contribute are taken out of your paycheck before tax which means a $100 purchase could actually cost you over $130 without a Medical FSA.*</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Think about the money you spent on your Medical, Dental, Vision and </a:t>
            </a:r>
            <a:r>
              <a:rPr lang="en">
                <a:solidFill>
                  <a:srgbClr val="231F20"/>
                </a:solidFill>
                <a:latin typeface="Inter"/>
                <a:ea typeface="Inter"/>
                <a:cs typeface="Inter"/>
                <a:sym typeface="Inter"/>
              </a:rPr>
              <a:t>preventive </a:t>
            </a:r>
            <a:r>
              <a:rPr lang="en">
                <a:solidFill>
                  <a:schemeClr val="dk1"/>
                </a:solidFill>
                <a:latin typeface="Inter"/>
                <a:ea typeface="Inter"/>
                <a:cs typeface="Inter"/>
                <a:sym typeface="Inter"/>
              </a:rPr>
              <a:t>care expenses last year. Plan ahead and set those funds aside in a Medical FSA and save!</a:t>
            </a:r>
            <a:endParaRPr sz="1000">
              <a:latin typeface="Inter"/>
              <a:ea typeface="Inter"/>
              <a:cs typeface="Inter"/>
              <a:sym typeface="Inte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1"/>
        <p:cNvGrpSpPr/>
        <p:nvPr/>
      </p:nvGrpSpPr>
      <p:grpSpPr>
        <a:xfrm>
          <a:off x="0" y="0"/>
          <a:ext cx="0" cy="0"/>
          <a:chOff x="0" y="0"/>
          <a:chExt cx="0" cy="0"/>
        </a:xfrm>
      </p:grpSpPr>
      <p:sp>
        <p:nvSpPr>
          <p:cNvPr id="3162" name="Google Shape;3162;g3dd21973f9b_0_68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3" name="Google Shape;3163;g3dd21973f9b_0_6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231F20"/>
                </a:solidFill>
                <a:latin typeface="Inter"/>
                <a:ea typeface="Inter"/>
                <a:cs typeface="Inter"/>
                <a:sym typeface="Inter"/>
              </a:rPr>
              <a:t>What does the medical fsa cover?  </a:t>
            </a:r>
            <a:endParaRPr>
              <a:solidFill>
                <a:srgbClr val="231F20"/>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rgbClr val="231F20"/>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rgbClr val="231F20"/>
                </a:solidFill>
                <a:latin typeface="Inter"/>
                <a:ea typeface="Inter"/>
                <a:cs typeface="Inter"/>
                <a:sym typeface="Inter"/>
              </a:rPr>
              <a:t>To name just some of the many examples - medical expenses include things like ambulance services, coinsurance, copays, lab fees, prescriptions or over the counter medication.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rgbClr val="231F20"/>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rgbClr val="231F20"/>
                </a:solidFill>
                <a:latin typeface="Inter"/>
                <a:ea typeface="Inter"/>
                <a:cs typeface="Inter"/>
                <a:sym typeface="Inter"/>
              </a:rPr>
              <a:t>Dental expenses include things like cleanings, coinsurance, copays, deductibles, dental treatments, fillings and orthodontics.</a:t>
            </a:r>
            <a:endParaRPr>
              <a:solidFill>
                <a:srgbClr val="231F20"/>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rgbClr val="231F20"/>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rgbClr val="231F20"/>
                </a:solidFill>
                <a:latin typeface="Inter"/>
                <a:ea typeface="Inter"/>
                <a:cs typeface="Inter"/>
                <a:sym typeface="Inter"/>
              </a:rPr>
              <a:t>Vision expenses are similarly straightforward, covering contact lenses, eye drops, eye exams, prescription glasses and sunglasses, and vision correction procedures like Lasik.</a:t>
            </a:r>
            <a:endParaRPr>
              <a:solidFill>
                <a:srgbClr val="231F20"/>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rgbClr val="231F20"/>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rgbClr val="231F20"/>
                </a:solidFill>
                <a:latin typeface="Inter"/>
                <a:ea typeface="Inter"/>
                <a:cs typeface="Inter"/>
                <a:sym typeface="Inter"/>
              </a:rPr>
              <a:t>Then there’s preventive care which includes services such as physicals, immunizations, and well child visits. </a:t>
            </a:r>
            <a:endParaRPr>
              <a:solidFill>
                <a:srgbClr val="231F20"/>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4"/>
        <p:cNvGrpSpPr/>
        <p:nvPr/>
      </p:nvGrpSpPr>
      <p:grpSpPr>
        <a:xfrm>
          <a:off x="0" y="0"/>
          <a:ext cx="0" cy="0"/>
          <a:chOff x="0" y="0"/>
          <a:chExt cx="0" cy="0"/>
        </a:xfrm>
      </p:grpSpPr>
      <p:sp>
        <p:nvSpPr>
          <p:cNvPr id="3195" name="Google Shape;3195;g3dd21973f9b_0_69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6" name="Google Shape;3196;g3dd21973f9b_0_6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The IRS sets the maximum dollar amount you can elect and contribute to a Flexible Spending Accounts, and the </a:t>
            </a:r>
            <a:r>
              <a:rPr lang="en" b="1">
                <a:solidFill>
                  <a:schemeClr val="dk1"/>
                </a:solidFill>
                <a:latin typeface="Inter"/>
                <a:ea typeface="Inter"/>
                <a:cs typeface="Inter"/>
                <a:sym typeface="Inter"/>
              </a:rPr>
              <a:t>2026 </a:t>
            </a:r>
            <a:r>
              <a:rPr lang="en">
                <a:solidFill>
                  <a:schemeClr val="dk1"/>
                </a:solidFill>
                <a:latin typeface="Inter"/>
                <a:ea typeface="Inter"/>
                <a:cs typeface="Inter"/>
                <a:sym typeface="Inter"/>
              </a:rPr>
              <a:t>FSA annual contribution limit is </a:t>
            </a:r>
            <a:r>
              <a:rPr lang="en" b="1">
                <a:solidFill>
                  <a:schemeClr val="dk1"/>
                </a:solidFill>
                <a:latin typeface="Inter"/>
                <a:ea typeface="Inter"/>
                <a:cs typeface="Inter"/>
                <a:sym typeface="Inter"/>
              </a:rPr>
              <a:t>$3,400</a:t>
            </a:r>
            <a:r>
              <a:rPr lang="en">
                <a:solidFill>
                  <a:schemeClr val="dk1"/>
                </a:solidFill>
                <a:latin typeface="Inter"/>
                <a:ea typeface="Inter"/>
                <a:cs typeface="Inter"/>
                <a:sym typeface="Inter"/>
              </a:rPr>
              <a:t>.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We recommend reviewing how much you spend on eligible expenses every year to determine how much to elect. </a:t>
            </a:r>
            <a:endParaRPr>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Once you elect an FSA, all of your FSA dollars are available for you to use the very first day of the plan year. For example, if you elect to contribute $1,200 to your FSA, your contributions will be deducted evenly across all of your paychecks for the year, but you have access to all $1,200 on day one! You can use your funds for expenses incurred by you, your spouse or eligible dependents.</a:t>
            </a: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5"/>
        <p:cNvGrpSpPr/>
        <p:nvPr/>
      </p:nvGrpSpPr>
      <p:grpSpPr>
        <a:xfrm>
          <a:off x="0" y="0"/>
          <a:ext cx="0" cy="0"/>
          <a:chOff x="0" y="0"/>
          <a:chExt cx="0" cy="0"/>
        </a:xfrm>
      </p:grpSpPr>
      <p:sp>
        <p:nvSpPr>
          <p:cNvPr id="3206" name="Google Shape;3206;g3dd21973f9b_0_69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7" name="Google Shape;3207;g3dd21973f9b_0_6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Let us review a real life example of how having an FSA can save you money. </a:t>
            </a:r>
            <a:endParaRPr>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Meet Ashley. Ashley is a 33 year old college graduate working in marketing.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She is enrolled in an FSA and makes an annual contribution of $3,400.</a:t>
            </a:r>
            <a:endParaRPr>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Since her FSA contributions are taken out pre-tax her actual taxable income is lowered which means she has more take-home pay then if she did not have an FSA.</a:t>
            </a:r>
            <a:endParaRPr>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For Ashley this means an additional $612 dollars she gets to keep and take home. </a:t>
            </a:r>
            <a:endParaRPr sz="1000">
              <a:latin typeface="Inter"/>
              <a:ea typeface="Inter"/>
              <a:cs typeface="Inter"/>
              <a:sym typeface="Inte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9"/>
        <p:cNvGrpSpPr/>
        <p:nvPr/>
      </p:nvGrpSpPr>
      <p:grpSpPr>
        <a:xfrm>
          <a:off x="0" y="0"/>
          <a:ext cx="0" cy="0"/>
          <a:chOff x="0" y="0"/>
          <a:chExt cx="0" cy="0"/>
        </a:xfrm>
      </p:grpSpPr>
      <p:sp>
        <p:nvSpPr>
          <p:cNvPr id="3230" name="Google Shape;3230;g3dd21973f9b_0_69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1" name="Google Shape;3231;g3dd21973f9b_0_6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(Remove slide if there is NO grace period) </a:t>
            </a:r>
            <a:endParaRPr b="1">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Your plan year runs from </a:t>
            </a:r>
            <a:r>
              <a:rPr lang="en" b="1">
                <a:solidFill>
                  <a:schemeClr val="dk1"/>
                </a:solidFill>
                <a:latin typeface="Inter"/>
                <a:ea typeface="Inter"/>
                <a:cs typeface="Inter"/>
                <a:sym typeface="Inter"/>
              </a:rPr>
              <a:t>January 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to December 31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2026 </a:t>
            </a:r>
            <a:r>
              <a:rPr lang="en">
                <a:solidFill>
                  <a:schemeClr val="dk1"/>
                </a:solidFill>
                <a:latin typeface="Inter"/>
                <a:ea typeface="Inter"/>
                <a:cs typeface="Inter"/>
                <a:sym typeface="Inter"/>
              </a:rPr>
              <a:t>and your company offers a grace period, which means you have until </a:t>
            </a:r>
            <a:r>
              <a:rPr lang="en" b="1">
                <a:solidFill>
                  <a:schemeClr val="dk1"/>
                </a:solidFill>
                <a:latin typeface="Inter"/>
                <a:ea typeface="Inter"/>
                <a:cs typeface="Inter"/>
                <a:sym typeface="Inter"/>
              </a:rPr>
              <a:t>March 15, 2027 </a:t>
            </a:r>
            <a:r>
              <a:rPr lang="en">
                <a:solidFill>
                  <a:schemeClr val="dk1"/>
                </a:solidFill>
                <a:latin typeface="Inter"/>
                <a:ea typeface="Inter"/>
                <a:cs typeface="Inter"/>
                <a:sym typeface="Inter"/>
              </a:rPr>
              <a:t>to incur services.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March 31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of 2027 </a:t>
            </a:r>
            <a:r>
              <a:rPr lang="en">
                <a:solidFill>
                  <a:schemeClr val="dk1"/>
                </a:solidFill>
                <a:latin typeface="Inter"/>
                <a:ea typeface="Inter"/>
                <a:cs typeface="Inter"/>
                <a:sym typeface="Inter"/>
              </a:rPr>
              <a:t>is your run out date, which means you have until this date to submit all paperwork for claims incurred during the plan year and grace period.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7"/>
        <p:cNvGrpSpPr/>
        <p:nvPr/>
      </p:nvGrpSpPr>
      <p:grpSpPr>
        <a:xfrm>
          <a:off x="0" y="0"/>
          <a:ext cx="0" cy="0"/>
          <a:chOff x="0" y="0"/>
          <a:chExt cx="0" cy="0"/>
        </a:xfrm>
      </p:grpSpPr>
      <p:sp>
        <p:nvSpPr>
          <p:cNvPr id="3268" name="Google Shape;3268;g3dd21973f9b_0_10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9" name="Google Shape;3269;g3dd21973f9b_0_10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(Remove slide if there IS a grace period) </a:t>
            </a:r>
            <a:endParaRPr b="1">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Your plan year runs from </a:t>
            </a:r>
            <a:r>
              <a:rPr lang="en" b="1">
                <a:solidFill>
                  <a:schemeClr val="dk1"/>
                </a:solidFill>
                <a:latin typeface="Inter"/>
                <a:ea typeface="Inter"/>
                <a:cs typeface="Inter"/>
                <a:sym typeface="Inter"/>
              </a:rPr>
              <a:t>January 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to December 31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2026</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March 31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of 2027 </a:t>
            </a:r>
            <a:r>
              <a:rPr lang="en">
                <a:solidFill>
                  <a:schemeClr val="dk1"/>
                </a:solidFill>
                <a:latin typeface="Inter"/>
                <a:ea typeface="Inter"/>
                <a:cs typeface="Inter"/>
                <a:sym typeface="Inter"/>
              </a:rPr>
              <a:t>is your run out date, which means you have until  this date to submit all paperwork for claims incurred during the plan year.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2.jp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20.png"/><Relationship Id="rId16" Type="http://schemas.openxmlformats.org/officeDocument/2006/relationships/image" Target="../media/image55.png"/><Relationship Id="rId1" Type="http://schemas.openxmlformats.org/officeDocument/2006/relationships/slideMaster" Target="../slideMasters/slideMaster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62.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68.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37.png"/><Relationship Id="rId4" Type="http://schemas.openxmlformats.org/officeDocument/2006/relationships/image" Target="../media/image3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20.png"/><Relationship Id="rId16" Type="http://schemas.openxmlformats.org/officeDocument/2006/relationships/image" Target="../media/image55.png"/><Relationship Id="rId1" Type="http://schemas.openxmlformats.org/officeDocument/2006/relationships/slideMaster" Target="../slideMasters/slideMaster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1509"/>
        <p:cNvGrpSpPr/>
        <p:nvPr/>
      </p:nvGrpSpPr>
      <p:grpSpPr>
        <a:xfrm>
          <a:off x="0" y="0"/>
          <a:ext cx="0" cy="0"/>
          <a:chOff x="0" y="0"/>
          <a:chExt cx="0" cy="0"/>
        </a:xfrm>
      </p:grpSpPr>
      <p:sp>
        <p:nvSpPr>
          <p:cNvPr id="1510" name="Google Shape;1510;p102"/>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11" name="Google Shape;1511;p102"/>
          <p:cNvSpPr/>
          <p:nvPr/>
        </p:nvSpPr>
        <p:spPr>
          <a:xfrm>
            <a:off x="322164" y="778669"/>
            <a:ext cx="85419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12" name="Google Shape;1512;p102"/>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13" name="Google Shape;1513;p1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cxnSp>
        <p:nvCxnSpPr>
          <p:cNvPr id="1514" name="Google Shape;1514;p102"/>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5" name="Google Shape;1515;p102"/>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6" name="Google Shape;1516;p102"/>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7" name="Google Shape;1517;p102"/>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8" name="Google Shape;1518;p102"/>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9" name="Google Shape;1519;p102"/>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20" name="Google Shape;1520;p102"/>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21" name="Google Shape;1521;p102"/>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1522"/>
        <p:cNvGrpSpPr/>
        <p:nvPr/>
      </p:nvGrpSpPr>
      <p:grpSpPr>
        <a:xfrm>
          <a:off x="0" y="0"/>
          <a:ext cx="0" cy="0"/>
          <a:chOff x="0" y="0"/>
          <a:chExt cx="0" cy="0"/>
        </a:xfrm>
      </p:grpSpPr>
      <p:sp>
        <p:nvSpPr>
          <p:cNvPr id="1523" name="Google Shape;1523;p103"/>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24" name="Google Shape;1524;p103"/>
          <p:cNvSpPr/>
          <p:nvPr/>
        </p:nvSpPr>
        <p:spPr>
          <a:xfrm>
            <a:off x="3447803" y="676128"/>
            <a:ext cx="5401200" cy="3595800"/>
          </a:xfrm>
          <a:prstGeom prst="roundRect">
            <a:avLst>
              <a:gd name="adj" fmla="val 1667"/>
            </a:avLst>
          </a:prstGeom>
          <a:gradFill>
            <a:gsLst>
              <a:gs pos="0">
                <a:srgbClr val="FFFFFF">
                  <a:alpha val="94901"/>
                </a:srgbClr>
              </a:gs>
              <a:gs pos="23000">
                <a:srgbClr val="FFFFFF">
                  <a:alpha val="94901"/>
                </a:srgbClr>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5" name="Google Shape;1525;p103"/>
          <p:cNvSpPr txBox="1">
            <a:spLocks noGrp="1"/>
          </p:cNvSpPr>
          <p:nvPr>
            <p:ph type="title"/>
          </p:nvPr>
        </p:nvSpPr>
        <p:spPr>
          <a:xfrm>
            <a:off x="3953747" y="1880006"/>
            <a:ext cx="47670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26" name="Google Shape;1526;p1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27" name="Google Shape;1527;p103"/>
          <p:cNvSpPr txBox="1"/>
          <p:nvPr/>
        </p:nvSpPr>
        <p:spPr>
          <a:xfrm>
            <a:off x="3953026" y="1067392"/>
            <a:ext cx="1566000" cy="4233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b="1">
                <a:solidFill>
                  <a:schemeClr val="dk1"/>
                </a:solidFill>
                <a:latin typeface="Poppins"/>
                <a:ea typeface="Poppins"/>
                <a:cs typeface="Poppins"/>
                <a:sym typeface="Poppins"/>
              </a:rPr>
              <a:t>PARTNER LOGO HERE</a:t>
            </a:r>
            <a:endParaRPr sz="1000" b="1">
              <a:solidFill>
                <a:schemeClr val="dk1"/>
              </a:solidFill>
              <a:latin typeface="Poppins"/>
              <a:ea typeface="Poppins"/>
              <a:cs typeface="Poppins"/>
              <a:sym typeface="Poppins"/>
            </a:endParaRPr>
          </a:p>
        </p:txBody>
      </p:sp>
      <p:sp>
        <p:nvSpPr>
          <p:cNvPr id="1528" name="Google Shape;1528;p103"/>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9" name="Google Shape;1529;p103"/>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0" name="Google Shape;1530;p103"/>
          <p:cNvSpPr>
            <a:spLocks noGrp="1"/>
          </p:cNvSpPr>
          <p:nvPr>
            <p:ph type="pic" idx="2"/>
          </p:nvPr>
        </p:nvSpPr>
        <p:spPr>
          <a:xfrm>
            <a:off x="1396124" y="302419"/>
            <a:ext cx="765900" cy="765600"/>
          </a:xfrm>
          <a:prstGeom prst="ellipse">
            <a:avLst/>
          </a:prstGeom>
          <a:noFill/>
          <a:ln>
            <a:noFill/>
          </a:ln>
        </p:spPr>
      </p:sp>
      <p:sp>
        <p:nvSpPr>
          <p:cNvPr id="1531" name="Google Shape;1531;p103"/>
          <p:cNvSpPr txBox="1">
            <a:spLocks noGrp="1"/>
          </p:cNvSpPr>
          <p:nvPr>
            <p:ph type="body" idx="1"/>
          </p:nvPr>
        </p:nvSpPr>
        <p:spPr>
          <a:xfrm>
            <a:off x="3931185" y="2937019"/>
            <a:ext cx="47895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32" name="Google Shape;1532;p103"/>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00"/>
          </a:p>
        </p:txBody>
      </p:sp>
      <p:sp>
        <p:nvSpPr>
          <p:cNvPr id="1533" name="Google Shape;1533;p103"/>
          <p:cNvSpPr>
            <a:spLocks noGrp="1"/>
          </p:cNvSpPr>
          <p:nvPr>
            <p:ph type="pic" idx="3"/>
          </p:nvPr>
        </p:nvSpPr>
        <p:spPr>
          <a:xfrm>
            <a:off x="3953026" y="1074729"/>
            <a:ext cx="1566000" cy="429900"/>
          </a:xfrm>
          <a:prstGeom prst="rect">
            <a:avLst/>
          </a:prstGeom>
          <a:solidFill>
            <a:schemeClr val="lt2"/>
          </a:solidFill>
          <a:ln>
            <a:noFill/>
          </a:ln>
        </p:spPr>
      </p:sp>
      <p:sp>
        <p:nvSpPr>
          <p:cNvPr id="1534" name="Google Shape;1534;p103"/>
          <p:cNvSpPr txBox="1">
            <a:spLocks noGrp="1"/>
          </p:cNvSpPr>
          <p:nvPr>
            <p:ph type="subTitle" idx="4"/>
          </p:nvPr>
        </p:nvSpPr>
        <p:spPr>
          <a:xfrm>
            <a:off x="527313" y="1638225"/>
            <a:ext cx="2535600" cy="14337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SzPts val="1700"/>
              <a:buFont typeface="Poppins"/>
              <a:buNone/>
              <a:defRPr sz="1700" b="1">
                <a:latin typeface="Poppins"/>
                <a:ea typeface="Poppins"/>
                <a:cs typeface="Poppins"/>
                <a:sym typeface="Poppins"/>
              </a:defRPr>
            </a:lvl1pPr>
            <a:lvl2pPr lvl="1" algn="ctr">
              <a:lnSpc>
                <a:spcPct val="95000"/>
              </a:lnSpc>
              <a:spcBef>
                <a:spcPts val="0"/>
              </a:spcBef>
              <a:spcAft>
                <a:spcPts val="0"/>
              </a:spcAft>
              <a:buSzPts val="1700"/>
              <a:buFont typeface="Poppins"/>
              <a:buNone/>
              <a:defRPr sz="1700" b="1">
                <a:latin typeface="Poppins"/>
                <a:ea typeface="Poppins"/>
                <a:cs typeface="Poppins"/>
                <a:sym typeface="Poppins"/>
              </a:defRPr>
            </a:lvl2pPr>
            <a:lvl3pPr lvl="2" algn="ctr">
              <a:lnSpc>
                <a:spcPct val="95000"/>
              </a:lnSpc>
              <a:spcBef>
                <a:spcPts val="0"/>
              </a:spcBef>
              <a:spcAft>
                <a:spcPts val="0"/>
              </a:spcAft>
              <a:buSzPts val="1700"/>
              <a:buFont typeface="Poppins"/>
              <a:buNone/>
              <a:defRPr sz="1700" b="1">
                <a:latin typeface="Poppins"/>
                <a:ea typeface="Poppins"/>
                <a:cs typeface="Poppins"/>
                <a:sym typeface="Poppins"/>
              </a:defRPr>
            </a:lvl3pPr>
            <a:lvl4pPr lvl="3" algn="ctr">
              <a:lnSpc>
                <a:spcPct val="95000"/>
              </a:lnSpc>
              <a:spcBef>
                <a:spcPts val="0"/>
              </a:spcBef>
              <a:spcAft>
                <a:spcPts val="0"/>
              </a:spcAft>
              <a:buSzPts val="1700"/>
              <a:buFont typeface="Poppins"/>
              <a:buNone/>
              <a:defRPr sz="1700" b="1">
                <a:latin typeface="Poppins"/>
                <a:ea typeface="Poppins"/>
                <a:cs typeface="Poppins"/>
                <a:sym typeface="Poppins"/>
              </a:defRPr>
            </a:lvl4pPr>
            <a:lvl5pPr lvl="4" algn="ctr">
              <a:lnSpc>
                <a:spcPct val="95000"/>
              </a:lnSpc>
              <a:spcBef>
                <a:spcPts val="0"/>
              </a:spcBef>
              <a:spcAft>
                <a:spcPts val="0"/>
              </a:spcAft>
              <a:buSzPts val="1700"/>
              <a:buFont typeface="Poppins"/>
              <a:buNone/>
              <a:defRPr sz="1700" b="1">
                <a:latin typeface="Poppins"/>
                <a:ea typeface="Poppins"/>
                <a:cs typeface="Poppins"/>
                <a:sym typeface="Poppins"/>
              </a:defRPr>
            </a:lvl5pPr>
            <a:lvl6pPr lvl="5" algn="ctr">
              <a:lnSpc>
                <a:spcPct val="95000"/>
              </a:lnSpc>
              <a:spcBef>
                <a:spcPts val="0"/>
              </a:spcBef>
              <a:spcAft>
                <a:spcPts val="0"/>
              </a:spcAft>
              <a:buSzPts val="1700"/>
              <a:buFont typeface="Poppins"/>
              <a:buNone/>
              <a:defRPr sz="1700" b="1">
                <a:latin typeface="Poppins"/>
                <a:ea typeface="Poppins"/>
                <a:cs typeface="Poppins"/>
                <a:sym typeface="Poppins"/>
              </a:defRPr>
            </a:lvl6pPr>
            <a:lvl7pPr lvl="6" algn="ctr">
              <a:lnSpc>
                <a:spcPct val="95000"/>
              </a:lnSpc>
              <a:spcBef>
                <a:spcPts val="0"/>
              </a:spcBef>
              <a:spcAft>
                <a:spcPts val="0"/>
              </a:spcAft>
              <a:buSzPts val="1700"/>
              <a:buFont typeface="Poppins"/>
              <a:buNone/>
              <a:defRPr sz="1700" b="1">
                <a:latin typeface="Poppins"/>
                <a:ea typeface="Poppins"/>
                <a:cs typeface="Poppins"/>
                <a:sym typeface="Poppins"/>
              </a:defRPr>
            </a:lvl7pPr>
            <a:lvl8pPr lvl="7" algn="ctr">
              <a:lnSpc>
                <a:spcPct val="95000"/>
              </a:lnSpc>
              <a:spcBef>
                <a:spcPts val="0"/>
              </a:spcBef>
              <a:spcAft>
                <a:spcPts val="0"/>
              </a:spcAft>
              <a:buSzPts val="1700"/>
              <a:buFont typeface="Poppins"/>
              <a:buNone/>
              <a:defRPr sz="1700" b="1">
                <a:latin typeface="Poppins"/>
                <a:ea typeface="Poppins"/>
                <a:cs typeface="Poppins"/>
                <a:sym typeface="Poppins"/>
              </a:defRPr>
            </a:lvl8pPr>
            <a:lvl9pPr lvl="8" algn="ctr">
              <a:lnSpc>
                <a:spcPct val="95000"/>
              </a:lnSpc>
              <a:spcBef>
                <a:spcPts val="0"/>
              </a:spcBef>
              <a:spcAft>
                <a:spcPts val="0"/>
              </a:spcAft>
              <a:buSzPts val="1700"/>
              <a:buFont typeface="Poppins"/>
              <a:buNone/>
              <a:defRPr sz="1700" b="1">
                <a:latin typeface="Poppins"/>
                <a:ea typeface="Poppins"/>
                <a:cs typeface="Poppins"/>
                <a:sym typeface="Poppins"/>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1535"/>
        <p:cNvGrpSpPr/>
        <p:nvPr/>
      </p:nvGrpSpPr>
      <p:grpSpPr>
        <a:xfrm>
          <a:off x="0" y="0"/>
          <a:ext cx="0" cy="0"/>
          <a:chOff x="0" y="0"/>
          <a:chExt cx="0" cy="0"/>
        </a:xfrm>
      </p:grpSpPr>
      <p:pic>
        <p:nvPicPr>
          <p:cNvPr id="1536" name="Google Shape;1536;p104"/>
          <p:cNvPicPr preferRelativeResize="0"/>
          <p:nvPr/>
        </p:nvPicPr>
        <p:blipFill rotWithShape="1">
          <a:blip r:embed="rId3">
            <a:alphaModFix/>
          </a:blip>
          <a:srcRect/>
          <a:stretch/>
        </p:blipFill>
        <p:spPr>
          <a:xfrm>
            <a:off x="262582" y="683439"/>
            <a:ext cx="3061306" cy="3595366"/>
          </a:xfrm>
          <a:prstGeom prst="rect">
            <a:avLst/>
          </a:prstGeom>
          <a:noFill/>
          <a:ln>
            <a:noFill/>
          </a:ln>
        </p:spPr>
      </p:pic>
      <p:sp>
        <p:nvSpPr>
          <p:cNvPr id="1537" name="Google Shape;1537;p104"/>
          <p:cNvSpPr/>
          <p:nvPr/>
        </p:nvSpPr>
        <p:spPr>
          <a:xfrm>
            <a:off x="3447803" y="676128"/>
            <a:ext cx="5401200" cy="35958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8" name="Google Shape;1538;p104"/>
          <p:cNvSpPr txBox="1">
            <a:spLocks noGrp="1"/>
          </p:cNvSpPr>
          <p:nvPr>
            <p:ph type="title"/>
          </p:nvPr>
        </p:nvSpPr>
        <p:spPr>
          <a:xfrm>
            <a:off x="3955002" y="1880006"/>
            <a:ext cx="47769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39" name="Google Shape;1539;p1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40" name="Google Shape;1540;p104"/>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1" name="Google Shape;1541;p104"/>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2" name="Google Shape;1542;p104"/>
          <p:cNvSpPr>
            <a:spLocks noGrp="1"/>
          </p:cNvSpPr>
          <p:nvPr>
            <p:ph type="pic" idx="2"/>
          </p:nvPr>
        </p:nvSpPr>
        <p:spPr>
          <a:xfrm>
            <a:off x="1396124" y="302419"/>
            <a:ext cx="765900" cy="765600"/>
          </a:xfrm>
          <a:prstGeom prst="ellipse">
            <a:avLst/>
          </a:prstGeom>
          <a:noFill/>
          <a:ln>
            <a:noFill/>
          </a:ln>
        </p:spPr>
      </p:sp>
      <p:sp>
        <p:nvSpPr>
          <p:cNvPr id="1543" name="Google Shape;1543;p104"/>
          <p:cNvSpPr txBox="1">
            <a:spLocks noGrp="1"/>
          </p:cNvSpPr>
          <p:nvPr>
            <p:ph type="body" idx="1"/>
          </p:nvPr>
        </p:nvSpPr>
        <p:spPr>
          <a:xfrm>
            <a:off x="3931185" y="2937013"/>
            <a:ext cx="47772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44" name="Google Shape;1544;p104"/>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SMALL BUSINESS OWNER</a:t>
            </a:r>
            <a:endParaRPr sz="500"/>
          </a:p>
        </p:txBody>
      </p:sp>
      <p:sp>
        <p:nvSpPr>
          <p:cNvPr id="1545" name="Google Shape;1545;p104"/>
          <p:cNvSpPr>
            <a:spLocks noGrp="1"/>
          </p:cNvSpPr>
          <p:nvPr>
            <p:ph type="pic" idx="3"/>
          </p:nvPr>
        </p:nvSpPr>
        <p:spPr>
          <a:xfrm>
            <a:off x="3953026" y="1074729"/>
            <a:ext cx="1566000" cy="429900"/>
          </a:xfrm>
          <a:prstGeom prst="rect">
            <a:avLst/>
          </a:prstGeom>
          <a:solidFill>
            <a:schemeClr val="lt2"/>
          </a:solidFill>
          <a:ln>
            <a:noFill/>
          </a:ln>
        </p:spPr>
      </p:sp>
      <p:sp>
        <p:nvSpPr>
          <p:cNvPr id="1546" name="Google Shape;1546;p104"/>
          <p:cNvSpPr txBox="1">
            <a:spLocks noGrp="1"/>
          </p:cNvSpPr>
          <p:nvPr>
            <p:ph type="subTitle" idx="4"/>
          </p:nvPr>
        </p:nvSpPr>
        <p:spPr>
          <a:xfrm>
            <a:off x="521145" y="1638225"/>
            <a:ext cx="2547900" cy="13479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2pPr>
            <a:lvl3pPr lvl="2"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3pPr>
            <a:lvl4pPr lvl="3"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4pPr>
            <a:lvl5pPr lvl="4"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5pPr>
            <a:lvl6pPr lvl="5"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6pPr>
            <a:lvl7pPr lvl="6"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7pPr>
            <a:lvl8pPr lvl="7"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8pPr>
            <a:lvl9pPr lvl="8"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1547"/>
        <p:cNvGrpSpPr/>
        <p:nvPr/>
      </p:nvGrpSpPr>
      <p:grpSpPr>
        <a:xfrm>
          <a:off x="0" y="0"/>
          <a:ext cx="0" cy="0"/>
          <a:chOff x="0" y="0"/>
          <a:chExt cx="0" cy="0"/>
        </a:xfrm>
      </p:grpSpPr>
      <p:sp>
        <p:nvSpPr>
          <p:cNvPr id="1548" name="Google Shape;1548;p105"/>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9" name="Google Shape;1549;p105"/>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50" name="Google Shape;1550;p1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51" name="Google Shape;1551;p105"/>
          <p:cNvGrpSpPr/>
          <p:nvPr/>
        </p:nvGrpSpPr>
        <p:grpSpPr>
          <a:xfrm>
            <a:off x="4363971" y="1237055"/>
            <a:ext cx="473625" cy="473625"/>
            <a:chOff x="-5326064" y="9047077"/>
            <a:chExt cx="1263000" cy="1263000"/>
          </a:xfrm>
        </p:grpSpPr>
        <p:sp>
          <p:nvSpPr>
            <p:cNvPr id="1552" name="Google Shape;1552;p105"/>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3" name="Google Shape;1553;p105"/>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54" name="Google Shape;1554;p105"/>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555" name="Google Shape;1555;p105"/>
          <p:cNvGrpSpPr/>
          <p:nvPr/>
        </p:nvGrpSpPr>
        <p:grpSpPr>
          <a:xfrm>
            <a:off x="8381796" y="4822425"/>
            <a:ext cx="537710" cy="158585"/>
            <a:chOff x="22351457" y="12859799"/>
            <a:chExt cx="1433894" cy="422893"/>
          </a:xfrm>
        </p:grpSpPr>
        <p:grpSp>
          <p:nvGrpSpPr>
            <p:cNvPr id="1556" name="Google Shape;1556;p105"/>
            <p:cNvGrpSpPr/>
            <p:nvPr/>
          </p:nvGrpSpPr>
          <p:grpSpPr>
            <a:xfrm>
              <a:off x="22351457" y="12859799"/>
              <a:ext cx="1379787" cy="422893"/>
              <a:chOff x="22351457" y="12859799"/>
              <a:chExt cx="1379787" cy="422893"/>
            </a:xfrm>
          </p:grpSpPr>
          <p:sp>
            <p:nvSpPr>
              <p:cNvPr id="1557" name="Google Shape;1557;p105"/>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8" name="Google Shape;1558;p105"/>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59" name="Google Shape;1559;p105"/>
              <p:cNvGrpSpPr/>
              <p:nvPr/>
            </p:nvGrpSpPr>
            <p:grpSpPr>
              <a:xfrm>
                <a:off x="23288552" y="12859801"/>
                <a:ext cx="442692" cy="422765"/>
                <a:chOff x="23288552" y="12859801"/>
                <a:chExt cx="442692" cy="422765"/>
              </a:xfrm>
            </p:grpSpPr>
            <p:grpSp>
              <p:nvGrpSpPr>
                <p:cNvPr id="1560" name="Google Shape;1560;p105"/>
                <p:cNvGrpSpPr/>
                <p:nvPr/>
              </p:nvGrpSpPr>
              <p:grpSpPr>
                <a:xfrm>
                  <a:off x="23288552" y="12859801"/>
                  <a:ext cx="442692" cy="422765"/>
                  <a:chOff x="23288552" y="12859801"/>
                  <a:chExt cx="442692" cy="422765"/>
                </a:xfrm>
              </p:grpSpPr>
              <p:sp>
                <p:nvSpPr>
                  <p:cNvPr id="1561" name="Google Shape;1561;p105"/>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62" name="Google Shape;1562;p105"/>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63" name="Google Shape;1563;p105"/>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64" name="Google Shape;1564;p105"/>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65" name="Google Shape;1565;p105"/>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66" name="Google Shape;1566;p105"/>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1567"/>
        <p:cNvGrpSpPr/>
        <p:nvPr/>
      </p:nvGrpSpPr>
      <p:grpSpPr>
        <a:xfrm>
          <a:off x="0" y="0"/>
          <a:ext cx="0" cy="0"/>
          <a:chOff x="0" y="0"/>
          <a:chExt cx="0" cy="0"/>
        </a:xfrm>
      </p:grpSpPr>
      <p:pic>
        <p:nvPicPr>
          <p:cNvPr id="1568" name="Google Shape;1568;p106"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69" name="Google Shape;1569;p106"/>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70" name="Google Shape;1570;p106"/>
          <p:cNvGrpSpPr/>
          <p:nvPr/>
        </p:nvGrpSpPr>
        <p:grpSpPr>
          <a:xfrm>
            <a:off x="4363971" y="1237055"/>
            <a:ext cx="473625" cy="473625"/>
            <a:chOff x="-5326064" y="9047077"/>
            <a:chExt cx="1263000" cy="1263000"/>
          </a:xfrm>
        </p:grpSpPr>
        <p:sp>
          <p:nvSpPr>
            <p:cNvPr id="1571" name="Google Shape;1571;p106"/>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2" name="Google Shape;1572;p106"/>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73" name="Google Shape;1573;p1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74" name="Google Shape;1574;p106"/>
          <p:cNvGrpSpPr/>
          <p:nvPr/>
        </p:nvGrpSpPr>
        <p:grpSpPr>
          <a:xfrm>
            <a:off x="8381796" y="4822425"/>
            <a:ext cx="537710" cy="158585"/>
            <a:chOff x="22351457" y="12859799"/>
            <a:chExt cx="1433894" cy="422893"/>
          </a:xfrm>
        </p:grpSpPr>
        <p:grpSp>
          <p:nvGrpSpPr>
            <p:cNvPr id="1575" name="Google Shape;1575;p106"/>
            <p:cNvGrpSpPr/>
            <p:nvPr/>
          </p:nvGrpSpPr>
          <p:grpSpPr>
            <a:xfrm>
              <a:off x="22351457" y="12859799"/>
              <a:ext cx="1379787" cy="422893"/>
              <a:chOff x="22351457" y="12859799"/>
              <a:chExt cx="1379787" cy="422893"/>
            </a:xfrm>
          </p:grpSpPr>
          <p:sp>
            <p:nvSpPr>
              <p:cNvPr id="1576" name="Google Shape;1576;p10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7" name="Google Shape;1577;p10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78" name="Google Shape;1578;p106"/>
              <p:cNvGrpSpPr/>
              <p:nvPr/>
            </p:nvGrpSpPr>
            <p:grpSpPr>
              <a:xfrm>
                <a:off x="23288552" y="12859801"/>
                <a:ext cx="442692" cy="422765"/>
                <a:chOff x="23288552" y="12859801"/>
                <a:chExt cx="442692" cy="422765"/>
              </a:xfrm>
            </p:grpSpPr>
            <p:grpSp>
              <p:nvGrpSpPr>
                <p:cNvPr id="1579" name="Google Shape;1579;p106"/>
                <p:cNvGrpSpPr/>
                <p:nvPr/>
              </p:nvGrpSpPr>
              <p:grpSpPr>
                <a:xfrm>
                  <a:off x="23288552" y="12859801"/>
                  <a:ext cx="442692" cy="422765"/>
                  <a:chOff x="23288552" y="12859801"/>
                  <a:chExt cx="442692" cy="422765"/>
                </a:xfrm>
              </p:grpSpPr>
              <p:sp>
                <p:nvSpPr>
                  <p:cNvPr id="1580" name="Google Shape;1580;p10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81" name="Google Shape;1581;p10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82" name="Google Shape;1582;p10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83" name="Google Shape;1583;p10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84" name="Google Shape;1584;p10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85" name="Google Shape;1585;p106"/>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586" name="Google Shape;1586;p106"/>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87" name="Google Shape;1587;p106"/>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1588"/>
        <p:cNvGrpSpPr/>
        <p:nvPr/>
      </p:nvGrpSpPr>
      <p:grpSpPr>
        <a:xfrm>
          <a:off x="0" y="0"/>
          <a:ext cx="0" cy="0"/>
          <a:chOff x="0" y="0"/>
          <a:chExt cx="0" cy="0"/>
        </a:xfrm>
      </p:grpSpPr>
      <p:pic>
        <p:nvPicPr>
          <p:cNvPr id="1589" name="Google Shape;1589;p107"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90" name="Google Shape;1590;p107"/>
          <p:cNvSpPr>
            <a:spLocks noGrp="1"/>
          </p:cNvSpPr>
          <p:nvPr>
            <p:ph type="pic" idx="2"/>
          </p:nvPr>
        </p:nvSpPr>
        <p:spPr>
          <a:xfrm>
            <a:off x="809642" y="727999"/>
            <a:ext cx="3804900" cy="3702600"/>
          </a:xfrm>
          <a:prstGeom prst="roundRect">
            <a:avLst>
              <a:gd name="adj" fmla="val 3253"/>
            </a:avLst>
          </a:prstGeom>
          <a:noFill/>
          <a:ln>
            <a:noFill/>
          </a:ln>
        </p:spPr>
      </p:sp>
      <p:sp>
        <p:nvSpPr>
          <p:cNvPr id="1591" name="Google Shape;1591;p1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592" name="Google Shape;1592;p107"/>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93" name="Google Shape;1593;p107"/>
          <p:cNvSpPr txBox="1">
            <a:spLocks noGrp="1"/>
          </p:cNvSpPr>
          <p:nvPr>
            <p:ph type="subTitle" idx="1"/>
          </p:nvPr>
        </p:nvSpPr>
        <p:spPr>
          <a:xfrm>
            <a:off x="4761880" y="3186236"/>
            <a:ext cx="29082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lt2"/>
              </a:buClr>
              <a:buSzPts val="800"/>
              <a:buNone/>
              <a:defRPr sz="900">
                <a:solidFill>
                  <a:schemeClr val="lt2"/>
                </a:solidFill>
                <a:latin typeface="Poppins Medium"/>
                <a:ea typeface="Poppins Medium"/>
                <a:cs typeface="Poppins Medium"/>
                <a:sym typeface="Poppins Medium"/>
              </a:defRPr>
            </a:lvl1pPr>
            <a:lvl2pPr lvl="1" algn="ctr">
              <a:lnSpc>
                <a:spcPct val="95000"/>
              </a:lnSpc>
              <a:spcBef>
                <a:spcPts val="1300"/>
              </a:spcBef>
              <a:spcAft>
                <a:spcPts val="0"/>
              </a:spcAft>
              <a:buClr>
                <a:schemeClr val="lt2"/>
              </a:buClr>
              <a:buSzPts val="700"/>
              <a:buNone/>
              <a:defRPr sz="700">
                <a:solidFill>
                  <a:schemeClr val="lt2"/>
                </a:solidFill>
              </a:defRPr>
            </a:lvl2pPr>
            <a:lvl3pPr lvl="2" algn="ctr">
              <a:lnSpc>
                <a:spcPct val="95000"/>
              </a:lnSpc>
              <a:spcBef>
                <a:spcPts val="1300"/>
              </a:spcBef>
              <a:spcAft>
                <a:spcPts val="0"/>
              </a:spcAft>
              <a:buClr>
                <a:schemeClr val="lt2"/>
              </a:buClr>
              <a:buSzPts val="600"/>
              <a:buNone/>
              <a:defRPr sz="700">
                <a:solidFill>
                  <a:schemeClr val="lt2"/>
                </a:solidFill>
              </a:defRPr>
            </a:lvl3pPr>
            <a:lvl4pPr lvl="3" algn="ctr">
              <a:lnSpc>
                <a:spcPct val="95000"/>
              </a:lnSpc>
              <a:spcBef>
                <a:spcPts val="1300"/>
              </a:spcBef>
              <a:spcAft>
                <a:spcPts val="0"/>
              </a:spcAft>
              <a:buClr>
                <a:schemeClr val="lt2"/>
              </a:buClr>
              <a:buSzPts val="500"/>
              <a:buNone/>
              <a:defRPr sz="600">
                <a:solidFill>
                  <a:schemeClr val="lt2"/>
                </a:solidFill>
              </a:defRPr>
            </a:lvl4pPr>
            <a:lvl5pPr lvl="4" algn="ctr">
              <a:lnSpc>
                <a:spcPct val="95000"/>
              </a:lnSpc>
              <a:spcBef>
                <a:spcPts val="1300"/>
              </a:spcBef>
              <a:spcAft>
                <a:spcPts val="0"/>
              </a:spcAft>
              <a:buClr>
                <a:schemeClr val="lt2"/>
              </a:buClr>
              <a:buSzPts val="500"/>
              <a:buNone/>
              <a:defRPr sz="600">
                <a:solidFill>
                  <a:schemeClr val="lt2"/>
                </a:solidFill>
              </a:defRPr>
            </a:lvl5pPr>
            <a:lvl6pPr lvl="5" algn="ctr">
              <a:lnSpc>
                <a:spcPct val="90000"/>
              </a:lnSpc>
              <a:spcBef>
                <a:spcPts val="400"/>
              </a:spcBef>
              <a:spcAft>
                <a:spcPts val="0"/>
              </a:spcAft>
              <a:buClr>
                <a:schemeClr val="lt2"/>
              </a:buClr>
              <a:buSzPts val="600"/>
              <a:buNone/>
              <a:defRPr sz="600">
                <a:solidFill>
                  <a:schemeClr val="lt2"/>
                </a:solidFill>
              </a:defRPr>
            </a:lvl6pPr>
            <a:lvl7pPr lvl="6" algn="ctr">
              <a:lnSpc>
                <a:spcPct val="90000"/>
              </a:lnSpc>
              <a:spcBef>
                <a:spcPts val="400"/>
              </a:spcBef>
              <a:spcAft>
                <a:spcPts val="0"/>
              </a:spcAft>
              <a:buClr>
                <a:schemeClr val="lt2"/>
              </a:buClr>
              <a:buSzPts val="600"/>
              <a:buNone/>
              <a:defRPr sz="600">
                <a:solidFill>
                  <a:schemeClr val="lt2"/>
                </a:solidFill>
              </a:defRPr>
            </a:lvl7pPr>
            <a:lvl8pPr lvl="7" algn="ctr">
              <a:lnSpc>
                <a:spcPct val="90000"/>
              </a:lnSpc>
              <a:spcBef>
                <a:spcPts val="400"/>
              </a:spcBef>
              <a:spcAft>
                <a:spcPts val="0"/>
              </a:spcAft>
              <a:buClr>
                <a:schemeClr val="lt2"/>
              </a:buClr>
              <a:buSzPts val="600"/>
              <a:buNone/>
              <a:defRPr sz="600">
                <a:solidFill>
                  <a:schemeClr val="lt2"/>
                </a:solidFill>
              </a:defRPr>
            </a:lvl8pPr>
            <a:lvl9pPr lvl="8" algn="ctr">
              <a:lnSpc>
                <a:spcPct val="90000"/>
              </a:lnSpc>
              <a:spcBef>
                <a:spcPts val="400"/>
              </a:spcBef>
              <a:spcAft>
                <a:spcPts val="0"/>
              </a:spcAft>
              <a:buClr>
                <a:schemeClr val="lt2"/>
              </a:buClr>
              <a:buSzPts val="600"/>
              <a:buNone/>
              <a:defRPr sz="600">
                <a:solidFill>
                  <a:schemeClr val="lt2"/>
                </a:solidFill>
              </a:defRPr>
            </a:lvl9pPr>
          </a:lstStyle>
          <a:p>
            <a:endParaRPr/>
          </a:p>
        </p:txBody>
      </p:sp>
      <p:grpSp>
        <p:nvGrpSpPr>
          <p:cNvPr id="1594" name="Google Shape;1594;p107"/>
          <p:cNvGrpSpPr/>
          <p:nvPr/>
        </p:nvGrpSpPr>
        <p:grpSpPr>
          <a:xfrm>
            <a:off x="8381796" y="4822425"/>
            <a:ext cx="537710" cy="158585"/>
            <a:chOff x="22351457" y="12859799"/>
            <a:chExt cx="1433894" cy="422893"/>
          </a:xfrm>
        </p:grpSpPr>
        <p:grpSp>
          <p:nvGrpSpPr>
            <p:cNvPr id="1595" name="Google Shape;1595;p107"/>
            <p:cNvGrpSpPr/>
            <p:nvPr/>
          </p:nvGrpSpPr>
          <p:grpSpPr>
            <a:xfrm>
              <a:off x="22351457" y="12859799"/>
              <a:ext cx="1379787" cy="422893"/>
              <a:chOff x="22351457" y="12859799"/>
              <a:chExt cx="1379787" cy="422893"/>
            </a:xfrm>
          </p:grpSpPr>
          <p:sp>
            <p:nvSpPr>
              <p:cNvPr id="1596" name="Google Shape;1596;p10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7" name="Google Shape;1597;p10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98" name="Google Shape;1598;p107"/>
              <p:cNvGrpSpPr/>
              <p:nvPr/>
            </p:nvGrpSpPr>
            <p:grpSpPr>
              <a:xfrm>
                <a:off x="23288552" y="12859801"/>
                <a:ext cx="442692" cy="422765"/>
                <a:chOff x="23288552" y="12859801"/>
                <a:chExt cx="442692" cy="422765"/>
              </a:xfrm>
            </p:grpSpPr>
            <p:grpSp>
              <p:nvGrpSpPr>
                <p:cNvPr id="1599" name="Google Shape;1599;p107"/>
                <p:cNvGrpSpPr/>
                <p:nvPr/>
              </p:nvGrpSpPr>
              <p:grpSpPr>
                <a:xfrm>
                  <a:off x="23288552" y="12859801"/>
                  <a:ext cx="442692" cy="422765"/>
                  <a:chOff x="23288552" y="12859801"/>
                  <a:chExt cx="442692" cy="422765"/>
                </a:xfrm>
              </p:grpSpPr>
              <p:sp>
                <p:nvSpPr>
                  <p:cNvPr id="1600" name="Google Shape;1600;p10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1" name="Google Shape;1601;p10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02" name="Google Shape;1602;p10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03" name="Google Shape;1603;p10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04" name="Google Shape;1604;p10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605" name="Google Shape;1605;p107"/>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1606"/>
        <p:cNvGrpSpPr/>
        <p:nvPr/>
      </p:nvGrpSpPr>
      <p:grpSpPr>
        <a:xfrm>
          <a:off x="0" y="0"/>
          <a:ext cx="0" cy="0"/>
          <a:chOff x="0" y="0"/>
          <a:chExt cx="0" cy="0"/>
        </a:xfrm>
      </p:grpSpPr>
      <p:sp>
        <p:nvSpPr>
          <p:cNvPr id="1607" name="Google Shape;1607;p1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08" name="Google Shape;1608;p108"/>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9" name="Google Shape;1609;p108"/>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grpSp>
        <p:nvGrpSpPr>
          <p:cNvPr id="1610" name="Google Shape;1610;p108"/>
          <p:cNvGrpSpPr/>
          <p:nvPr/>
        </p:nvGrpSpPr>
        <p:grpSpPr>
          <a:xfrm>
            <a:off x="4356948" y="1194032"/>
            <a:ext cx="428662" cy="428662"/>
            <a:chOff x="-5326064" y="9047077"/>
            <a:chExt cx="1263000" cy="1263000"/>
          </a:xfrm>
        </p:grpSpPr>
        <p:sp>
          <p:nvSpPr>
            <p:cNvPr id="1611" name="Google Shape;1611;p108"/>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2" name="Google Shape;1612;p108"/>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13" name="Google Shape;1613;p108"/>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14" name="Google Shape;1614;p108"/>
          <p:cNvGrpSpPr/>
          <p:nvPr/>
        </p:nvGrpSpPr>
        <p:grpSpPr>
          <a:xfrm>
            <a:off x="8381796" y="4822425"/>
            <a:ext cx="537710" cy="158585"/>
            <a:chOff x="22351457" y="12859799"/>
            <a:chExt cx="1433894" cy="422893"/>
          </a:xfrm>
        </p:grpSpPr>
        <p:grpSp>
          <p:nvGrpSpPr>
            <p:cNvPr id="1615" name="Google Shape;1615;p108"/>
            <p:cNvGrpSpPr/>
            <p:nvPr/>
          </p:nvGrpSpPr>
          <p:grpSpPr>
            <a:xfrm>
              <a:off x="22351457" y="12859799"/>
              <a:ext cx="1379787" cy="422893"/>
              <a:chOff x="22351457" y="12859799"/>
              <a:chExt cx="1379787" cy="422893"/>
            </a:xfrm>
          </p:grpSpPr>
          <p:sp>
            <p:nvSpPr>
              <p:cNvPr id="1616" name="Google Shape;1616;p1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7" name="Google Shape;1617;p1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18" name="Google Shape;1618;p108"/>
              <p:cNvGrpSpPr/>
              <p:nvPr/>
            </p:nvGrpSpPr>
            <p:grpSpPr>
              <a:xfrm>
                <a:off x="23288552" y="12859801"/>
                <a:ext cx="442692" cy="422765"/>
                <a:chOff x="23288552" y="12859801"/>
                <a:chExt cx="442692" cy="422765"/>
              </a:xfrm>
            </p:grpSpPr>
            <p:grpSp>
              <p:nvGrpSpPr>
                <p:cNvPr id="1619" name="Google Shape;1619;p108"/>
                <p:cNvGrpSpPr/>
                <p:nvPr/>
              </p:nvGrpSpPr>
              <p:grpSpPr>
                <a:xfrm>
                  <a:off x="23288552" y="12859801"/>
                  <a:ext cx="442692" cy="422765"/>
                  <a:chOff x="23288552" y="12859801"/>
                  <a:chExt cx="442692" cy="422765"/>
                </a:xfrm>
              </p:grpSpPr>
              <p:sp>
                <p:nvSpPr>
                  <p:cNvPr id="1620" name="Google Shape;1620;p1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21" name="Google Shape;1621;p1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22" name="Google Shape;1622;p1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23" name="Google Shape;1623;p1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24" name="Google Shape;1624;p1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625" name="Google Shape;1625;p1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1626"/>
        <p:cNvGrpSpPr/>
        <p:nvPr/>
      </p:nvGrpSpPr>
      <p:grpSpPr>
        <a:xfrm>
          <a:off x="0" y="0"/>
          <a:ext cx="0" cy="0"/>
          <a:chOff x="0" y="0"/>
          <a:chExt cx="0" cy="0"/>
        </a:xfrm>
      </p:grpSpPr>
      <p:sp>
        <p:nvSpPr>
          <p:cNvPr id="1627" name="Google Shape;1627;p1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28" name="Google Shape;1628;p1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629" name="Google Shape;1629;p109"/>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1"/>
              </a:buClr>
              <a:buSzPts val="1600"/>
              <a:buChar char="●"/>
              <a:defRPr sz="1700">
                <a:solidFill>
                  <a:schemeClr val="lt1"/>
                </a:solidFill>
              </a:defRPr>
            </a:lvl1pPr>
            <a:lvl2pPr marL="914400" lvl="1" indent="-330200" algn="l">
              <a:lnSpc>
                <a:spcPct val="100000"/>
              </a:lnSpc>
              <a:spcBef>
                <a:spcPts val="0"/>
              </a:spcBef>
              <a:spcAft>
                <a:spcPts val="0"/>
              </a:spcAft>
              <a:buClr>
                <a:schemeClr val="lt1"/>
              </a:buClr>
              <a:buSzPts val="1600"/>
              <a:buChar char="●"/>
              <a:defRPr sz="1700">
                <a:solidFill>
                  <a:schemeClr val="lt1"/>
                </a:solidFill>
              </a:defRPr>
            </a:lvl2pPr>
            <a:lvl3pPr marL="1371600" lvl="2" indent="-311150" algn="l">
              <a:lnSpc>
                <a:spcPct val="100000"/>
              </a:lnSpc>
              <a:spcBef>
                <a:spcPts val="0"/>
              </a:spcBef>
              <a:spcAft>
                <a:spcPts val="0"/>
              </a:spcAft>
              <a:buClr>
                <a:schemeClr val="lt1"/>
              </a:buClr>
              <a:buSzPts val="1300"/>
              <a:buChar char="●"/>
              <a:defRPr sz="1500">
                <a:solidFill>
                  <a:schemeClr val="lt1"/>
                </a:solidFill>
              </a:defRPr>
            </a:lvl3pPr>
            <a:lvl4pPr marL="1828800" lvl="3" indent="-298450" algn="l">
              <a:lnSpc>
                <a:spcPct val="100000"/>
              </a:lnSpc>
              <a:spcBef>
                <a:spcPts val="0"/>
              </a:spcBef>
              <a:spcAft>
                <a:spcPts val="0"/>
              </a:spcAft>
              <a:buClr>
                <a:schemeClr val="lt1"/>
              </a:buClr>
              <a:buSzPts val="1100"/>
              <a:buChar char="●"/>
              <a:defRPr sz="1200">
                <a:solidFill>
                  <a:schemeClr val="lt1"/>
                </a:solidFill>
              </a:defRPr>
            </a:lvl4pPr>
            <a:lvl5pPr marL="2286000" lvl="4" indent="-279400" algn="l">
              <a:lnSpc>
                <a:spcPct val="100000"/>
              </a:lnSpc>
              <a:spcBef>
                <a:spcPts val="0"/>
              </a:spcBef>
              <a:spcAft>
                <a:spcPts val="0"/>
              </a:spcAft>
              <a:buClr>
                <a:schemeClr val="lt1"/>
              </a:buClr>
              <a:buSzPts val="800"/>
              <a:buChar char="●"/>
              <a:defRPr sz="900">
                <a:solidFill>
                  <a:schemeClr val="lt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grpSp>
        <p:nvGrpSpPr>
          <p:cNvPr id="1630" name="Google Shape;1630;p109"/>
          <p:cNvGrpSpPr/>
          <p:nvPr/>
        </p:nvGrpSpPr>
        <p:grpSpPr>
          <a:xfrm>
            <a:off x="7848585" y="4616745"/>
            <a:ext cx="948486" cy="279733"/>
            <a:chOff x="20929561" y="12311319"/>
            <a:chExt cx="2529297" cy="745954"/>
          </a:xfrm>
        </p:grpSpPr>
        <p:grpSp>
          <p:nvGrpSpPr>
            <p:cNvPr id="1631" name="Google Shape;1631;p109"/>
            <p:cNvGrpSpPr/>
            <p:nvPr/>
          </p:nvGrpSpPr>
          <p:grpSpPr>
            <a:xfrm>
              <a:off x="20929561" y="12311319"/>
              <a:ext cx="2433857" cy="745954"/>
              <a:chOff x="20929561" y="12311319"/>
              <a:chExt cx="2433857" cy="745954"/>
            </a:xfrm>
          </p:grpSpPr>
          <p:sp>
            <p:nvSpPr>
              <p:cNvPr id="1632" name="Google Shape;1632;p10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3" name="Google Shape;1633;p10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34" name="Google Shape;1634;p109"/>
              <p:cNvGrpSpPr/>
              <p:nvPr/>
            </p:nvGrpSpPr>
            <p:grpSpPr>
              <a:xfrm>
                <a:off x="22582537" y="12311321"/>
                <a:ext cx="780881" cy="745730"/>
                <a:chOff x="22582537" y="12311321"/>
                <a:chExt cx="780881" cy="745730"/>
              </a:xfrm>
            </p:grpSpPr>
            <p:grpSp>
              <p:nvGrpSpPr>
                <p:cNvPr id="1635" name="Google Shape;1635;p109"/>
                <p:cNvGrpSpPr/>
                <p:nvPr/>
              </p:nvGrpSpPr>
              <p:grpSpPr>
                <a:xfrm>
                  <a:off x="22582537" y="12311321"/>
                  <a:ext cx="780881" cy="745730"/>
                  <a:chOff x="22582537" y="12311321"/>
                  <a:chExt cx="780881" cy="745730"/>
                </a:xfrm>
              </p:grpSpPr>
              <p:sp>
                <p:nvSpPr>
                  <p:cNvPr id="1636" name="Google Shape;1636;p10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7" name="Google Shape;1637;p10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38" name="Google Shape;1638;p10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39" name="Google Shape;1639;p10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1640"/>
        <p:cNvGrpSpPr/>
        <p:nvPr/>
      </p:nvGrpSpPr>
      <p:grpSpPr>
        <a:xfrm>
          <a:off x="0" y="0"/>
          <a:ext cx="0" cy="0"/>
          <a:chOff x="0" y="0"/>
          <a:chExt cx="0" cy="0"/>
        </a:xfrm>
      </p:grpSpPr>
      <p:sp>
        <p:nvSpPr>
          <p:cNvPr id="1641" name="Google Shape;1641;p110"/>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42" name="Google Shape;1642;p1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33_Custom Layout 1">
  <p:cSld name="33_Custom Layout_1">
    <p:bg>
      <p:bgPr>
        <a:gradFill>
          <a:gsLst>
            <a:gs pos="0">
              <a:srgbClr val="FF001A"/>
            </a:gs>
            <a:gs pos="70000">
              <a:srgbClr val="290051"/>
            </a:gs>
            <a:gs pos="100000">
              <a:srgbClr val="0C0024"/>
            </a:gs>
          </a:gsLst>
          <a:lin ang="13500032" scaled="0"/>
        </a:gradFill>
        <a:effectLst/>
      </p:bgPr>
    </p:bg>
    <p:spTree>
      <p:nvGrpSpPr>
        <p:cNvPr id="1" name="Shape 1643"/>
        <p:cNvGrpSpPr/>
        <p:nvPr/>
      </p:nvGrpSpPr>
      <p:grpSpPr>
        <a:xfrm>
          <a:off x="0" y="0"/>
          <a:ext cx="0" cy="0"/>
          <a:chOff x="0" y="0"/>
          <a:chExt cx="0" cy="0"/>
        </a:xfrm>
      </p:grpSpPr>
      <p:pic>
        <p:nvPicPr>
          <p:cNvPr id="1644" name="Google Shape;1644;p111"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645" name="Google Shape;1645;p1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646" name="Google Shape;1646;p111"/>
          <p:cNvGrpSpPr/>
          <p:nvPr/>
        </p:nvGrpSpPr>
        <p:grpSpPr>
          <a:xfrm>
            <a:off x="8381796" y="4822425"/>
            <a:ext cx="537710" cy="158585"/>
            <a:chOff x="22351457" y="12859799"/>
            <a:chExt cx="1433894" cy="422893"/>
          </a:xfrm>
        </p:grpSpPr>
        <p:grpSp>
          <p:nvGrpSpPr>
            <p:cNvPr id="1647" name="Google Shape;1647;p111"/>
            <p:cNvGrpSpPr/>
            <p:nvPr/>
          </p:nvGrpSpPr>
          <p:grpSpPr>
            <a:xfrm>
              <a:off x="22351457" y="12859799"/>
              <a:ext cx="1379787" cy="422893"/>
              <a:chOff x="22351457" y="12859799"/>
              <a:chExt cx="1379787" cy="422893"/>
            </a:xfrm>
          </p:grpSpPr>
          <p:sp>
            <p:nvSpPr>
              <p:cNvPr id="1648" name="Google Shape;1648;p11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49" name="Google Shape;1649;p11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50" name="Google Shape;1650;p111"/>
              <p:cNvGrpSpPr/>
              <p:nvPr/>
            </p:nvGrpSpPr>
            <p:grpSpPr>
              <a:xfrm>
                <a:off x="23288552" y="12859801"/>
                <a:ext cx="442692" cy="422765"/>
                <a:chOff x="23288552" y="12859801"/>
                <a:chExt cx="442692" cy="422765"/>
              </a:xfrm>
            </p:grpSpPr>
            <p:grpSp>
              <p:nvGrpSpPr>
                <p:cNvPr id="1651" name="Google Shape;1651;p111"/>
                <p:cNvGrpSpPr/>
                <p:nvPr/>
              </p:nvGrpSpPr>
              <p:grpSpPr>
                <a:xfrm>
                  <a:off x="23288552" y="12859801"/>
                  <a:ext cx="442692" cy="422765"/>
                  <a:chOff x="23288552" y="12859801"/>
                  <a:chExt cx="442692" cy="422765"/>
                </a:xfrm>
              </p:grpSpPr>
              <p:sp>
                <p:nvSpPr>
                  <p:cNvPr id="1652" name="Google Shape;1652;p11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53" name="Google Shape;1653;p11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54" name="Google Shape;1654;p11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55" name="Google Shape;1655;p11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56" name="Google Shape;1656;p11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6_Custom Layout 1">
  <p:cSld name="16_Custom Layout_1">
    <p:bg>
      <p:bgPr>
        <a:blipFill>
          <a:blip r:embed="rId2">
            <a:alphaModFix/>
          </a:blip>
          <a:stretch>
            <a:fillRect/>
          </a:stretch>
        </a:blipFill>
        <a:effectLst/>
      </p:bgPr>
    </p:bg>
    <p:spTree>
      <p:nvGrpSpPr>
        <p:cNvPr id="1" name="Shape 1657"/>
        <p:cNvGrpSpPr/>
        <p:nvPr/>
      </p:nvGrpSpPr>
      <p:grpSpPr>
        <a:xfrm>
          <a:off x="0" y="0"/>
          <a:ext cx="0" cy="0"/>
          <a:chOff x="0" y="0"/>
          <a:chExt cx="0" cy="0"/>
        </a:xfrm>
      </p:grpSpPr>
      <p:sp>
        <p:nvSpPr>
          <p:cNvPr id="1658" name="Google Shape;1658;p1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29_Custom Layout 1">
  <p:cSld name="29_Custom Layout_1">
    <p:bg>
      <p:bgPr>
        <a:blipFill>
          <a:blip r:embed="rId2">
            <a:alphaModFix/>
          </a:blip>
          <a:stretch>
            <a:fillRect/>
          </a:stretch>
        </a:blipFill>
        <a:effectLst/>
      </p:bgPr>
    </p:bg>
    <p:spTree>
      <p:nvGrpSpPr>
        <p:cNvPr id="1" name="Shape 1659"/>
        <p:cNvGrpSpPr/>
        <p:nvPr/>
      </p:nvGrpSpPr>
      <p:grpSpPr>
        <a:xfrm>
          <a:off x="0" y="0"/>
          <a:ext cx="0" cy="0"/>
          <a:chOff x="0" y="0"/>
          <a:chExt cx="0" cy="0"/>
        </a:xfrm>
      </p:grpSpPr>
      <p:sp>
        <p:nvSpPr>
          <p:cNvPr id="1660" name="Google Shape;1660;p113"/>
          <p:cNvSpPr/>
          <p:nvPr/>
        </p:nvSpPr>
        <p:spPr>
          <a:xfrm>
            <a:off x="639994"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1" name="Google Shape;1661;p113"/>
          <p:cNvSpPr/>
          <p:nvPr/>
        </p:nvSpPr>
        <p:spPr>
          <a:xfrm>
            <a:off x="639994"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2" name="Google Shape;1662;p113"/>
          <p:cNvSpPr/>
          <p:nvPr/>
        </p:nvSpPr>
        <p:spPr>
          <a:xfrm>
            <a:off x="639994"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3" name="Google Shape;1663;p113"/>
          <p:cNvSpPr/>
          <p:nvPr/>
        </p:nvSpPr>
        <p:spPr>
          <a:xfrm>
            <a:off x="639994"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4" name="Google Shape;1664;p113"/>
          <p:cNvSpPr/>
          <p:nvPr/>
        </p:nvSpPr>
        <p:spPr>
          <a:xfrm rot="-5400000">
            <a:off x="292444"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5" name="Google Shape;1665;p113"/>
          <p:cNvSpPr txBox="1">
            <a:spLocks noGrp="1"/>
          </p:cNvSpPr>
          <p:nvPr>
            <p:ph type="title"/>
          </p:nvPr>
        </p:nvSpPr>
        <p:spPr>
          <a:xfrm>
            <a:off x="4879198"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66" name="Google Shape;1666;p1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667" name="Google Shape;1667;p113"/>
          <p:cNvSpPr/>
          <p:nvPr/>
        </p:nvSpPr>
        <p:spPr>
          <a:xfrm rot="-5400000">
            <a:off x="292444"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8" name="Google Shape;1668;p113"/>
          <p:cNvSpPr/>
          <p:nvPr/>
        </p:nvSpPr>
        <p:spPr>
          <a:xfrm rot="-5400000">
            <a:off x="292444"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9" name="Google Shape;1669;p113"/>
          <p:cNvSpPr/>
          <p:nvPr/>
        </p:nvSpPr>
        <p:spPr>
          <a:xfrm rot="-5400000">
            <a:off x="292444"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70" name="Google Shape;1670;p113"/>
          <p:cNvSpPr txBox="1">
            <a:spLocks noGrp="1"/>
          </p:cNvSpPr>
          <p:nvPr>
            <p:ph type="subTitle" idx="1"/>
          </p:nvPr>
        </p:nvSpPr>
        <p:spPr>
          <a:xfrm>
            <a:off x="1038746"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1" name="Google Shape;1671;p113"/>
          <p:cNvSpPr txBox="1">
            <a:spLocks noGrp="1"/>
          </p:cNvSpPr>
          <p:nvPr>
            <p:ph type="subTitle" idx="2"/>
          </p:nvPr>
        </p:nvSpPr>
        <p:spPr>
          <a:xfrm>
            <a:off x="1038746"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2" name="Google Shape;1672;p113"/>
          <p:cNvSpPr txBox="1">
            <a:spLocks noGrp="1"/>
          </p:cNvSpPr>
          <p:nvPr>
            <p:ph type="subTitle" idx="3"/>
          </p:nvPr>
        </p:nvSpPr>
        <p:spPr>
          <a:xfrm>
            <a:off x="1038746"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3" name="Google Shape;1673;p113"/>
          <p:cNvSpPr txBox="1">
            <a:spLocks noGrp="1"/>
          </p:cNvSpPr>
          <p:nvPr>
            <p:ph type="subTitle" idx="4"/>
          </p:nvPr>
        </p:nvSpPr>
        <p:spPr>
          <a:xfrm>
            <a:off x="1038746"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4" name="Google Shape;1674;p113"/>
          <p:cNvSpPr txBox="1">
            <a:spLocks noGrp="1"/>
          </p:cNvSpPr>
          <p:nvPr>
            <p:ph type="subTitle" idx="5"/>
          </p:nvPr>
        </p:nvSpPr>
        <p:spPr>
          <a:xfrm>
            <a:off x="1038746"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5" name="Google Shape;1675;p113"/>
          <p:cNvSpPr txBox="1">
            <a:spLocks noGrp="1"/>
          </p:cNvSpPr>
          <p:nvPr>
            <p:ph type="subTitle" idx="6"/>
          </p:nvPr>
        </p:nvSpPr>
        <p:spPr>
          <a:xfrm>
            <a:off x="1038746"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6" name="Google Shape;1676;p113"/>
          <p:cNvSpPr txBox="1">
            <a:spLocks noGrp="1"/>
          </p:cNvSpPr>
          <p:nvPr>
            <p:ph type="subTitle" idx="7"/>
          </p:nvPr>
        </p:nvSpPr>
        <p:spPr>
          <a:xfrm>
            <a:off x="1038746"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7" name="Google Shape;1677;p113"/>
          <p:cNvSpPr txBox="1">
            <a:spLocks noGrp="1"/>
          </p:cNvSpPr>
          <p:nvPr>
            <p:ph type="subTitle" idx="8"/>
          </p:nvPr>
        </p:nvSpPr>
        <p:spPr>
          <a:xfrm>
            <a:off x="1038746"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
  <p:cSld name="70_Custom Layout_1">
    <p:bg>
      <p:bgPr>
        <a:blipFill>
          <a:blip r:embed="rId2">
            <a:alphaModFix/>
          </a:blip>
          <a:stretch>
            <a:fillRect/>
          </a:stretch>
        </a:blipFill>
        <a:effectLst/>
      </p:bgPr>
    </p:bg>
    <p:spTree>
      <p:nvGrpSpPr>
        <p:cNvPr id="1" name="Shape 1678"/>
        <p:cNvGrpSpPr/>
        <p:nvPr/>
      </p:nvGrpSpPr>
      <p:grpSpPr>
        <a:xfrm>
          <a:off x="0" y="0"/>
          <a:ext cx="0" cy="0"/>
          <a:chOff x="0" y="0"/>
          <a:chExt cx="0" cy="0"/>
        </a:xfrm>
      </p:grpSpPr>
      <p:sp>
        <p:nvSpPr>
          <p:cNvPr id="1679" name="Google Shape;1679;p114"/>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80" name="Google Shape;1680;p1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Product Description-2">
  <p:cSld name="70_Custom Layout_1_3">
    <p:bg>
      <p:bgPr>
        <a:blipFill>
          <a:blip r:embed="rId2">
            <a:alphaModFix/>
          </a:blip>
          <a:stretch>
            <a:fillRect/>
          </a:stretch>
        </a:blipFill>
        <a:effectLst/>
      </p:bgPr>
    </p:bg>
    <p:spTree>
      <p:nvGrpSpPr>
        <p:cNvPr id="1" name="Shape 1681"/>
        <p:cNvGrpSpPr/>
        <p:nvPr/>
      </p:nvGrpSpPr>
      <p:grpSpPr>
        <a:xfrm>
          <a:off x="0" y="0"/>
          <a:ext cx="0" cy="0"/>
          <a:chOff x="0" y="0"/>
          <a:chExt cx="0" cy="0"/>
        </a:xfrm>
      </p:grpSpPr>
      <p:sp>
        <p:nvSpPr>
          <p:cNvPr id="1682" name="Google Shape;1682;p115"/>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83" name="Google Shape;1683;p1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84" name="Google Shape;1684;p115"/>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1685" name="Google Shape;1685;p115"/>
          <p:cNvSpPr txBox="1">
            <a:spLocks noGrp="1"/>
          </p:cNvSpPr>
          <p:nvPr>
            <p:ph type="subTitle" idx="1"/>
          </p:nvPr>
        </p:nvSpPr>
        <p:spPr>
          <a:xfrm>
            <a:off x="714057" y="1699650"/>
            <a:ext cx="3633300" cy="6183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686" name="Google Shape;1686;p115"/>
          <p:cNvSpPr txBox="1">
            <a:spLocks noGrp="1"/>
          </p:cNvSpPr>
          <p:nvPr>
            <p:ph type="body" idx="2"/>
          </p:nvPr>
        </p:nvSpPr>
        <p:spPr>
          <a:xfrm>
            <a:off x="697859" y="2625750"/>
            <a:ext cx="3489000" cy="13590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
        <p:nvSpPr>
          <p:cNvPr id="1687" name="Google Shape;1687;p115"/>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Product Description-1">
  <p:cSld name="70_Custom Layout_1_2">
    <p:bg>
      <p:bgPr>
        <a:blipFill>
          <a:blip r:embed="rId2">
            <a:alphaModFix/>
          </a:blip>
          <a:stretch>
            <a:fillRect/>
          </a:stretch>
        </a:blipFill>
        <a:effectLst/>
      </p:bgPr>
    </p:bg>
    <p:spTree>
      <p:nvGrpSpPr>
        <p:cNvPr id="1" name="Shape 1688"/>
        <p:cNvGrpSpPr/>
        <p:nvPr/>
      </p:nvGrpSpPr>
      <p:grpSpPr>
        <a:xfrm>
          <a:off x="0" y="0"/>
          <a:ext cx="0" cy="0"/>
          <a:chOff x="0" y="0"/>
          <a:chExt cx="0" cy="0"/>
        </a:xfrm>
      </p:grpSpPr>
      <p:sp>
        <p:nvSpPr>
          <p:cNvPr id="1689" name="Google Shape;1689;p116"/>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90" name="Google Shape;1690;p11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91" name="Google Shape;1691;p116"/>
          <p:cNvPicPr preferRelativeResize="0"/>
          <p:nvPr/>
        </p:nvPicPr>
        <p:blipFill>
          <a:blip r:embed="rId3">
            <a:alphaModFix/>
          </a:blip>
          <a:stretch>
            <a:fillRect/>
          </a:stretch>
        </p:blipFill>
        <p:spPr>
          <a:xfrm>
            <a:off x="354170" y="980939"/>
            <a:ext cx="7127139" cy="3571055"/>
          </a:xfrm>
          <a:prstGeom prst="rect">
            <a:avLst/>
          </a:prstGeom>
          <a:noFill/>
          <a:ln>
            <a:noFill/>
          </a:ln>
        </p:spPr>
      </p:pic>
      <p:sp>
        <p:nvSpPr>
          <p:cNvPr id="1692" name="Google Shape;1692;p116"/>
          <p:cNvSpPr txBox="1">
            <a:spLocks noGrp="1"/>
          </p:cNvSpPr>
          <p:nvPr>
            <p:ph type="subTitle" idx="1"/>
          </p:nvPr>
        </p:nvSpPr>
        <p:spPr>
          <a:xfrm>
            <a:off x="714282" y="1298700"/>
            <a:ext cx="4145400" cy="824100"/>
          </a:xfrm>
          <a:prstGeom prst="rect">
            <a:avLst/>
          </a:prstGeom>
        </p:spPr>
        <p:txBody>
          <a:bodyPr spcFirstLastPara="1" wrap="square" lIns="0" tIns="0" rIns="0" bIns="0" anchor="t" anchorCtr="0">
            <a:noAutofit/>
          </a:bodyPr>
          <a:lstStyle>
            <a:lvl1pPr marL="0" marR="0" lvl="0" indent="0" algn="l">
              <a:lnSpc>
                <a:spcPct val="100000"/>
              </a:lnSpc>
              <a:spcBef>
                <a:spcPts val="130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693" name="Google Shape;1693;p116"/>
          <p:cNvSpPr txBox="1">
            <a:spLocks noGrp="1"/>
          </p:cNvSpPr>
          <p:nvPr>
            <p:ph type="body" idx="2"/>
          </p:nvPr>
        </p:nvSpPr>
        <p:spPr>
          <a:xfrm>
            <a:off x="696509" y="2234250"/>
            <a:ext cx="3798000" cy="2205000"/>
          </a:xfrm>
          <a:prstGeom prst="rect">
            <a:avLst/>
          </a:prstGeom>
        </p:spPr>
        <p:txBody>
          <a:bodyPr spcFirstLastPara="1" wrap="square" lIns="0" tIns="0" rIns="0" bIns="0" anchor="t" anchorCtr="0">
            <a:noAutofit/>
          </a:bodyPr>
          <a:lstStyle>
            <a:lvl1pPr marL="457200" lvl="0" indent="-285750">
              <a:lnSpc>
                <a:spcPct val="105000"/>
              </a:lnSpc>
              <a:spcBef>
                <a:spcPts val="1300"/>
              </a:spcBef>
              <a:spcAft>
                <a:spcPts val="0"/>
              </a:spcAft>
              <a:buClr>
                <a:schemeClr val="dk2"/>
              </a:buClr>
              <a:buSzPts val="900"/>
              <a:buChar char="●"/>
              <a:defRPr sz="900"/>
            </a:lvl1pPr>
            <a:lvl2pPr marL="914400" lvl="1" indent="-285750">
              <a:lnSpc>
                <a:spcPct val="105000"/>
              </a:lnSpc>
              <a:spcBef>
                <a:spcPts val="1300"/>
              </a:spcBef>
              <a:spcAft>
                <a:spcPts val="0"/>
              </a:spcAft>
              <a:buClr>
                <a:schemeClr val="dk2"/>
              </a:buClr>
              <a:buSzPts val="900"/>
              <a:buChar char="●"/>
              <a:defRPr sz="900"/>
            </a:lvl2pPr>
            <a:lvl3pPr marL="1371600" lvl="2" indent="-285750">
              <a:lnSpc>
                <a:spcPct val="105000"/>
              </a:lnSpc>
              <a:spcBef>
                <a:spcPts val="1300"/>
              </a:spcBef>
              <a:spcAft>
                <a:spcPts val="0"/>
              </a:spcAft>
              <a:buClr>
                <a:schemeClr val="dk2"/>
              </a:buClr>
              <a:buSzPts val="900"/>
              <a:buChar char="●"/>
              <a:defRPr sz="900"/>
            </a:lvl3pPr>
            <a:lvl4pPr marL="1828800" lvl="3" indent="-285750">
              <a:lnSpc>
                <a:spcPct val="105000"/>
              </a:lnSpc>
              <a:spcBef>
                <a:spcPts val="1300"/>
              </a:spcBef>
              <a:spcAft>
                <a:spcPts val="0"/>
              </a:spcAft>
              <a:buClr>
                <a:schemeClr val="dk2"/>
              </a:buClr>
              <a:buSzPts val="900"/>
              <a:buChar char="●"/>
              <a:defRPr sz="900"/>
            </a:lvl4pPr>
            <a:lvl5pPr marL="2286000" lvl="4" indent="-285750">
              <a:lnSpc>
                <a:spcPct val="105000"/>
              </a:lnSpc>
              <a:spcBef>
                <a:spcPts val="1300"/>
              </a:spcBef>
              <a:spcAft>
                <a:spcPts val="0"/>
              </a:spcAft>
              <a:buClr>
                <a:schemeClr val="dk2"/>
              </a:buClr>
              <a:buSzPts val="900"/>
              <a:buChar char="●"/>
              <a:defRPr sz="900"/>
            </a:lvl5pPr>
            <a:lvl6pPr marL="2743200" lvl="5" indent="-228600">
              <a:lnSpc>
                <a:spcPct val="105000"/>
              </a:lnSpc>
              <a:spcBef>
                <a:spcPts val="1300"/>
              </a:spcBef>
              <a:spcAft>
                <a:spcPts val="0"/>
              </a:spcAft>
              <a:buNone/>
              <a:defRPr sz="100"/>
            </a:lvl6pPr>
            <a:lvl7pPr marL="3200400" lvl="6" indent="-228600">
              <a:lnSpc>
                <a:spcPct val="105000"/>
              </a:lnSpc>
              <a:spcBef>
                <a:spcPts val="1300"/>
              </a:spcBef>
              <a:spcAft>
                <a:spcPts val="0"/>
              </a:spcAft>
              <a:buNone/>
              <a:defRPr sz="100"/>
            </a:lvl7pPr>
            <a:lvl8pPr marL="3657600" lvl="7" indent="-228600">
              <a:lnSpc>
                <a:spcPct val="105000"/>
              </a:lnSpc>
              <a:spcBef>
                <a:spcPts val="1300"/>
              </a:spcBef>
              <a:spcAft>
                <a:spcPts val="0"/>
              </a:spcAft>
              <a:buNone/>
              <a:defRPr sz="100"/>
            </a:lvl8pPr>
            <a:lvl9pPr marL="4114800" lvl="8" indent="-228600">
              <a:lnSpc>
                <a:spcPct val="105000"/>
              </a:lnSpc>
              <a:spcBef>
                <a:spcPts val="1300"/>
              </a:spcBef>
              <a:spcAft>
                <a:spcPts val="0"/>
              </a:spcAft>
              <a:buNone/>
              <a:defRPr sz="100"/>
            </a:lvl9pPr>
          </a:lstStyle>
          <a:p>
            <a:endParaRPr/>
          </a:p>
        </p:txBody>
      </p:sp>
      <p:sp>
        <p:nvSpPr>
          <p:cNvPr id="1694" name="Google Shape;1694;p116"/>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Product Feature">
  <p:cSld name="70_Custom Layout_1_1">
    <p:bg>
      <p:bgPr>
        <a:blipFill>
          <a:blip r:embed="rId2">
            <a:alphaModFix/>
          </a:blip>
          <a:stretch>
            <a:fillRect/>
          </a:stretch>
        </a:blipFill>
        <a:effectLst/>
      </p:bgPr>
    </p:bg>
    <p:spTree>
      <p:nvGrpSpPr>
        <p:cNvPr id="1" name="Shape 1695"/>
        <p:cNvGrpSpPr/>
        <p:nvPr/>
      </p:nvGrpSpPr>
      <p:grpSpPr>
        <a:xfrm>
          <a:off x="0" y="0"/>
          <a:ext cx="0" cy="0"/>
          <a:chOff x="0" y="0"/>
          <a:chExt cx="0" cy="0"/>
        </a:xfrm>
      </p:grpSpPr>
      <p:sp>
        <p:nvSpPr>
          <p:cNvPr id="1696" name="Google Shape;1696;p117"/>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97" name="Google Shape;1697;p11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98" name="Google Shape;1698;p117"/>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1699" name="Google Shape;1699;p11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00">
                <a:solidFill>
                  <a:srgbClr val="25146F"/>
                </a:solidFill>
                <a:latin typeface="Poppins Medium"/>
                <a:ea typeface="Poppins Medium"/>
                <a:cs typeface="Poppins Medium"/>
                <a:sym typeface="Poppins Medium"/>
              </a:rPr>
              <a:t>Page </a:t>
            </a:r>
            <a:fld id="{00000000-1234-1234-1234-123412341234}" type="slidenum">
              <a:rPr lang="en" sz="500">
                <a:solidFill>
                  <a:srgbClr val="25146F"/>
                </a:solidFill>
                <a:latin typeface="Poppins Medium"/>
                <a:ea typeface="Poppins Medium"/>
                <a:cs typeface="Poppins Medium"/>
                <a:sym typeface="Poppins Medium"/>
              </a:rPr>
              <a:t>‹#›</a:t>
            </a:fld>
            <a:endParaRPr sz="500">
              <a:solidFill>
                <a:srgbClr val="25146F"/>
              </a:solidFill>
              <a:latin typeface="Poppins Medium"/>
              <a:ea typeface="Poppins Medium"/>
              <a:cs typeface="Poppins Medium"/>
              <a:sym typeface="Poppins Medium"/>
            </a:endParaRPr>
          </a:p>
        </p:txBody>
      </p:sp>
      <p:sp>
        <p:nvSpPr>
          <p:cNvPr id="1700" name="Google Shape;1700;p117"/>
          <p:cNvSpPr txBox="1">
            <a:spLocks noGrp="1"/>
          </p:cNvSpPr>
          <p:nvPr>
            <p:ph type="subTitle" idx="1"/>
          </p:nvPr>
        </p:nvSpPr>
        <p:spPr>
          <a:xfrm>
            <a:off x="714057" y="1699650"/>
            <a:ext cx="3648300" cy="615000"/>
          </a:xfrm>
          <a:prstGeom prst="rect">
            <a:avLst/>
          </a:prstGeom>
        </p:spPr>
        <p:txBody>
          <a:bodyPr spcFirstLastPara="1" wrap="square" lIns="0" tIns="0" rIns="0" bIns="0" anchor="t" anchorCtr="0">
            <a:noAutofit/>
          </a:bodyPr>
          <a:lstStyle>
            <a:lvl1pPr marL="0" marR="0" lvl="0" indent="0" algn="l">
              <a:lnSpc>
                <a:spcPct val="95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701" name="Google Shape;1701;p117"/>
          <p:cNvSpPr>
            <a:spLocks noGrp="1"/>
          </p:cNvSpPr>
          <p:nvPr>
            <p:ph type="pic" idx="2"/>
          </p:nvPr>
        </p:nvSpPr>
        <p:spPr>
          <a:xfrm>
            <a:off x="4658506" y="1828744"/>
            <a:ext cx="3806400" cy="2423400"/>
          </a:xfrm>
          <a:prstGeom prst="rect">
            <a:avLst/>
          </a:prstGeom>
          <a:noFill/>
          <a:ln>
            <a:noFill/>
          </a:ln>
        </p:spPr>
      </p:sp>
      <p:sp>
        <p:nvSpPr>
          <p:cNvPr id="1702" name="Google Shape;1702;p117"/>
          <p:cNvSpPr txBox="1">
            <a:spLocks noGrp="1"/>
          </p:cNvSpPr>
          <p:nvPr>
            <p:ph type="body" idx="3"/>
          </p:nvPr>
        </p:nvSpPr>
        <p:spPr>
          <a:xfrm>
            <a:off x="697859" y="2617650"/>
            <a:ext cx="3490200" cy="14472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1710"/>
        <p:cNvGrpSpPr/>
        <p:nvPr/>
      </p:nvGrpSpPr>
      <p:grpSpPr>
        <a:xfrm>
          <a:off x="0" y="0"/>
          <a:ext cx="0" cy="0"/>
          <a:chOff x="0" y="0"/>
          <a:chExt cx="0" cy="0"/>
        </a:xfrm>
      </p:grpSpPr>
      <p:sp>
        <p:nvSpPr>
          <p:cNvPr id="1711" name="Google Shape;1711;p119"/>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b="1">
                <a:solidFill>
                  <a:schemeClr val="lt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12" name="Google Shape;1712;p119"/>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13" name="Google Shape;1713;p119"/>
          <p:cNvGrpSpPr/>
          <p:nvPr/>
        </p:nvGrpSpPr>
        <p:grpSpPr>
          <a:xfrm>
            <a:off x="7848585" y="4616745"/>
            <a:ext cx="948486" cy="279733"/>
            <a:chOff x="20929561" y="12311319"/>
            <a:chExt cx="2529297" cy="745954"/>
          </a:xfrm>
        </p:grpSpPr>
        <p:grpSp>
          <p:nvGrpSpPr>
            <p:cNvPr id="1714" name="Google Shape;1714;p119"/>
            <p:cNvGrpSpPr/>
            <p:nvPr/>
          </p:nvGrpSpPr>
          <p:grpSpPr>
            <a:xfrm>
              <a:off x="20929561" y="12311319"/>
              <a:ext cx="2433857" cy="745954"/>
              <a:chOff x="20929561" y="12311319"/>
              <a:chExt cx="2433857" cy="745954"/>
            </a:xfrm>
          </p:grpSpPr>
          <p:sp>
            <p:nvSpPr>
              <p:cNvPr id="1715" name="Google Shape;1715;p11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16" name="Google Shape;1716;p11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17" name="Google Shape;1717;p119"/>
              <p:cNvGrpSpPr/>
              <p:nvPr/>
            </p:nvGrpSpPr>
            <p:grpSpPr>
              <a:xfrm>
                <a:off x="22582537" y="12311321"/>
                <a:ext cx="780881" cy="745730"/>
                <a:chOff x="22582537" y="12311321"/>
                <a:chExt cx="780881" cy="745730"/>
              </a:xfrm>
            </p:grpSpPr>
            <p:grpSp>
              <p:nvGrpSpPr>
                <p:cNvPr id="1718" name="Google Shape;1718;p119"/>
                <p:cNvGrpSpPr/>
                <p:nvPr/>
              </p:nvGrpSpPr>
              <p:grpSpPr>
                <a:xfrm>
                  <a:off x="22582537" y="12311321"/>
                  <a:ext cx="780881" cy="745730"/>
                  <a:chOff x="22582537" y="12311321"/>
                  <a:chExt cx="780881" cy="745730"/>
                </a:xfrm>
              </p:grpSpPr>
              <p:sp>
                <p:nvSpPr>
                  <p:cNvPr id="1719" name="Google Shape;1719;p11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20" name="Google Shape;1720;p11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21" name="Google Shape;1721;p11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22" name="Google Shape;1722;p11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1723"/>
        <p:cNvGrpSpPr/>
        <p:nvPr/>
      </p:nvGrpSpPr>
      <p:grpSpPr>
        <a:xfrm>
          <a:off x="0" y="0"/>
          <a:ext cx="0" cy="0"/>
          <a:chOff x="0" y="0"/>
          <a:chExt cx="0" cy="0"/>
        </a:xfrm>
      </p:grpSpPr>
      <p:sp>
        <p:nvSpPr>
          <p:cNvPr id="1724" name="Google Shape;1724;p120"/>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25" name="Google Shape;1725;p120"/>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26" name="Google Shape;1726;p120"/>
          <p:cNvGrpSpPr/>
          <p:nvPr/>
        </p:nvGrpSpPr>
        <p:grpSpPr>
          <a:xfrm>
            <a:off x="7848585" y="4616745"/>
            <a:ext cx="948486" cy="279733"/>
            <a:chOff x="20929561" y="12311319"/>
            <a:chExt cx="2529297" cy="745954"/>
          </a:xfrm>
        </p:grpSpPr>
        <p:grpSp>
          <p:nvGrpSpPr>
            <p:cNvPr id="1727" name="Google Shape;1727;p120"/>
            <p:cNvGrpSpPr/>
            <p:nvPr/>
          </p:nvGrpSpPr>
          <p:grpSpPr>
            <a:xfrm>
              <a:off x="20929561" y="12311319"/>
              <a:ext cx="2433857" cy="745954"/>
              <a:chOff x="20929561" y="12311319"/>
              <a:chExt cx="2433857" cy="745954"/>
            </a:xfrm>
          </p:grpSpPr>
          <p:sp>
            <p:nvSpPr>
              <p:cNvPr id="1728" name="Google Shape;1728;p12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29" name="Google Shape;1729;p12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30" name="Google Shape;1730;p120"/>
              <p:cNvGrpSpPr/>
              <p:nvPr/>
            </p:nvGrpSpPr>
            <p:grpSpPr>
              <a:xfrm>
                <a:off x="22582537" y="12311321"/>
                <a:ext cx="780881" cy="745730"/>
                <a:chOff x="22582537" y="12311321"/>
                <a:chExt cx="780881" cy="745730"/>
              </a:xfrm>
            </p:grpSpPr>
            <p:grpSp>
              <p:nvGrpSpPr>
                <p:cNvPr id="1731" name="Google Shape;1731;p120"/>
                <p:cNvGrpSpPr/>
                <p:nvPr/>
              </p:nvGrpSpPr>
              <p:grpSpPr>
                <a:xfrm>
                  <a:off x="22582537" y="12311321"/>
                  <a:ext cx="780881" cy="745730"/>
                  <a:chOff x="22582537" y="12311321"/>
                  <a:chExt cx="780881" cy="745730"/>
                </a:xfrm>
              </p:grpSpPr>
              <p:sp>
                <p:nvSpPr>
                  <p:cNvPr id="1732" name="Google Shape;1732;p12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33" name="Google Shape;1733;p12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34" name="Google Shape;1734;p12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35" name="Google Shape;1735;p12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1736"/>
        <p:cNvGrpSpPr/>
        <p:nvPr/>
      </p:nvGrpSpPr>
      <p:grpSpPr>
        <a:xfrm>
          <a:off x="0" y="0"/>
          <a:ext cx="0" cy="0"/>
          <a:chOff x="0" y="0"/>
          <a:chExt cx="0" cy="0"/>
        </a:xfrm>
      </p:grpSpPr>
      <p:sp>
        <p:nvSpPr>
          <p:cNvPr id="1737" name="Google Shape;1737;p121"/>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50"/>
              <a:buFont typeface="Poppins"/>
              <a:buNone/>
              <a:defRPr sz="46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38" name="Google Shape;1738;p121"/>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39" name="Google Shape;1739;p121"/>
          <p:cNvGrpSpPr/>
          <p:nvPr/>
        </p:nvGrpSpPr>
        <p:grpSpPr>
          <a:xfrm>
            <a:off x="7848585" y="4616745"/>
            <a:ext cx="948486" cy="279733"/>
            <a:chOff x="20929561" y="12311319"/>
            <a:chExt cx="2529297" cy="745954"/>
          </a:xfrm>
        </p:grpSpPr>
        <p:grpSp>
          <p:nvGrpSpPr>
            <p:cNvPr id="1740" name="Google Shape;1740;p121"/>
            <p:cNvGrpSpPr/>
            <p:nvPr/>
          </p:nvGrpSpPr>
          <p:grpSpPr>
            <a:xfrm>
              <a:off x="20929561" y="12311319"/>
              <a:ext cx="2433857" cy="745954"/>
              <a:chOff x="20929561" y="12311319"/>
              <a:chExt cx="2433857" cy="745954"/>
            </a:xfrm>
          </p:grpSpPr>
          <p:sp>
            <p:nvSpPr>
              <p:cNvPr id="1741" name="Google Shape;1741;p1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42" name="Google Shape;1742;p1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43" name="Google Shape;1743;p121"/>
              <p:cNvGrpSpPr/>
              <p:nvPr/>
            </p:nvGrpSpPr>
            <p:grpSpPr>
              <a:xfrm>
                <a:off x="22582537" y="12311321"/>
                <a:ext cx="780881" cy="745730"/>
                <a:chOff x="22582537" y="12311321"/>
                <a:chExt cx="780881" cy="745730"/>
              </a:xfrm>
            </p:grpSpPr>
            <p:grpSp>
              <p:nvGrpSpPr>
                <p:cNvPr id="1744" name="Google Shape;1744;p121"/>
                <p:cNvGrpSpPr/>
                <p:nvPr/>
              </p:nvGrpSpPr>
              <p:grpSpPr>
                <a:xfrm>
                  <a:off x="22582537" y="12311321"/>
                  <a:ext cx="780881" cy="745730"/>
                  <a:chOff x="22582537" y="12311321"/>
                  <a:chExt cx="780881" cy="745730"/>
                </a:xfrm>
              </p:grpSpPr>
              <p:sp>
                <p:nvSpPr>
                  <p:cNvPr id="1745" name="Google Shape;1745;p1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46" name="Google Shape;1746;p1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47" name="Google Shape;1747;p1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48" name="Google Shape;1748;p1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1749"/>
        <p:cNvGrpSpPr/>
        <p:nvPr/>
      </p:nvGrpSpPr>
      <p:grpSpPr>
        <a:xfrm>
          <a:off x="0" y="0"/>
          <a:ext cx="0" cy="0"/>
          <a:chOff x="0" y="0"/>
          <a:chExt cx="0" cy="0"/>
        </a:xfrm>
      </p:grpSpPr>
      <p:sp>
        <p:nvSpPr>
          <p:cNvPr id="1750" name="Google Shape;1750;p122"/>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51" name="Google Shape;1751;p122"/>
          <p:cNvSpPr>
            <a:spLocks noGrp="1"/>
          </p:cNvSpPr>
          <p:nvPr>
            <p:ph type="pic" idx="2"/>
          </p:nvPr>
        </p:nvSpPr>
        <p:spPr>
          <a:xfrm>
            <a:off x="4899403" y="439313"/>
            <a:ext cx="3857100" cy="4264800"/>
          </a:xfrm>
          <a:prstGeom prst="roundRect">
            <a:avLst>
              <a:gd name="adj" fmla="val 3145"/>
            </a:avLst>
          </a:prstGeom>
          <a:noFill/>
          <a:ln>
            <a:noFill/>
          </a:ln>
        </p:spPr>
      </p:sp>
      <p:sp>
        <p:nvSpPr>
          <p:cNvPr id="1752" name="Google Shape;1752;p122"/>
          <p:cNvSpPr>
            <a:spLocks noGrp="1"/>
          </p:cNvSpPr>
          <p:nvPr>
            <p:ph type="pic" idx="3"/>
          </p:nvPr>
        </p:nvSpPr>
        <p:spPr>
          <a:xfrm>
            <a:off x="1991065" y="636560"/>
            <a:ext cx="1566000" cy="339600"/>
          </a:xfrm>
          <a:prstGeom prst="rect">
            <a:avLst/>
          </a:prstGeom>
          <a:solidFill>
            <a:schemeClr val="lt1"/>
          </a:solidFill>
          <a:ln>
            <a:noFill/>
          </a:ln>
        </p:spPr>
      </p:sp>
      <p:sp>
        <p:nvSpPr>
          <p:cNvPr id="1753" name="Google Shape;1753;p122"/>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54" name="Google Shape;1754;p122"/>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55" name="Google Shape;1755;p122"/>
          <p:cNvGrpSpPr/>
          <p:nvPr/>
        </p:nvGrpSpPr>
        <p:grpSpPr>
          <a:xfrm>
            <a:off x="645294" y="661955"/>
            <a:ext cx="1204506" cy="283739"/>
            <a:chOff x="1720785" y="1765213"/>
            <a:chExt cx="3212015" cy="756636"/>
          </a:xfrm>
        </p:grpSpPr>
        <p:grpSp>
          <p:nvGrpSpPr>
            <p:cNvPr id="1756" name="Google Shape;1756;p122"/>
            <p:cNvGrpSpPr/>
            <p:nvPr/>
          </p:nvGrpSpPr>
          <p:grpSpPr>
            <a:xfrm>
              <a:off x="1720785" y="1765213"/>
              <a:ext cx="2468571" cy="756636"/>
              <a:chOff x="1720785" y="1765213"/>
              <a:chExt cx="2468571" cy="756636"/>
            </a:xfrm>
          </p:grpSpPr>
          <p:sp>
            <p:nvSpPr>
              <p:cNvPr id="1757" name="Google Shape;1757;p122"/>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58" name="Google Shape;1758;p122"/>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59" name="Google Shape;1759;p122"/>
              <p:cNvGrpSpPr/>
              <p:nvPr/>
            </p:nvGrpSpPr>
            <p:grpSpPr>
              <a:xfrm>
                <a:off x="3397356" y="1765216"/>
                <a:ext cx="792000" cy="756633"/>
                <a:chOff x="3397356" y="1765216"/>
                <a:chExt cx="792000" cy="756633"/>
              </a:xfrm>
            </p:grpSpPr>
            <p:grpSp>
              <p:nvGrpSpPr>
                <p:cNvPr id="1760" name="Google Shape;1760;p122"/>
                <p:cNvGrpSpPr/>
                <p:nvPr/>
              </p:nvGrpSpPr>
              <p:grpSpPr>
                <a:xfrm>
                  <a:off x="3397356" y="1765216"/>
                  <a:ext cx="792000" cy="756633"/>
                  <a:chOff x="3397356" y="1765216"/>
                  <a:chExt cx="792000" cy="756633"/>
                </a:xfrm>
              </p:grpSpPr>
              <p:sp>
                <p:nvSpPr>
                  <p:cNvPr id="1761" name="Google Shape;1761;p122"/>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62" name="Google Shape;1762;p122"/>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63" name="Google Shape;1763;p122"/>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64" name="Google Shape;1764;p122"/>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65" name="Google Shape;1765;p122"/>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b="1">
                <a:solidFill>
                  <a:schemeClr val="lt1"/>
                </a:solidFill>
                <a:latin typeface="Poppins SemiBold"/>
                <a:ea typeface="Poppins SemiBold"/>
                <a:cs typeface="Poppins SemiBold"/>
                <a:sym typeface="Poppins SemiBold"/>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9" name="Google Shape;59;p14"/>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60" name="Google Shape;60;p14"/>
          <p:cNvGrpSpPr/>
          <p:nvPr/>
        </p:nvGrpSpPr>
        <p:grpSpPr>
          <a:xfrm>
            <a:off x="7848585" y="4616745"/>
            <a:ext cx="948486" cy="279733"/>
            <a:chOff x="20929561" y="12311319"/>
            <a:chExt cx="2529297" cy="745954"/>
          </a:xfrm>
        </p:grpSpPr>
        <p:grpSp>
          <p:nvGrpSpPr>
            <p:cNvPr id="61" name="Google Shape;61;p14"/>
            <p:cNvGrpSpPr/>
            <p:nvPr/>
          </p:nvGrpSpPr>
          <p:grpSpPr>
            <a:xfrm>
              <a:off x="20929561" y="12311319"/>
              <a:ext cx="2433857" cy="745954"/>
              <a:chOff x="20929561" y="12311319"/>
              <a:chExt cx="2433857" cy="745954"/>
            </a:xfrm>
          </p:grpSpPr>
          <p:sp>
            <p:nvSpPr>
              <p:cNvPr id="62" name="Google Shape;62;p1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3" name="Google Shape;63;p1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64" name="Google Shape;64;p14"/>
              <p:cNvGrpSpPr/>
              <p:nvPr/>
            </p:nvGrpSpPr>
            <p:grpSpPr>
              <a:xfrm>
                <a:off x="22582537" y="12311321"/>
                <a:ext cx="780881" cy="745730"/>
                <a:chOff x="22582537" y="12311321"/>
                <a:chExt cx="780881" cy="745730"/>
              </a:xfrm>
            </p:grpSpPr>
            <p:grpSp>
              <p:nvGrpSpPr>
                <p:cNvPr id="65" name="Google Shape;65;p14"/>
                <p:cNvGrpSpPr/>
                <p:nvPr/>
              </p:nvGrpSpPr>
              <p:grpSpPr>
                <a:xfrm>
                  <a:off x="22582537" y="12311321"/>
                  <a:ext cx="780881" cy="745730"/>
                  <a:chOff x="22582537" y="12311321"/>
                  <a:chExt cx="780881" cy="745730"/>
                </a:xfrm>
              </p:grpSpPr>
              <p:sp>
                <p:nvSpPr>
                  <p:cNvPr id="66" name="Google Shape;66;p1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7" name="Google Shape;67;p1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68" name="Google Shape;68;p1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69" name="Google Shape;69;p1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766"/>
        <p:cNvGrpSpPr/>
        <p:nvPr/>
      </p:nvGrpSpPr>
      <p:grpSpPr>
        <a:xfrm>
          <a:off x="0" y="0"/>
          <a:ext cx="0" cy="0"/>
          <a:chOff x="0" y="0"/>
          <a:chExt cx="0" cy="0"/>
        </a:xfrm>
      </p:grpSpPr>
      <p:grpSp>
        <p:nvGrpSpPr>
          <p:cNvPr id="1767" name="Google Shape;1767;p123"/>
          <p:cNvGrpSpPr/>
          <p:nvPr/>
        </p:nvGrpSpPr>
        <p:grpSpPr>
          <a:xfrm>
            <a:off x="645294" y="661955"/>
            <a:ext cx="962007" cy="283739"/>
            <a:chOff x="1720785" y="1765213"/>
            <a:chExt cx="2565353" cy="756636"/>
          </a:xfrm>
        </p:grpSpPr>
        <p:grpSp>
          <p:nvGrpSpPr>
            <p:cNvPr id="1768" name="Google Shape;1768;p123"/>
            <p:cNvGrpSpPr/>
            <p:nvPr/>
          </p:nvGrpSpPr>
          <p:grpSpPr>
            <a:xfrm>
              <a:off x="1720785" y="1765213"/>
              <a:ext cx="2468571" cy="756636"/>
              <a:chOff x="1720785" y="1765213"/>
              <a:chExt cx="2468571" cy="756636"/>
            </a:xfrm>
          </p:grpSpPr>
          <p:sp>
            <p:nvSpPr>
              <p:cNvPr id="1769" name="Google Shape;1769;p123"/>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0" name="Google Shape;1770;p123"/>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71" name="Google Shape;1771;p123"/>
              <p:cNvGrpSpPr/>
              <p:nvPr/>
            </p:nvGrpSpPr>
            <p:grpSpPr>
              <a:xfrm>
                <a:off x="3397356" y="1765216"/>
                <a:ext cx="792000" cy="756633"/>
                <a:chOff x="3397356" y="1765216"/>
                <a:chExt cx="792000" cy="756633"/>
              </a:xfrm>
            </p:grpSpPr>
            <p:grpSp>
              <p:nvGrpSpPr>
                <p:cNvPr id="1772" name="Google Shape;1772;p123"/>
                <p:cNvGrpSpPr/>
                <p:nvPr/>
              </p:nvGrpSpPr>
              <p:grpSpPr>
                <a:xfrm>
                  <a:off x="3397356" y="1765216"/>
                  <a:ext cx="792000" cy="756633"/>
                  <a:chOff x="3397356" y="1765216"/>
                  <a:chExt cx="792000" cy="756633"/>
                </a:xfrm>
              </p:grpSpPr>
              <p:sp>
                <p:nvSpPr>
                  <p:cNvPr id="1773" name="Google Shape;1773;p123"/>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4" name="Google Shape;1774;p123"/>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75" name="Google Shape;1775;p123"/>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76" name="Google Shape;1776;p123"/>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77" name="Google Shape;1777;p123"/>
          <p:cNvSpPr/>
          <p:nvPr/>
        </p:nvSpPr>
        <p:spPr>
          <a:xfrm>
            <a:off x="1761902" y="72453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8" name="Google Shape;1778;p123"/>
          <p:cNvSpPr/>
          <p:nvPr/>
        </p:nvSpPr>
        <p:spPr>
          <a:xfrm rot="5400000">
            <a:off x="1761959" y="72445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79" name="Google Shape;1779;p123"/>
          <p:cNvGrpSpPr/>
          <p:nvPr/>
        </p:nvGrpSpPr>
        <p:grpSpPr>
          <a:xfrm>
            <a:off x="645294" y="661955"/>
            <a:ext cx="1204506" cy="283739"/>
            <a:chOff x="1720785" y="1765213"/>
            <a:chExt cx="3212015" cy="756636"/>
          </a:xfrm>
        </p:grpSpPr>
        <p:grpSp>
          <p:nvGrpSpPr>
            <p:cNvPr id="1780" name="Google Shape;1780;p123"/>
            <p:cNvGrpSpPr/>
            <p:nvPr/>
          </p:nvGrpSpPr>
          <p:grpSpPr>
            <a:xfrm>
              <a:off x="1720785" y="1765213"/>
              <a:ext cx="2468571" cy="756636"/>
              <a:chOff x="1720785" y="1765213"/>
              <a:chExt cx="2468571" cy="756636"/>
            </a:xfrm>
          </p:grpSpPr>
          <p:sp>
            <p:nvSpPr>
              <p:cNvPr id="1781" name="Google Shape;1781;p123"/>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2" name="Google Shape;1782;p123"/>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83" name="Google Shape;1783;p123"/>
              <p:cNvGrpSpPr/>
              <p:nvPr/>
            </p:nvGrpSpPr>
            <p:grpSpPr>
              <a:xfrm>
                <a:off x="3397356" y="1765216"/>
                <a:ext cx="792000" cy="756633"/>
                <a:chOff x="3397356" y="1765216"/>
                <a:chExt cx="792000" cy="756633"/>
              </a:xfrm>
            </p:grpSpPr>
            <p:grpSp>
              <p:nvGrpSpPr>
                <p:cNvPr id="1784" name="Google Shape;1784;p123"/>
                <p:cNvGrpSpPr/>
                <p:nvPr/>
              </p:nvGrpSpPr>
              <p:grpSpPr>
                <a:xfrm>
                  <a:off x="3397356" y="1765216"/>
                  <a:ext cx="792000" cy="756633"/>
                  <a:chOff x="3397356" y="1765216"/>
                  <a:chExt cx="792000" cy="756633"/>
                </a:xfrm>
              </p:grpSpPr>
              <p:sp>
                <p:nvSpPr>
                  <p:cNvPr id="1785" name="Google Shape;1785;p123"/>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6" name="Google Shape;1786;p123"/>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87" name="Google Shape;1787;p123"/>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88" name="Google Shape;1788;p123"/>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9" name="Google Shape;1789;p123"/>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90" name="Google Shape;1790;p123"/>
          <p:cNvSpPr>
            <a:spLocks noGrp="1"/>
          </p:cNvSpPr>
          <p:nvPr>
            <p:ph type="pic" idx="2"/>
          </p:nvPr>
        </p:nvSpPr>
        <p:spPr>
          <a:xfrm>
            <a:off x="1991065" y="636560"/>
            <a:ext cx="1566000" cy="339600"/>
          </a:xfrm>
          <a:prstGeom prst="rect">
            <a:avLst/>
          </a:prstGeom>
          <a:solidFill>
            <a:schemeClr val="lt1"/>
          </a:solidFill>
          <a:ln>
            <a:noFill/>
          </a:ln>
        </p:spPr>
      </p:sp>
      <p:sp>
        <p:nvSpPr>
          <p:cNvPr id="1791" name="Google Shape;1791;p123"/>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92" name="Google Shape;1792;p123"/>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1793" name="Google Shape;1793;p123"/>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794"/>
        <p:cNvGrpSpPr/>
        <p:nvPr/>
      </p:nvGrpSpPr>
      <p:grpSpPr>
        <a:xfrm>
          <a:off x="0" y="0"/>
          <a:ext cx="0" cy="0"/>
          <a:chOff x="0" y="0"/>
          <a:chExt cx="0" cy="0"/>
        </a:xfrm>
      </p:grpSpPr>
      <p:sp>
        <p:nvSpPr>
          <p:cNvPr id="1795" name="Google Shape;1795;p124"/>
          <p:cNvSpPr/>
          <p:nvPr/>
        </p:nvSpPr>
        <p:spPr>
          <a:xfrm>
            <a:off x="1761902" y="72453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96" name="Google Shape;1796;p124"/>
          <p:cNvSpPr/>
          <p:nvPr/>
        </p:nvSpPr>
        <p:spPr>
          <a:xfrm rot="5400000">
            <a:off x="1761959" y="72445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97" name="Google Shape;1797;p124"/>
          <p:cNvSpPr>
            <a:spLocks noGrp="1"/>
          </p:cNvSpPr>
          <p:nvPr>
            <p:ph type="pic" idx="2"/>
          </p:nvPr>
        </p:nvSpPr>
        <p:spPr>
          <a:xfrm>
            <a:off x="1991065" y="636560"/>
            <a:ext cx="1566000" cy="339600"/>
          </a:xfrm>
          <a:prstGeom prst="rect">
            <a:avLst/>
          </a:prstGeom>
          <a:solidFill>
            <a:schemeClr val="lt2"/>
          </a:solidFill>
          <a:ln>
            <a:noFill/>
          </a:ln>
        </p:spPr>
      </p:sp>
      <p:sp>
        <p:nvSpPr>
          <p:cNvPr id="1798" name="Google Shape;1798;p124"/>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1799" name="Google Shape;1799;p124"/>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1800" name="Google Shape;1800;p124"/>
          <p:cNvSpPr>
            <a:spLocks noGrp="1"/>
          </p:cNvSpPr>
          <p:nvPr>
            <p:ph type="pic" idx="3"/>
          </p:nvPr>
        </p:nvSpPr>
        <p:spPr>
          <a:xfrm>
            <a:off x="4899403" y="439313"/>
            <a:ext cx="3857100" cy="4264800"/>
          </a:xfrm>
          <a:prstGeom prst="roundRect">
            <a:avLst>
              <a:gd name="adj" fmla="val 3145"/>
            </a:avLst>
          </a:prstGeom>
          <a:noFill/>
          <a:ln>
            <a:noFill/>
          </a:ln>
        </p:spPr>
      </p:sp>
      <p:pic>
        <p:nvPicPr>
          <p:cNvPr id="1801" name="Google Shape;1801;p124"/>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802"/>
        <p:cNvGrpSpPr/>
        <p:nvPr/>
      </p:nvGrpSpPr>
      <p:grpSpPr>
        <a:xfrm>
          <a:off x="0" y="0"/>
          <a:ext cx="0" cy="0"/>
          <a:chOff x="0" y="0"/>
          <a:chExt cx="0" cy="0"/>
        </a:xfrm>
      </p:grpSpPr>
      <p:sp>
        <p:nvSpPr>
          <p:cNvPr id="1803" name="Google Shape;1803;p125"/>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04" name="Google Shape;1804;p125"/>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05" name="Google Shape;1805;p125"/>
          <p:cNvSpPr>
            <a:spLocks noGrp="1"/>
          </p:cNvSpPr>
          <p:nvPr>
            <p:ph type="pic" idx="2"/>
          </p:nvPr>
        </p:nvSpPr>
        <p:spPr>
          <a:xfrm>
            <a:off x="1991065" y="636560"/>
            <a:ext cx="1566000" cy="339600"/>
          </a:xfrm>
          <a:prstGeom prst="rect">
            <a:avLst/>
          </a:prstGeom>
          <a:solidFill>
            <a:schemeClr val="lt2"/>
          </a:solidFill>
          <a:ln>
            <a:noFill/>
          </a:ln>
        </p:spPr>
      </p:sp>
      <p:sp>
        <p:nvSpPr>
          <p:cNvPr id="1806" name="Google Shape;1806;p125"/>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1807" name="Google Shape;1807;p125"/>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1808" name="Google Shape;1808;p125"/>
          <p:cNvSpPr>
            <a:spLocks noGrp="1"/>
          </p:cNvSpPr>
          <p:nvPr>
            <p:ph type="pic" idx="3"/>
          </p:nvPr>
        </p:nvSpPr>
        <p:spPr>
          <a:xfrm>
            <a:off x="4899403" y="439313"/>
            <a:ext cx="3857100" cy="4264800"/>
          </a:xfrm>
          <a:prstGeom prst="roundRect">
            <a:avLst>
              <a:gd name="adj" fmla="val 3145"/>
            </a:avLst>
          </a:prstGeom>
          <a:noFill/>
          <a:ln>
            <a:noFill/>
          </a:ln>
        </p:spPr>
      </p:sp>
      <p:pic>
        <p:nvPicPr>
          <p:cNvPr id="1809" name="Google Shape;1809;p125"/>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810"/>
        <p:cNvGrpSpPr/>
        <p:nvPr/>
      </p:nvGrpSpPr>
      <p:grpSpPr>
        <a:xfrm>
          <a:off x="0" y="0"/>
          <a:ext cx="0" cy="0"/>
          <a:chOff x="0" y="0"/>
          <a:chExt cx="0" cy="0"/>
        </a:xfrm>
      </p:grpSpPr>
      <p:pic>
        <p:nvPicPr>
          <p:cNvPr id="1811" name="Google Shape;1811;p126"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12" name="Google Shape;1812;p126"/>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13" name="Google Shape;1813;p126"/>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14" name="Google Shape;1814;p126"/>
          <p:cNvGrpSpPr/>
          <p:nvPr/>
        </p:nvGrpSpPr>
        <p:grpSpPr>
          <a:xfrm>
            <a:off x="7564573" y="4241698"/>
            <a:ext cx="948486" cy="279733"/>
            <a:chOff x="20929561" y="12311319"/>
            <a:chExt cx="2529297" cy="745954"/>
          </a:xfrm>
        </p:grpSpPr>
        <p:grpSp>
          <p:nvGrpSpPr>
            <p:cNvPr id="1815" name="Google Shape;1815;p126"/>
            <p:cNvGrpSpPr/>
            <p:nvPr/>
          </p:nvGrpSpPr>
          <p:grpSpPr>
            <a:xfrm>
              <a:off x="20929561" y="12311319"/>
              <a:ext cx="2433857" cy="745954"/>
              <a:chOff x="20929561" y="12311319"/>
              <a:chExt cx="2433857" cy="745954"/>
            </a:xfrm>
          </p:grpSpPr>
          <p:sp>
            <p:nvSpPr>
              <p:cNvPr id="1816" name="Google Shape;1816;p1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17" name="Google Shape;1817;p1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18" name="Google Shape;1818;p126"/>
              <p:cNvGrpSpPr/>
              <p:nvPr/>
            </p:nvGrpSpPr>
            <p:grpSpPr>
              <a:xfrm>
                <a:off x="22582537" y="12311321"/>
                <a:ext cx="780881" cy="745730"/>
                <a:chOff x="22582537" y="12311321"/>
                <a:chExt cx="780881" cy="745730"/>
              </a:xfrm>
            </p:grpSpPr>
            <p:grpSp>
              <p:nvGrpSpPr>
                <p:cNvPr id="1819" name="Google Shape;1819;p126"/>
                <p:cNvGrpSpPr/>
                <p:nvPr/>
              </p:nvGrpSpPr>
              <p:grpSpPr>
                <a:xfrm>
                  <a:off x="22582537" y="12311321"/>
                  <a:ext cx="780881" cy="745730"/>
                  <a:chOff x="22582537" y="12311321"/>
                  <a:chExt cx="780881" cy="745730"/>
                </a:xfrm>
              </p:grpSpPr>
              <p:sp>
                <p:nvSpPr>
                  <p:cNvPr id="1820" name="Google Shape;1820;p1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21" name="Google Shape;1821;p1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22" name="Google Shape;1822;p1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23" name="Google Shape;1823;p1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824"/>
        <p:cNvGrpSpPr/>
        <p:nvPr/>
      </p:nvGrpSpPr>
      <p:grpSpPr>
        <a:xfrm>
          <a:off x="0" y="0"/>
          <a:ext cx="0" cy="0"/>
          <a:chOff x="0" y="0"/>
          <a:chExt cx="0" cy="0"/>
        </a:xfrm>
      </p:grpSpPr>
      <p:pic>
        <p:nvPicPr>
          <p:cNvPr id="1825" name="Google Shape;1825;p127"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26" name="Google Shape;1826;p127"/>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27" name="Google Shape;1827;p127"/>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28" name="Google Shape;1828;p127"/>
          <p:cNvGrpSpPr/>
          <p:nvPr/>
        </p:nvGrpSpPr>
        <p:grpSpPr>
          <a:xfrm>
            <a:off x="7564573" y="4241698"/>
            <a:ext cx="948486" cy="279733"/>
            <a:chOff x="20929561" y="12311319"/>
            <a:chExt cx="2529297" cy="745954"/>
          </a:xfrm>
        </p:grpSpPr>
        <p:grpSp>
          <p:nvGrpSpPr>
            <p:cNvPr id="1829" name="Google Shape;1829;p127"/>
            <p:cNvGrpSpPr/>
            <p:nvPr/>
          </p:nvGrpSpPr>
          <p:grpSpPr>
            <a:xfrm>
              <a:off x="20929561" y="12311319"/>
              <a:ext cx="2433857" cy="745954"/>
              <a:chOff x="20929561" y="12311319"/>
              <a:chExt cx="2433857" cy="745954"/>
            </a:xfrm>
          </p:grpSpPr>
          <p:sp>
            <p:nvSpPr>
              <p:cNvPr id="1830" name="Google Shape;1830;p12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31" name="Google Shape;1831;p12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32" name="Google Shape;1832;p127"/>
              <p:cNvGrpSpPr/>
              <p:nvPr/>
            </p:nvGrpSpPr>
            <p:grpSpPr>
              <a:xfrm>
                <a:off x="22582537" y="12311321"/>
                <a:ext cx="780881" cy="745730"/>
                <a:chOff x="22582537" y="12311321"/>
                <a:chExt cx="780881" cy="745730"/>
              </a:xfrm>
            </p:grpSpPr>
            <p:grpSp>
              <p:nvGrpSpPr>
                <p:cNvPr id="1833" name="Google Shape;1833;p127"/>
                <p:cNvGrpSpPr/>
                <p:nvPr/>
              </p:nvGrpSpPr>
              <p:grpSpPr>
                <a:xfrm>
                  <a:off x="22582537" y="12311321"/>
                  <a:ext cx="780881" cy="745730"/>
                  <a:chOff x="22582537" y="12311321"/>
                  <a:chExt cx="780881" cy="745730"/>
                </a:xfrm>
              </p:grpSpPr>
              <p:sp>
                <p:nvSpPr>
                  <p:cNvPr id="1834" name="Google Shape;1834;p12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35" name="Google Shape;1835;p12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36" name="Google Shape;1836;p12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37" name="Google Shape;1837;p12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838"/>
        <p:cNvGrpSpPr/>
        <p:nvPr/>
      </p:nvGrpSpPr>
      <p:grpSpPr>
        <a:xfrm>
          <a:off x="0" y="0"/>
          <a:ext cx="0" cy="0"/>
          <a:chOff x="0" y="0"/>
          <a:chExt cx="0" cy="0"/>
        </a:xfrm>
      </p:grpSpPr>
      <p:pic>
        <p:nvPicPr>
          <p:cNvPr id="1839" name="Google Shape;1839;p128"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40" name="Google Shape;1840;p128"/>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41" name="Google Shape;1841;p128"/>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42" name="Google Shape;1842;p128"/>
          <p:cNvGrpSpPr/>
          <p:nvPr/>
        </p:nvGrpSpPr>
        <p:grpSpPr>
          <a:xfrm>
            <a:off x="7564573" y="4241698"/>
            <a:ext cx="948486" cy="279733"/>
            <a:chOff x="20929561" y="12311319"/>
            <a:chExt cx="2529297" cy="745954"/>
          </a:xfrm>
        </p:grpSpPr>
        <p:grpSp>
          <p:nvGrpSpPr>
            <p:cNvPr id="1843" name="Google Shape;1843;p128"/>
            <p:cNvGrpSpPr/>
            <p:nvPr/>
          </p:nvGrpSpPr>
          <p:grpSpPr>
            <a:xfrm>
              <a:off x="20929561" y="12311319"/>
              <a:ext cx="2433857" cy="745954"/>
              <a:chOff x="20929561" y="12311319"/>
              <a:chExt cx="2433857" cy="745954"/>
            </a:xfrm>
          </p:grpSpPr>
          <p:sp>
            <p:nvSpPr>
              <p:cNvPr id="1844" name="Google Shape;1844;p128"/>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45" name="Google Shape;1845;p128"/>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46" name="Google Shape;1846;p128"/>
              <p:cNvGrpSpPr/>
              <p:nvPr/>
            </p:nvGrpSpPr>
            <p:grpSpPr>
              <a:xfrm>
                <a:off x="22582537" y="12311321"/>
                <a:ext cx="780881" cy="745730"/>
                <a:chOff x="22582537" y="12311321"/>
                <a:chExt cx="780881" cy="745730"/>
              </a:xfrm>
            </p:grpSpPr>
            <p:grpSp>
              <p:nvGrpSpPr>
                <p:cNvPr id="1847" name="Google Shape;1847;p128"/>
                <p:cNvGrpSpPr/>
                <p:nvPr/>
              </p:nvGrpSpPr>
              <p:grpSpPr>
                <a:xfrm>
                  <a:off x="22582537" y="12311321"/>
                  <a:ext cx="780881" cy="745730"/>
                  <a:chOff x="22582537" y="12311321"/>
                  <a:chExt cx="780881" cy="745730"/>
                </a:xfrm>
              </p:grpSpPr>
              <p:sp>
                <p:nvSpPr>
                  <p:cNvPr id="1848" name="Google Shape;1848;p128"/>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49" name="Google Shape;1849;p128"/>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50" name="Google Shape;1850;p128"/>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51" name="Google Shape;1851;p128"/>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1852"/>
        <p:cNvGrpSpPr/>
        <p:nvPr/>
      </p:nvGrpSpPr>
      <p:grpSpPr>
        <a:xfrm>
          <a:off x="0" y="0"/>
          <a:ext cx="0" cy="0"/>
          <a:chOff x="0" y="0"/>
          <a:chExt cx="0" cy="0"/>
        </a:xfrm>
      </p:grpSpPr>
      <p:pic>
        <p:nvPicPr>
          <p:cNvPr id="1853" name="Google Shape;1853;p129"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54" name="Google Shape;1854;p129"/>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55" name="Google Shape;1855;p129"/>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56" name="Google Shape;1856;p129"/>
          <p:cNvGrpSpPr/>
          <p:nvPr/>
        </p:nvGrpSpPr>
        <p:grpSpPr>
          <a:xfrm>
            <a:off x="7564573" y="4241698"/>
            <a:ext cx="948486" cy="279733"/>
            <a:chOff x="20929561" y="12311319"/>
            <a:chExt cx="2529297" cy="745954"/>
          </a:xfrm>
        </p:grpSpPr>
        <p:grpSp>
          <p:nvGrpSpPr>
            <p:cNvPr id="1857" name="Google Shape;1857;p129"/>
            <p:cNvGrpSpPr/>
            <p:nvPr/>
          </p:nvGrpSpPr>
          <p:grpSpPr>
            <a:xfrm>
              <a:off x="20929561" y="12311319"/>
              <a:ext cx="2433857" cy="745954"/>
              <a:chOff x="20929561" y="12311319"/>
              <a:chExt cx="2433857" cy="745954"/>
            </a:xfrm>
          </p:grpSpPr>
          <p:sp>
            <p:nvSpPr>
              <p:cNvPr id="1858" name="Google Shape;1858;p12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59" name="Google Shape;1859;p12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60" name="Google Shape;1860;p129"/>
              <p:cNvGrpSpPr/>
              <p:nvPr/>
            </p:nvGrpSpPr>
            <p:grpSpPr>
              <a:xfrm>
                <a:off x="22582537" y="12311321"/>
                <a:ext cx="780881" cy="745730"/>
                <a:chOff x="22582537" y="12311321"/>
                <a:chExt cx="780881" cy="745730"/>
              </a:xfrm>
            </p:grpSpPr>
            <p:grpSp>
              <p:nvGrpSpPr>
                <p:cNvPr id="1861" name="Google Shape;1861;p129"/>
                <p:cNvGrpSpPr/>
                <p:nvPr/>
              </p:nvGrpSpPr>
              <p:grpSpPr>
                <a:xfrm>
                  <a:off x="22582537" y="12311321"/>
                  <a:ext cx="780881" cy="745730"/>
                  <a:chOff x="22582537" y="12311321"/>
                  <a:chExt cx="780881" cy="745730"/>
                </a:xfrm>
              </p:grpSpPr>
              <p:sp>
                <p:nvSpPr>
                  <p:cNvPr id="1862" name="Google Shape;1862;p12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63" name="Google Shape;1863;p12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64" name="Google Shape;1864;p12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65" name="Google Shape;1865;p12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1866"/>
        <p:cNvGrpSpPr/>
        <p:nvPr/>
      </p:nvGrpSpPr>
      <p:grpSpPr>
        <a:xfrm>
          <a:off x="0" y="0"/>
          <a:ext cx="0" cy="0"/>
          <a:chOff x="0" y="0"/>
          <a:chExt cx="0" cy="0"/>
        </a:xfrm>
      </p:grpSpPr>
      <p:pic>
        <p:nvPicPr>
          <p:cNvPr id="1867" name="Google Shape;1867;p130"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68" name="Google Shape;1868;p130"/>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69" name="Google Shape;1869;p130"/>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70" name="Google Shape;1870;p130"/>
          <p:cNvGrpSpPr/>
          <p:nvPr/>
        </p:nvGrpSpPr>
        <p:grpSpPr>
          <a:xfrm>
            <a:off x="7564573" y="4241698"/>
            <a:ext cx="948486" cy="279733"/>
            <a:chOff x="20929561" y="12311319"/>
            <a:chExt cx="2529297" cy="745954"/>
          </a:xfrm>
        </p:grpSpPr>
        <p:grpSp>
          <p:nvGrpSpPr>
            <p:cNvPr id="1871" name="Google Shape;1871;p130"/>
            <p:cNvGrpSpPr/>
            <p:nvPr/>
          </p:nvGrpSpPr>
          <p:grpSpPr>
            <a:xfrm>
              <a:off x="20929561" y="12311319"/>
              <a:ext cx="2433857" cy="745954"/>
              <a:chOff x="20929561" y="12311319"/>
              <a:chExt cx="2433857" cy="745954"/>
            </a:xfrm>
          </p:grpSpPr>
          <p:sp>
            <p:nvSpPr>
              <p:cNvPr id="1872" name="Google Shape;1872;p13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73" name="Google Shape;1873;p13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74" name="Google Shape;1874;p130"/>
              <p:cNvGrpSpPr/>
              <p:nvPr/>
            </p:nvGrpSpPr>
            <p:grpSpPr>
              <a:xfrm>
                <a:off x="22582537" y="12311321"/>
                <a:ext cx="780881" cy="745730"/>
                <a:chOff x="22582537" y="12311321"/>
                <a:chExt cx="780881" cy="745730"/>
              </a:xfrm>
            </p:grpSpPr>
            <p:grpSp>
              <p:nvGrpSpPr>
                <p:cNvPr id="1875" name="Google Shape;1875;p130"/>
                <p:cNvGrpSpPr/>
                <p:nvPr/>
              </p:nvGrpSpPr>
              <p:grpSpPr>
                <a:xfrm>
                  <a:off x="22582537" y="12311321"/>
                  <a:ext cx="780881" cy="745730"/>
                  <a:chOff x="22582537" y="12311321"/>
                  <a:chExt cx="780881" cy="745730"/>
                </a:xfrm>
              </p:grpSpPr>
              <p:sp>
                <p:nvSpPr>
                  <p:cNvPr id="1876" name="Google Shape;1876;p13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77" name="Google Shape;1877;p13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78" name="Google Shape;1878;p13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79" name="Google Shape;1879;p13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1880"/>
        <p:cNvGrpSpPr/>
        <p:nvPr/>
      </p:nvGrpSpPr>
      <p:grpSpPr>
        <a:xfrm>
          <a:off x="0" y="0"/>
          <a:ext cx="0" cy="0"/>
          <a:chOff x="0" y="0"/>
          <a:chExt cx="0" cy="0"/>
        </a:xfrm>
      </p:grpSpPr>
      <p:pic>
        <p:nvPicPr>
          <p:cNvPr id="1881" name="Google Shape;1881;p131"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82" name="Google Shape;1882;p131"/>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83" name="Google Shape;1883;p131"/>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84" name="Google Shape;1884;p131"/>
          <p:cNvGrpSpPr/>
          <p:nvPr/>
        </p:nvGrpSpPr>
        <p:grpSpPr>
          <a:xfrm>
            <a:off x="7564573" y="4241698"/>
            <a:ext cx="948486" cy="279733"/>
            <a:chOff x="20929561" y="12311319"/>
            <a:chExt cx="2529297" cy="745954"/>
          </a:xfrm>
        </p:grpSpPr>
        <p:grpSp>
          <p:nvGrpSpPr>
            <p:cNvPr id="1885" name="Google Shape;1885;p131"/>
            <p:cNvGrpSpPr/>
            <p:nvPr/>
          </p:nvGrpSpPr>
          <p:grpSpPr>
            <a:xfrm>
              <a:off x="20929561" y="12311319"/>
              <a:ext cx="2433857" cy="745954"/>
              <a:chOff x="20929561" y="12311319"/>
              <a:chExt cx="2433857" cy="745954"/>
            </a:xfrm>
          </p:grpSpPr>
          <p:sp>
            <p:nvSpPr>
              <p:cNvPr id="1886" name="Google Shape;1886;p13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87" name="Google Shape;1887;p13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88" name="Google Shape;1888;p131"/>
              <p:cNvGrpSpPr/>
              <p:nvPr/>
            </p:nvGrpSpPr>
            <p:grpSpPr>
              <a:xfrm>
                <a:off x="22582537" y="12311321"/>
                <a:ext cx="780881" cy="745730"/>
                <a:chOff x="22582537" y="12311321"/>
                <a:chExt cx="780881" cy="745730"/>
              </a:xfrm>
            </p:grpSpPr>
            <p:grpSp>
              <p:nvGrpSpPr>
                <p:cNvPr id="1889" name="Google Shape;1889;p131"/>
                <p:cNvGrpSpPr/>
                <p:nvPr/>
              </p:nvGrpSpPr>
              <p:grpSpPr>
                <a:xfrm>
                  <a:off x="22582537" y="12311321"/>
                  <a:ext cx="780881" cy="745730"/>
                  <a:chOff x="22582537" y="12311321"/>
                  <a:chExt cx="780881" cy="745730"/>
                </a:xfrm>
              </p:grpSpPr>
              <p:sp>
                <p:nvSpPr>
                  <p:cNvPr id="1890" name="Google Shape;1890;p13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91" name="Google Shape;1891;p13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92" name="Google Shape;1892;p13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93" name="Google Shape;1893;p13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1894"/>
        <p:cNvGrpSpPr/>
        <p:nvPr/>
      </p:nvGrpSpPr>
      <p:grpSpPr>
        <a:xfrm>
          <a:off x="0" y="0"/>
          <a:ext cx="0" cy="0"/>
          <a:chOff x="0" y="0"/>
          <a:chExt cx="0" cy="0"/>
        </a:xfrm>
      </p:grpSpPr>
      <p:sp>
        <p:nvSpPr>
          <p:cNvPr id="1895" name="Google Shape;1895;p132"/>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896" name="Google Shape;1896;p132"/>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897" name="Google Shape;1897;p1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898" name="Google Shape;1898;p132"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899" name="Google Shape;1899;p132"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900" name="Google Shape;1900;p132"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901" name="Google Shape;1901;p132"/>
          <p:cNvSpPr txBox="1">
            <a:spLocks noGrp="1"/>
          </p:cNvSpPr>
          <p:nvPr>
            <p:ph type="title"/>
          </p:nvPr>
        </p:nvSpPr>
        <p:spPr>
          <a:xfrm>
            <a:off x="4740910" y="616519"/>
            <a:ext cx="3124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2" name="Google Shape;1902;p132"/>
          <p:cNvSpPr txBox="1">
            <a:spLocks noGrp="1"/>
          </p:cNvSpPr>
          <p:nvPr>
            <p:ph type="title" idx="2"/>
          </p:nvPr>
        </p:nvSpPr>
        <p:spPr>
          <a:xfrm>
            <a:off x="4740910" y="857605"/>
            <a:ext cx="3124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3" name="Google Shape;1903;p132"/>
          <p:cNvSpPr txBox="1">
            <a:spLocks noGrp="1"/>
          </p:cNvSpPr>
          <p:nvPr>
            <p:ph type="title" idx="3"/>
          </p:nvPr>
        </p:nvSpPr>
        <p:spPr>
          <a:xfrm>
            <a:off x="4740910" y="1560607"/>
            <a:ext cx="31248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4" name="Google Shape;1904;p132"/>
          <p:cNvSpPr txBox="1">
            <a:spLocks noGrp="1"/>
          </p:cNvSpPr>
          <p:nvPr>
            <p:ph type="title" idx="4"/>
          </p:nvPr>
        </p:nvSpPr>
        <p:spPr>
          <a:xfrm>
            <a:off x="1362120" y="2696381"/>
            <a:ext cx="3202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5" name="Google Shape;1905;p132"/>
          <p:cNvSpPr txBox="1">
            <a:spLocks noGrp="1"/>
          </p:cNvSpPr>
          <p:nvPr>
            <p:ph type="title" idx="5"/>
          </p:nvPr>
        </p:nvSpPr>
        <p:spPr>
          <a:xfrm>
            <a:off x="1353405" y="2980803"/>
            <a:ext cx="3202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6" name="Google Shape;1906;p132"/>
          <p:cNvSpPr txBox="1">
            <a:spLocks noGrp="1"/>
          </p:cNvSpPr>
          <p:nvPr>
            <p:ph type="title" idx="6"/>
          </p:nvPr>
        </p:nvSpPr>
        <p:spPr>
          <a:xfrm>
            <a:off x="1362120" y="3679716"/>
            <a:ext cx="32028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7" name="Google Shape;1907;p132"/>
          <p:cNvSpPr txBox="1">
            <a:spLocks noGrp="1"/>
          </p:cNvSpPr>
          <p:nvPr>
            <p:ph type="title" idx="7"/>
          </p:nvPr>
        </p:nvSpPr>
        <p:spPr>
          <a:xfrm>
            <a:off x="1361813" y="3850500"/>
            <a:ext cx="32028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8" name="Google Shape;1908;p132"/>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9" name="Google Shape;1909;p132"/>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2" name="Google Shape;72;p15"/>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73" name="Google Shape;73;p15"/>
          <p:cNvGrpSpPr/>
          <p:nvPr/>
        </p:nvGrpSpPr>
        <p:grpSpPr>
          <a:xfrm>
            <a:off x="7848585" y="4616745"/>
            <a:ext cx="948486" cy="279733"/>
            <a:chOff x="20929561" y="12311319"/>
            <a:chExt cx="2529297" cy="745954"/>
          </a:xfrm>
        </p:grpSpPr>
        <p:grpSp>
          <p:nvGrpSpPr>
            <p:cNvPr id="74" name="Google Shape;74;p15"/>
            <p:cNvGrpSpPr/>
            <p:nvPr/>
          </p:nvGrpSpPr>
          <p:grpSpPr>
            <a:xfrm>
              <a:off x="20929561" y="12311319"/>
              <a:ext cx="2433857" cy="745954"/>
              <a:chOff x="20929561" y="12311319"/>
              <a:chExt cx="2433857" cy="745954"/>
            </a:xfrm>
          </p:grpSpPr>
          <p:sp>
            <p:nvSpPr>
              <p:cNvPr id="75" name="Google Shape;75;p1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 name="Google Shape;76;p1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77" name="Google Shape;77;p15"/>
              <p:cNvGrpSpPr/>
              <p:nvPr/>
            </p:nvGrpSpPr>
            <p:grpSpPr>
              <a:xfrm>
                <a:off x="22582537" y="12311321"/>
                <a:ext cx="780881" cy="745730"/>
                <a:chOff x="22582537" y="12311321"/>
                <a:chExt cx="780881" cy="745730"/>
              </a:xfrm>
            </p:grpSpPr>
            <p:grpSp>
              <p:nvGrpSpPr>
                <p:cNvPr id="78" name="Google Shape;78;p15"/>
                <p:cNvGrpSpPr/>
                <p:nvPr/>
              </p:nvGrpSpPr>
              <p:grpSpPr>
                <a:xfrm>
                  <a:off x="22582537" y="12311321"/>
                  <a:ext cx="780881" cy="745730"/>
                  <a:chOff x="22582537" y="12311321"/>
                  <a:chExt cx="780881" cy="745730"/>
                </a:xfrm>
              </p:grpSpPr>
              <p:sp>
                <p:nvSpPr>
                  <p:cNvPr id="79" name="Google Shape;79;p1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0" name="Google Shape;80;p1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1" name="Google Shape;81;p1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2" name="Google Shape;82;p1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1910"/>
        <p:cNvGrpSpPr/>
        <p:nvPr/>
      </p:nvGrpSpPr>
      <p:grpSpPr>
        <a:xfrm>
          <a:off x="0" y="0"/>
          <a:ext cx="0" cy="0"/>
          <a:chOff x="0" y="0"/>
          <a:chExt cx="0" cy="0"/>
        </a:xfrm>
      </p:grpSpPr>
      <p:sp>
        <p:nvSpPr>
          <p:cNvPr id="1911" name="Google Shape;1911;p133"/>
          <p:cNvSpPr/>
          <p:nvPr/>
        </p:nvSpPr>
        <p:spPr>
          <a:xfrm>
            <a:off x="1186899" y="334252"/>
            <a:ext cx="6777300" cy="20157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912" name="Google Shape;1912;p133"/>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913" name="Google Shape;1913;p1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914" name="Google Shape;1914;p133"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915" name="Google Shape;1915;p133"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916" name="Google Shape;1916;p133"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917" name="Google Shape;1917;p133"/>
          <p:cNvSpPr txBox="1">
            <a:spLocks noGrp="1"/>
          </p:cNvSpPr>
          <p:nvPr>
            <p:ph type="title"/>
          </p:nvPr>
        </p:nvSpPr>
        <p:spPr>
          <a:xfrm>
            <a:off x="4740910" y="616519"/>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18" name="Google Shape;1918;p133"/>
          <p:cNvSpPr txBox="1">
            <a:spLocks noGrp="1"/>
          </p:cNvSpPr>
          <p:nvPr>
            <p:ph type="title" idx="2"/>
          </p:nvPr>
        </p:nvSpPr>
        <p:spPr>
          <a:xfrm>
            <a:off x="4740910" y="857605"/>
            <a:ext cx="30882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19" name="Google Shape;1919;p133"/>
          <p:cNvSpPr txBox="1">
            <a:spLocks noGrp="1"/>
          </p:cNvSpPr>
          <p:nvPr>
            <p:ph type="title" idx="3"/>
          </p:nvPr>
        </p:nvSpPr>
        <p:spPr>
          <a:xfrm>
            <a:off x="4740910" y="1560607"/>
            <a:ext cx="30882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0" name="Google Shape;1920;p133"/>
          <p:cNvSpPr txBox="1">
            <a:spLocks noGrp="1"/>
          </p:cNvSpPr>
          <p:nvPr>
            <p:ph type="title" idx="4"/>
          </p:nvPr>
        </p:nvSpPr>
        <p:spPr>
          <a:xfrm>
            <a:off x="1362061" y="2696381"/>
            <a:ext cx="31809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1" name="Google Shape;1921;p133"/>
          <p:cNvSpPr txBox="1">
            <a:spLocks noGrp="1"/>
          </p:cNvSpPr>
          <p:nvPr>
            <p:ph type="title" idx="5"/>
          </p:nvPr>
        </p:nvSpPr>
        <p:spPr>
          <a:xfrm>
            <a:off x="1353405" y="2980803"/>
            <a:ext cx="31809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2" name="Google Shape;1922;p133"/>
          <p:cNvSpPr txBox="1">
            <a:spLocks noGrp="1"/>
          </p:cNvSpPr>
          <p:nvPr>
            <p:ph type="title" idx="6"/>
          </p:nvPr>
        </p:nvSpPr>
        <p:spPr>
          <a:xfrm>
            <a:off x="1362061" y="3679716"/>
            <a:ext cx="31809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3" name="Google Shape;1923;p133"/>
          <p:cNvSpPr txBox="1">
            <a:spLocks noGrp="1"/>
          </p:cNvSpPr>
          <p:nvPr>
            <p:ph type="title" idx="7"/>
          </p:nvPr>
        </p:nvSpPr>
        <p:spPr>
          <a:xfrm>
            <a:off x="1362061" y="3850500"/>
            <a:ext cx="31809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4" name="Google Shape;1924;p133"/>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5" name="Google Shape;1925;p133"/>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1926"/>
        <p:cNvGrpSpPr/>
        <p:nvPr/>
      </p:nvGrpSpPr>
      <p:grpSpPr>
        <a:xfrm>
          <a:off x="0" y="0"/>
          <a:ext cx="0" cy="0"/>
          <a:chOff x="0" y="0"/>
          <a:chExt cx="0" cy="0"/>
        </a:xfrm>
      </p:grpSpPr>
      <p:sp>
        <p:nvSpPr>
          <p:cNvPr id="1927" name="Google Shape;1927;p134"/>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28" name="Google Shape;1928;p134"/>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29" name="Google Shape;1929;p134"/>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30" name="Google Shape;1930;p134"/>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31" name="Google Shape;1931;p134"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sp>
        <p:nvSpPr>
          <p:cNvPr id="1932" name="Google Shape;1932;p134"/>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33" name="Google Shape;1933;p1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934" name="Google Shape;1934;p134"/>
          <p:cNvPicPr preferRelativeResize="0"/>
          <p:nvPr/>
        </p:nvPicPr>
        <p:blipFill rotWithShape="1">
          <a:blip r:embed="rId4">
            <a:alphaModFix/>
          </a:blip>
          <a:srcRect/>
          <a:stretch/>
        </p:blipFill>
        <p:spPr>
          <a:xfrm>
            <a:off x="6118333" y="1428035"/>
            <a:ext cx="2794271" cy="7060"/>
          </a:xfrm>
          <a:prstGeom prst="rect">
            <a:avLst/>
          </a:prstGeom>
          <a:noFill/>
          <a:ln>
            <a:noFill/>
          </a:ln>
        </p:spPr>
      </p:pic>
      <p:pic>
        <p:nvPicPr>
          <p:cNvPr id="1935" name="Google Shape;1935;p134"/>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1936" name="Google Shape;1936;p134"/>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1937" name="Google Shape;1937;p134"/>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50"/>
              </a:spcBef>
              <a:spcAft>
                <a:spcPts val="0"/>
              </a:spcAft>
              <a:buClr>
                <a:schemeClr val="dk1"/>
              </a:buClr>
              <a:buSzPts val="945"/>
              <a:buNone/>
              <a:defRPr sz="1050">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1938" name="Google Shape;1938;p134"/>
          <p:cNvSpPr txBox="1">
            <a:spLocks noGrp="1"/>
          </p:cNvSpPr>
          <p:nvPr>
            <p:ph type="subTitle" idx="2"/>
          </p:nvPr>
        </p:nvSpPr>
        <p:spPr>
          <a:xfrm>
            <a:off x="485346"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39" name="Google Shape;1939;p134"/>
          <p:cNvSpPr txBox="1">
            <a:spLocks noGrp="1"/>
          </p:cNvSpPr>
          <p:nvPr>
            <p:ph type="subTitle" idx="3"/>
          </p:nvPr>
        </p:nvSpPr>
        <p:spPr>
          <a:xfrm>
            <a:off x="479760"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0" name="Google Shape;1940;p134"/>
          <p:cNvSpPr txBox="1">
            <a:spLocks noGrp="1"/>
          </p:cNvSpPr>
          <p:nvPr>
            <p:ph type="subTitle" idx="4"/>
          </p:nvPr>
        </p:nvSpPr>
        <p:spPr>
          <a:xfrm>
            <a:off x="2206575" y="2866706"/>
            <a:ext cx="14913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1941" name="Google Shape;1941;p134"/>
          <p:cNvSpPr txBox="1">
            <a:spLocks noGrp="1"/>
          </p:cNvSpPr>
          <p:nvPr>
            <p:ph type="subTitle" idx="5"/>
          </p:nvPr>
        </p:nvSpPr>
        <p:spPr>
          <a:xfrm>
            <a:off x="2200888" y="3403828"/>
            <a:ext cx="14913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2" name="Google Shape;1942;p134"/>
          <p:cNvSpPr txBox="1">
            <a:spLocks noGrp="1"/>
          </p:cNvSpPr>
          <p:nvPr>
            <p:ph type="subTitle" idx="6"/>
          </p:nvPr>
        </p:nvSpPr>
        <p:spPr>
          <a:xfrm>
            <a:off x="3978185"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1943" name="Google Shape;1943;p134"/>
          <p:cNvSpPr txBox="1">
            <a:spLocks noGrp="1"/>
          </p:cNvSpPr>
          <p:nvPr>
            <p:ph type="subTitle" idx="7"/>
          </p:nvPr>
        </p:nvSpPr>
        <p:spPr>
          <a:xfrm>
            <a:off x="3972598"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4" name="Google Shape;1944;p134"/>
          <p:cNvSpPr txBox="1">
            <a:spLocks noGrp="1"/>
          </p:cNvSpPr>
          <p:nvPr>
            <p:ph type="title" idx="8" hasCustomPrompt="1"/>
          </p:nvPr>
        </p:nvSpPr>
        <p:spPr>
          <a:xfrm>
            <a:off x="6291230" y="643388"/>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5" name="Google Shape;1945;p134"/>
          <p:cNvSpPr txBox="1">
            <a:spLocks noGrp="1"/>
          </p:cNvSpPr>
          <p:nvPr>
            <p:ph type="subTitle" idx="9"/>
          </p:nvPr>
        </p:nvSpPr>
        <p:spPr>
          <a:xfrm>
            <a:off x="6291230" y="114893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6" name="Google Shape;1946;p134"/>
          <p:cNvSpPr txBox="1">
            <a:spLocks noGrp="1"/>
          </p:cNvSpPr>
          <p:nvPr>
            <p:ph type="title" idx="13" hasCustomPrompt="1"/>
          </p:nvPr>
        </p:nvSpPr>
        <p:spPr>
          <a:xfrm>
            <a:off x="6291230" y="1538507"/>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7" name="Google Shape;1947;p134"/>
          <p:cNvSpPr txBox="1">
            <a:spLocks noGrp="1"/>
          </p:cNvSpPr>
          <p:nvPr>
            <p:ph type="subTitle" idx="14"/>
          </p:nvPr>
        </p:nvSpPr>
        <p:spPr>
          <a:xfrm>
            <a:off x="6291230" y="204405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8" name="Google Shape;1948;p134"/>
          <p:cNvSpPr txBox="1">
            <a:spLocks noGrp="1"/>
          </p:cNvSpPr>
          <p:nvPr>
            <p:ph type="title" idx="15" hasCustomPrompt="1"/>
          </p:nvPr>
        </p:nvSpPr>
        <p:spPr>
          <a:xfrm>
            <a:off x="6291230" y="2488300"/>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9" name="Google Shape;1949;p134"/>
          <p:cNvSpPr txBox="1">
            <a:spLocks noGrp="1"/>
          </p:cNvSpPr>
          <p:nvPr>
            <p:ph type="subTitle" idx="16"/>
          </p:nvPr>
        </p:nvSpPr>
        <p:spPr>
          <a:xfrm>
            <a:off x="6291230" y="2993847"/>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50" name="Google Shape;1950;p134"/>
          <p:cNvSpPr txBox="1">
            <a:spLocks noGrp="1"/>
          </p:cNvSpPr>
          <p:nvPr>
            <p:ph type="title" idx="17" hasCustomPrompt="1"/>
          </p:nvPr>
        </p:nvSpPr>
        <p:spPr>
          <a:xfrm>
            <a:off x="6291230" y="3447259"/>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51" name="Google Shape;1951;p134"/>
          <p:cNvSpPr txBox="1">
            <a:spLocks noGrp="1"/>
          </p:cNvSpPr>
          <p:nvPr>
            <p:ph type="subTitle" idx="18"/>
          </p:nvPr>
        </p:nvSpPr>
        <p:spPr>
          <a:xfrm>
            <a:off x="6291230" y="3952805"/>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1952"/>
        <p:cNvGrpSpPr/>
        <p:nvPr/>
      </p:nvGrpSpPr>
      <p:grpSpPr>
        <a:xfrm>
          <a:off x="0" y="0"/>
          <a:ext cx="0" cy="0"/>
          <a:chOff x="0" y="0"/>
          <a:chExt cx="0" cy="0"/>
        </a:xfrm>
      </p:grpSpPr>
      <p:sp>
        <p:nvSpPr>
          <p:cNvPr id="1953" name="Google Shape;1953;p135"/>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4" name="Google Shape;1954;p135"/>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1955" name="Google Shape;1955;p1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956" name="Google Shape;1956;p135"/>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7" name="Google Shape;1957;p135"/>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8" name="Google Shape;1958;p135"/>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59" name="Google Shape;1959;p135"/>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1960" name="Google Shape;1960;p135"/>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1961" name="Google Shape;1961;p135"/>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1962" name="Google Shape;1962;p135"/>
          <p:cNvSpPr>
            <a:spLocks noGrp="1"/>
          </p:cNvSpPr>
          <p:nvPr>
            <p:ph type="pic" idx="2"/>
          </p:nvPr>
        </p:nvSpPr>
        <p:spPr>
          <a:xfrm>
            <a:off x="315022" y="1317397"/>
            <a:ext cx="2851200" cy="2232600"/>
          </a:xfrm>
          <a:prstGeom prst="roundRect">
            <a:avLst>
              <a:gd name="adj" fmla="val 2191"/>
            </a:avLst>
          </a:prstGeom>
          <a:noFill/>
          <a:ln>
            <a:noFill/>
          </a:ln>
        </p:spPr>
      </p:sp>
      <p:sp>
        <p:nvSpPr>
          <p:cNvPr id="1963" name="Google Shape;1963;p135"/>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1964" name="Google Shape;1964;p135"/>
          <p:cNvSpPr txBox="1"/>
          <p:nvPr/>
        </p:nvSpPr>
        <p:spPr>
          <a:xfrm>
            <a:off x="7330060" y="4653758"/>
            <a:ext cx="1624800" cy="861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1965" name="Google Shape;1965;p135"/>
          <p:cNvSpPr txBox="1">
            <a:spLocks noGrp="1"/>
          </p:cNvSpPr>
          <p:nvPr>
            <p:ph type="subTitle" idx="3"/>
          </p:nvPr>
        </p:nvSpPr>
        <p:spPr>
          <a:xfrm>
            <a:off x="3432603"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66" name="Google Shape;1966;p135"/>
          <p:cNvSpPr txBox="1">
            <a:spLocks noGrp="1"/>
          </p:cNvSpPr>
          <p:nvPr>
            <p:ph type="subTitle" idx="4"/>
          </p:nvPr>
        </p:nvSpPr>
        <p:spPr>
          <a:xfrm>
            <a:off x="3442052"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67" name="Google Shape;1967;p135"/>
          <p:cNvSpPr txBox="1">
            <a:spLocks noGrp="1"/>
          </p:cNvSpPr>
          <p:nvPr>
            <p:ph type="subTitle" idx="5"/>
          </p:nvPr>
        </p:nvSpPr>
        <p:spPr>
          <a:xfrm>
            <a:off x="5327756"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68" name="Google Shape;1968;p135"/>
          <p:cNvSpPr txBox="1">
            <a:spLocks noGrp="1"/>
          </p:cNvSpPr>
          <p:nvPr>
            <p:ph type="subTitle" idx="6"/>
          </p:nvPr>
        </p:nvSpPr>
        <p:spPr>
          <a:xfrm>
            <a:off x="5339905"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69" name="Google Shape;1969;p135"/>
          <p:cNvSpPr txBox="1">
            <a:spLocks noGrp="1"/>
          </p:cNvSpPr>
          <p:nvPr>
            <p:ph type="subTitle" idx="7"/>
          </p:nvPr>
        </p:nvSpPr>
        <p:spPr>
          <a:xfrm>
            <a:off x="7192342"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70" name="Google Shape;1970;p135"/>
          <p:cNvSpPr txBox="1">
            <a:spLocks noGrp="1"/>
          </p:cNvSpPr>
          <p:nvPr>
            <p:ph type="subTitle" idx="8"/>
          </p:nvPr>
        </p:nvSpPr>
        <p:spPr>
          <a:xfrm>
            <a:off x="7237758" y="2772900"/>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71" name="Google Shape;1971;p135"/>
          <p:cNvSpPr txBox="1">
            <a:spLocks noGrp="1"/>
          </p:cNvSpPr>
          <p:nvPr>
            <p:ph type="title" idx="9" hasCustomPrompt="1"/>
          </p:nvPr>
        </p:nvSpPr>
        <p:spPr>
          <a:xfrm>
            <a:off x="432994"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2" name="Google Shape;1972;p135"/>
          <p:cNvSpPr txBox="1">
            <a:spLocks noGrp="1"/>
          </p:cNvSpPr>
          <p:nvPr>
            <p:ph type="subTitle" idx="13"/>
          </p:nvPr>
        </p:nvSpPr>
        <p:spPr>
          <a:xfrm>
            <a:off x="432994"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3" name="Google Shape;1973;p135"/>
          <p:cNvSpPr txBox="1">
            <a:spLocks noGrp="1"/>
          </p:cNvSpPr>
          <p:nvPr>
            <p:ph type="title" idx="14" hasCustomPrompt="1"/>
          </p:nvPr>
        </p:nvSpPr>
        <p:spPr>
          <a:xfrm>
            <a:off x="2612697" y="3797456"/>
            <a:ext cx="17400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4" name="Google Shape;1974;p135"/>
          <p:cNvSpPr txBox="1">
            <a:spLocks noGrp="1"/>
          </p:cNvSpPr>
          <p:nvPr>
            <p:ph type="subTitle" idx="15"/>
          </p:nvPr>
        </p:nvSpPr>
        <p:spPr>
          <a:xfrm>
            <a:off x="2612697" y="4152525"/>
            <a:ext cx="17400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5" name="Google Shape;1975;p135"/>
          <p:cNvSpPr txBox="1">
            <a:spLocks noGrp="1"/>
          </p:cNvSpPr>
          <p:nvPr>
            <p:ph type="title" idx="16" hasCustomPrompt="1"/>
          </p:nvPr>
        </p:nvSpPr>
        <p:spPr>
          <a:xfrm>
            <a:off x="4788398"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6" name="Google Shape;1976;p135"/>
          <p:cNvSpPr txBox="1">
            <a:spLocks noGrp="1"/>
          </p:cNvSpPr>
          <p:nvPr>
            <p:ph type="subTitle" idx="17"/>
          </p:nvPr>
        </p:nvSpPr>
        <p:spPr>
          <a:xfrm>
            <a:off x="4788398"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7" name="Google Shape;1977;p135"/>
          <p:cNvSpPr txBox="1">
            <a:spLocks noGrp="1"/>
          </p:cNvSpPr>
          <p:nvPr>
            <p:ph type="title" idx="18" hasCustomPrompt="1"/>
          </p:nvPr>
        </p:nvSpPr>
        <p:spPr>
          <a:xfrm>
            <a:off x="6964099"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8" name="Google Shape;1978;p135"/>
          <p:cNvSpPr txBox="1">
            <a:spLocks noGrp="1"/>
          </p:cNvSpPr>
          <p:nvPr>
            <p:ph type="subTitle" idx="19"/>
          </p:nvPr>
        </p:nvSpPr>
        <p:spPr>
          <a:xfrm>
            <a:off x="6964099"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1979"/>
        <p:cNvGrpSpPr/>
        <p:nvPr/>
      </p:nvGrpSpPr>
      <p:grpSpPr>
        <a:xfrm>
          <a:off x="0" y="0"/>
          <a:ext cx="0" cy="0"/>
          <a:chOff x="0" y="0"/>
          <a:chExt cx="0" cy="0"/>
        </a:xfrm>
      </p:grpSpPr>
      <p:sp>
        <p:nvSpPr>
          <p:cNvPr id="1980" name="Google Shape;1980;p136"/>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1" name="Google Shape;1981;p136"/>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1982" name="Google Shape;1982;p1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983" name="Google Shape;1983;p136"/>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4" name="Google Shape;1984;p136"/>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5" name="Google Shape;1985;p136"/>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86" name="Google Shape;1986;p136"/>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1987" name="Google Shape;1987;p136"/>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1988" name="Google Shape;1988;p136"/>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1989" name="Google Shape;1989;p136"/>
          <p:cNvSpPr>
            <a:spLocks noGrp="1"/>
          </p:cNvSpPr>
          <p:nvPr>
            <p:ph type="pic" idx="2"/>
          </p:nvPr>
        </p:nvSpPr>
        <p:spPr>
          <a:xfrm>
            <a:off x="315022" y="1317397"/>
            <a:ext cx="2851200" cy="2232600"/>
          </a:xfrm>
          <a:prstGeom prst="roundRect">
            <a:avLst>
              <a:gd name="adj" fmla="val 2191"/>
            </a:avLst>
          </a:prstGeom>
          <a:noFill/>
          <a:ln>
            <a:noFill/>
          </a:ln>
        </p:spPr>
      </p:sp>
      <p:sp>
        <p:nvSpPr>
          <p:cNvPr id="1990" name="Google Shape;1990;p136"/>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1991" name="Google Shape;1991;p136"/>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1992" name="Google Shape;1992;p136"/>
          <p:cNvSpPr txBox="1">
            <a:spLocks noGrp="1"/>
          </p:cNvSpPr>
          <p:nvPr>
            <p:ph type="title" idx="3" hasCustomPrompt="1"/>
          </p:nvPr>
        </p:nvSpPr>
        <p:spPr>
          <a:xfrm>
            <a:off x="432994" y="3797456"/>
            <a:ext cx="18141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3" name="Google Shape;1993;p136"/>
          <p:cNvSpPr txBox="1">
            <a:spLocks noGrp="1"/>
          </p:cNvSpPr>
          <p:nvPr>
            <p:ph type="subTitle" idx="4"/>
          </p:nvPr>
        </p:nvSpPr>
        <p:spPr>
          <a:xfrm>
            <a:off x="432994"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4" name="Google Shape;1994;p136"/>
          <p:cNvSpPr txBox="1">
            <a:spLocks noGrp="1"/>
          </p:cNvSpPr>
          <p:nvPr>
            <p:ph type="title" idx="5" hasCustomPrompt="1"/>
          </p:nvPr>
        </p:nvSpPr>
        <p:spPr>
          <a:xfrm>
            <a:off x="2612697" y="3797456"/>
            <a:ext cx="184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5" name="Google Shape;1995;p136"/>
          <p:cNvSpPr txBox="1">
            <a:spLocks noGrp="1"/>
          </p:cNvSpPr>
          <p:nvPr>
            <p:ph type="subTitle" idx="6"/>
          </p:nvPr>
        </p:nvSpPr>
        <p:spPr>
          <a:xfrm>
            <a:off x="2612697"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6" name="Google Shape;1996;p136"/>
          <p:cNvSpPr txBox="1">
            <a:spLocks noGrp="1"/>
          </p:cNvSpPr>
          <p:nvPr>
            <p:ph type="title" idx="7" hasCustomPrompt="1"/>
          </p:nvPr>
        </p:nvSpPr>
        <p:spPr>
          <a:xfrm>
            <a:off x="4788398" y="3797456"/>
            <a:ext cx="17886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7" name="Google Shape;1997;p136"/>
          <p:cNvSpPr txBox="1">
            <a:spLocks noGrp="1"/>
          </p:cNvSpPr>
          <p:nvPr>
            <p:ph type="subTitle" idx="8"/>
          </p:nvPr>
        </p:nvSpPr>
        <p:spPr>
          <a:xfrm>
            <a:off x="4788398" y="4152525"/>
            <a:ext cx="17856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8" name="Google Shape;1998;p136"/>
          <p:cNvSpPr txBox="1">
            <a:spLocks noGrp="1"/>
          </p:cNvSpPr>
          <p:nvPr>
            <p:ph type="title" idx="9" hasCustomPrompt="1"/>
          </p:nvPr>
        </p:nvSpPr>
        <p:spPr>
          <a:xfrm>
            <a:off x="6964099" y="3797456"/>
            <a:ext cx="172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9" name="Google Shape;1999;p136"/>
          <p:cNvSpPr txBox="1">
            <a:spLocks noGrp="1"/>
          </p:cNvSpPr>
          <p:nvPr>
            <p:ph type="subTitle" idx="13"/>
          </p:nvPr>
        </p:nvSpPr>
        <p:spPr>
          <a:xfrm>
            <a:off x="6964099" y="4152525"/>
            <a:ext cx="17205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2000" name="Google Shape;2000;p136"/>
          <p:cNvSpPr txBox="1">
            <a:spLocks noGrp="1"/>
          </p:cNvSpPr>
          <p:nvPr>
            <p:ph type="subTitle" idx="14"/>
          </p:nvPr>
        </p:nvSpPr>
        <p:spPr>
          <a:xfrm>
            <a:off x="343260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1" name="Google Shape;2001;p136"/>
          <p:cNvSpPr txBox="1">
            <a:spLocks noGrp="1"/>
          </p:cNvSpPr>
          <p:nvPr>
            <p:ph type="subTitle" idx="15"/>
          </p:nvPr>
        </p:nvSpPr>
        <p:spPr>
          <a:xfrm>
            <a:off x="3442052"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2002" name="Google Shape;2002;p136"/>
          <p:cNvSpPr txBox="1">
            <a:spLocks noGrp="1"/>
          </p:cNvSpPr>
          <p:nvPr>
            <p:ph type="subTitle" idx="16"/>
          </p:nvPr>
        </p:nvSpPr>
        <p:spPr>
          <a:xfrm>
            <a:off x="5327756"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3" name="Google Shape;2003;p136"/>
          <p:cNvSpPr txBox="1">
            <a:spLocks noGrp="1"/>
          </p:cNvSpPr>
          <p:nvPr>
            <p:ph type="subTitle" idx="17"/>
          </p:nvPr>
        </p:nvSpPr>
        <p:spPr>
          <a:xfrm>
            <a:off x="5339905"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2004" name="Google Shape;2004;p136"/>
          <p:cNvSpPr txBox="1">
            <a:spLocks noGrp="1"/>
          </p:cNvSpPr>
          <p:nvPr>
            <p:ph type="subTitle" idx="18"/>
          </p:nvPr>
        </p:nvSpPr>
        <p:spPr>
          <a:xfrm>
            <a:off x="719234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5" name="Google Shape;2005;p136"/>
          <p:cNvSpPr txBox="1">
            <a:spLocks noGrp="1"/>
          </p:cNvSpPr>
          <p:nvPr>
            <p:ph type="subTitle" idx="19"/>
          </p:nvPr>
        </p:nvSpPr>
        <p:spPr>
          <a:xfrm>
            <a:off x="7237758" y="2772900"/>
            <a:ext cx="1420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grpSp>
        <p:nvGrpSpPr>
          <p:cNvPr id="2006" name="Google Shape;2006;p136"/>
          <p:cNvGrpSpPr/>
          <p:nvPr/>
        </p:nvGrpSpPr>
        <p:grpSpPr>
          <a:xfrm>
            <a:off x="3447260" y="1484016"/>
            <a:ext cx="321804" cy="398833"/>
            <a:chOff x="457125" y="2391600"/>
            <a:chExt cx="78750" cy="97600"/>
          </a:xfrm>
        </p:grpSpPr>
        <p:sp>
          <p:nvSpPr>
            <p:cNvPr id="2007" name="Google Shape;2007;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08" name="Google Shape;2008;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09" name="Google Shape;2009;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0" name="Google Shape;2010;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1" name="Google Shape;2011;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2" name="Google Shape;2012;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3" name="Google Shape;2013;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2014" name="Google Shape;2014;p136"/>
          <p:cNvGrpSpPr/>
          <p:nvPr/>
        </p:nvGrpSpPr>
        <p:grpSpPr>
          <a:xfrm>
            <a:off x="5338898" y="1484016"/>
            <a:ext cx="321804" cy="398833"/>
            <a:chOff x="457125" y="2391600"/>
            <a:chExt cx="78750" cy="97600"/>
          </a:xfrm>
        </p:grpSpPr>
        <p:sp>
          <p:nvSpPr>
            <p:cNvPr id="2015" name="Google Shape;2015;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6" name="Google Shape;2016;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7" name="Google Shape;2017;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8" name="Google Shape;2018;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9" name="Google Shape;2019;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0" name="Google Shape;2020;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1" name="Google Shape;2021;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2022" name="Google Shape;2022;p136"/>
          <p:cNvGrpSpPr/>
          <p:nvPr/>
        </p:nvGrpSpPr>
        <p:grpSpPr>
          <a:xfrm>
            <a:off x="7230537" y="1484016"/>
            <a:ext cx="321804" cy="398833"/>
            <a:chOff x="457125" y="2391600"/>
            <a:chExt cx="78750" cy="97600"/>
          </a:xfrm>
        </p:grpSpPr>
        <p:sp>
          <p:nvSpPr>
            <p:cNvPr id="2023" name="Google Shape;2023;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4" name="Google Shape;2024;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5" name="Google Shape;2025;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6" name="Google Shape;2026;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7" name="Google Shape;2027;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8" name="Google Shape;2028;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9" name="Google Shape;2029;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2030"/>
        <p:cNvGrpSpPr/>
        <p:nvPr/>
      </p:nvGrpSpPr>
      <p:grpSpPr>
        <a:xfrm>
          <a:off x="0" y="0"/>
          <a:ext cx="0" cy="0"/>
          <a:chOff x="0" y="0"/>
          <a:chExt cx="0" cy="0"/>
        </a:xfrm>
      </p:grpSpPr>
      <p:sp>
        <p:nvSpPr>
          <p:cNvPr id="2031" name="Google Shape;2031;p137"/>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32" name="Google Shape;2032;p137"/>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33" name="Google Shape;2033;p1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034" name="Google Shape;2034;p137"/>
          <p:cNvSpPr>
            <a:spLocks noGrp="1"/>
          </p:cNvSpPr>
          <p:nvPr>
            <p:ph type="pic" idx="2"/>
          </p:nvPr>
        </p:nvSpPr>
        <p:spPr>
          <a:xfrm>
            <a:off x="5239004" y="1039761"/>
            <a:ext cx="3596700" cy="3518100"/>
          </a:xfrm>
          <a:prstGeom prst="roundRect">
            <a:avLst>
              <a:gd name="adj" fmla="val 2719"/>
            </a:avLst>
          </a:prstGeom>
          <a:noFill/>
          <a:ln>
            <a:noFill/>
          </a:ln>
        </p:spPr>
      </p:sp>
      <p:sp>
        <p:nvSpPr>
          <p:cNvPr id="2035" name="Google Shape;2035;p137"/>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2036"/>
        <p:cNvGrpSpPr/>
        <p:nvPr/>
      </p:nvGrpSpPr>
      <p:grpSpPr>
        <a:xfrm>
          <a:off x="0" y="0"/>
          <a:ext cx="0" cy="0"/>
          <a:chOff x="0" y="0"/>
          <a:chExt cx="0" cy="0"/>
        </a:xfrm>
      </p:grpSpPr>
      <p:sp>
        <p:nvSpPr>
          <p:cNvPr id="2037" name="Google Shape;2037;p138"/>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38" name="Google Shape;2038;p138"/>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39" name="Google Shape;2039;p1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040" name="Google Shape;2040;p138"/>
          <p:cNvSpPr>
            <a:spLocks noGrp="1"/>
          </p:cNvSpPr>
          <p:nvPr>
            <p:ph type="pic" idx="2"/>
          </p:nvPr>
        </p:nvSpPr>
        <p:spPr>
          <a:xfrm>
            <a:off x="5239004" y="1039761"/>
            <a:ext cx="3596700" cy="3518100"/>
          </a:xfrm>
          <a:prstGeom prst="roundRect">
            <a:avLst>
              <a:gd name="adj" fmla="val 2719"/>
            </a:avLst>
          </a:prstGeom>
          <a:noFill/>
          <a:ln>
            <a:noFill/>
          </a:ln>
        </p:spPr>
      </p:sp>
      <p:sp>
        <p:nvSpPr>
          <p:cNvPr id="2041" name="Google Shape;2041;p138"/>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2042"/>
        <p:cNvGrpSpPr/>
        <p:nvPr/>
      </p:nvGrpSpPr>
      <p:grpSpPr>
        <a:xfrm>
          <a:off x="0" y="0"/>
          <a:ext cx="0" cy="0"/>
          <a:chOff x="0" y="0"/>
          <a:chExt cx="0" cy="0"/>
        </a:xfrm>
      </p:grpSpPr>
      <p:sp>
        <p:nvSpPr>
          <p:cNvPr id="2043" name="Google Shape;2043;p139"/>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44" name="Google Shape;2044;p139"/>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45" name="Google Shape;2045;p1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46" name="Google Shape;2046;p139"/>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47" name="Google Shape;2047;p139"/>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48" name="Google Shape;2048;p139"/>
          <p:cNvSpPr txBox="1">
            <a:spLocks noGrp="1"/>
          </p:cNvSpPr>
          <p:nvPr>
            <p:ph type="subTitle" idx="1"/>
          </p:nvPr>
        </p:nvSpPr>
        <p:spPr>
          <a:xfrm>
            <a:off x="512821"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49" name="Google Shape;2049;p139"/>
          <p:cNvSpPr txBox="1">
            <a:spLocks noGrp="1"/>
          </p:cNvSpPr>
          <p:nvPr>
            <p:ph type="subTitle" idx="2"/>
          </p:nvPr>
        </p:nvSpPr>
        <p:spPr>
          <a:xfrm>
            <a:off x="512821"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0" name="Google Shape;2050;p139"/>
          <p:cNvSpPr txBox="1">
            <a:spLocks noGrp="1"/>
          </p:cNvSpPr>
          <p:nvPr>
            <p:ph type="subTitle" idx="3"/>
          </p:nvPr>
        </p:nvSpPr>
        <p:spPr>
          <a:xfrm>
            <a:off x="512821"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1" name="Google Shape;2051;p139"/>
          <p:cNvSpPr txBox="1">
            <a:spLocks noGrp="1"/>
          </p:cNvSpPr>
          <p:nvPr>
            <p:ph type="subTitle" idx="4"/>
          </p:nvPr>
        </p:nvSpPr>
        <p:spPr>
          <a:xfrm>
            <a:off x="4483465"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2" name="Google Shape;2052;p139"/>
          <p:cNvSpPr txBox="1">
            <a:spLocks noGrp="1"/>
          </p:cNvSpPr>
          <p:nvPr>
            <p:ph type="subTitle" idx="5"/>
          </p:nvPr>
        </p:nvSpPr>
        <p:spPr>
          <a:xfrm>
            <a:off x="4483465"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3" name="Google Shape;2053;p139"/>
          <p:cNvSpPr txBox="1">
            <a:spLocks noGrp="1"/>
          </p:cNvSpPr>
          <p:nvPr>
            <p:ph type="subTitle" idx="6"/>
          </p:nvPr>
        </p:nvSpPr>
        <p:spPr>
          <a:xfrm>
            <a:off x="4483465"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2054"/>
        <p:cNvGrpSpPr/>
        <p:nvPr/>
      </p:nvGrpSpPr>
      <p:grpSpPr>
        <a:xfrm>
          <a:off x="0" y="0"/>
          <a:ext cx="0" cy="0"/>
          <a:chOff x="0" y="0"/>
          <a:chExt cx="0" cy="0"/>
        </a:xfrm>
      </p:grpSpPr>
      <p:sp>
        <p:nvSpPr>
          <p:cNvPr id="2055" name="Google Shape;2055;p140"/>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56" name="Google Shape;2056;p140"/>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57" name="Google Shape;2057;p1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58" name="Google Shape;2058;p140"/>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59" name="Google Shape;2059;p140"/>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60" name="Google Shape;2060;p140"/>
          <p:cNvSpPr txBox="1">
            <a:spLocks noGrp="1"/>
          </p:cNvSpPr>
          <p:nvPr>
            <p:ph type="subTitle" idx="1"/>
          </p:nvPr>
        </p:nvSpPr>
        <p:spPr>
          <a:xfrm>
            <a:off x="1000257"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1" name="Google Shape;2061;p140"/>
          <p:cNvSpPr txBox="1">
            <a:spLocks noGrp="1"/>
          </p:cNvSpPr>
          <p:nvPr>
            <p:ph type="subTitle" idx="2"/>
          </p:nvPr>
        </p:nvSpPr>
        <p:spPr>
          <a:xfrm>
            <a:off x="1000257"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2" name="Google Shape;2062;p140"/>
          <p:cNvSpPr txBox="1">
            <a:spLocks noGrp="1"/>
          </p:cNvSpPr>
          <p:nvPr>
            <p:ph type="subTitle" idx="3"/>
          </p:nvPr>
        </p:nvSpPr>
        <p:spPr>
          <a:xfrm>
            <a:off x="1000257"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3" name="Google Shape;2063;p140"/>
          <p:cNvSpPr txBox="1">
            <a:spLocks noGrp="1"/>
          </p:cNvSpPr>
          <p:nvPr>
            <p:ph type="subTitle" idx="4"/>
          </p:nvPr>
        </p:nvSpPr>
        <p:spPr>
          <a:xfrm>
            <a:off x="4978030"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4" name="Google Shape;2064;p140"/>
          <p:cNvSpPr txBox="1">
            <a:spLocks noGrp="1"/>
          </p:cNvSpPr>
          <p:nvPr>
            <p:ph type="subTitle" idx="5"/>
          </p:nvPr>
        </p:nvSpPr>
        <p:spPr>
          <a:xfrm>
            <a:off x="4978030"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5" name="Google Shape;2065;p140"/>
          <p:cNvSpPr txBox="1">
            <a:spLocks noGrp="1"/>
          </p:cNvSpPr>
          <p:nvPr>
            <p:ph type="subTitle" idx="6"/>
          </p:nvPr>
        </p:nvSpPr>
        <p:spPr>
          <a:xfrm>
            <a:off x="4978030"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6" name="Google Shape;2066;p140"/>
          <p:cNvSpPr txBox="1">
            <a:spLocks noGrp="1"/>
          </p:cNvSpPr>
          <p:nvPr>
            <p:ph type="title" idx="7" hasCustomPrompt="1"/>
          </p:nvPr>
        </p:nvSpPr>
        <p:spPr>
          <a:xfrm>
            <a:off x="372046" y="2123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7" name="Google Shape;2067;p140"/>
          <p:cNvSpPr txBox="1">
            <a:spLocks noGrp="1"/>
          </p:cNvSpPr>
          <p:nvPr>
            <p:ph type="title" idx="8" hasCustomPrompt="1"/>
          </p:nvPr>
        </p:nvSpPr>
        <p:spPr>
          <a:xfrm>
            <a:off x="372046" y="298912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8" name="Google Shape;2068;p140"/>
          <p:cNvSpPr txBox="1">
            <a:spLocks noGrp="1"/>
          </p:cNvSpPr>
          <p:nvPr>
            <p:ph type="title" idx="9" hasCustomPrompt="1"/>
          </p:nvPr>
        </p:nvSpPr>
        <p:spPr>
          <a:xfrm>
            <a:off x="372046" y="388813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9" name="Google Shape;2069;p140"/>
          <p:cNvSpPr txBox="1">
            <a:spLocks noGrp="1"/>
          </p:cNvSpPr>
          <p:nvPr>
            <p:ph type="title" idx="13" hasCustomPrompt="1"/>
          </p:nvPr>
        </p:nvSpPr>
        <p:spPr>
          <a:xfrm>
            <a:off x="4387041" y="214227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0" name="Google Shape;2070;p140"/>
          <p:cNvSpPr txBox="1">
            <a:spLocks noGrp="1"/>
          </p:cNvSpPr>
          <p:nvPr>
            <p:ph type="title" idx="14" hasCustomPrompt="1"/>
          </p:nvPr>
        </p:nvSpPr>
        <p:spPr>
          <a:xfrm>
            <a:off x="4387041" y="300744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1" name="Google Shape;2071;p140"/>
          <p:cNvSpPr txBox="1">
            <a:spLocks noGrp="1"/>
          </p:cNvSpPr>
          <p:nvPr>
            <p:ph type="title" idx="15" hasCustomPrompt="1"/>
          </p:nvPr>
        </p:nvSpPr>
        <p:spPr>
          <a:xfrm>
            <a:off x="4387041" y="390645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2072"/>
        <p:cNvGrpSpPr/>
        <p:nvPr/>
      </p:nvGrpSpPr>
      <p:grpSpPr>
        <a:xfrm>
          <a:off x="0" y="0"/>
          <a:ext cx="0" cy="0"/>
          <a:chOff x="0" y="0"/>
          <a:chExt cx="0" cy="0"/>
        </a:xfrm>
      </p:grpSpPr>
      <p:sp>
        <p:nvSpPr>
          <p:cNvPr id="2073" name="Google Shape;2073;p141"/>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74" name="Google Shape;2074;p141"/>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75" name="Google Shape;2075;p1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76" name="Google Shape;2076;p141"/>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2077" name="Google Shape;2077;p141"/>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2078" name="Google Shape;2078;p141"/>
          <p:cNvSpPr txBox="1">
            <a:spLocks noGrp="1"/>
          </p:cNvSpPr>
          <p:nvPr>
            <p:ph type="title" idx="2" hasCustomPrompt="1"/>
          </p:nvPr>
        </p:nvSpPr>
        <p:spPr>
          <a:xfrm>
            <a:off x="390361"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9" name="Google Shape;2079;p141"/>
          <p:cNvSpPr txBox="1">
            <a:spLocks noGrp="1"/>
          </p:cNvSpPr>
          <p:nvPr>
            <p:ph type="title" idx="3" hasCustomPrompt="1"/>
          </p:nvPr>
        </p:nvSpPr>
        <p:spPr>
          <a:xfrm>
            <a:off x="4405357"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0" name="Google Shape;2080;p141"/>
          <p:cNvSpPr txBox="1">
            <a:spLocks noGrp="1"/>
          </p:cNvSpPr>
          <p:nvPr>
            <p:ph type="title" idx="4" hasCustomPrompt="1"/>
          </p:nvPr>
        </p:nvSpPr>
        <p:spPr>
          <a:xfrm>
            <a:off x="381204"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1" name="Google Shape;2081;p141"/>
          <p:cNvSpPr txBox="1">
            <a:spLocks noGrp="1"/>
          </p:cNvSpPr>
          <p:nvPr>
            <p:ph type="title" idx="5" hasCustomPrompt="1"/>
          </p:nvPr>
        </p:nvSpPr>
        <p:spPr>
          <a:xfrm>
            <a:off x="390361"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2" name="Google Shape;2082;p141"/>
          <p:cNvSpPr txBox="1">
            <a:spLocks noGrp="1"/>
          </p:cNvSpPr>
          <p:nvPr>
            <p:ph type="title" idx="6" hasCustomPrompt="1"/>
          </p:nvPr>
        </p:nvSpPr>
        <p:spPr>
          <a:xfrm>
            <a:off x="4396199"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3" name="Google Shape;2083;p141"/>
          <p:cNvSpPr txBox="1">
            <a:spLocks noGrp="1"/>
          </p:cNvSpPr>
          <p:nvPr>
            <p:ph type="title" idx="7" hasCustomPrompt="1"/>
          </p:nvPr>
        </p:nvSpPr>
        <p:spPr>
          <a:xfrm>
            <a:off x="4405357"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4" name="Google Shape;2084;p141"/>
          <p:cNvSpPr txBox="1">
            <a:spLocks noGrp="1"/>
          </p:cNvSpPr>
          <p:nvPr>
            <p:ph type="subTitle" idx="1"/>
          </p:nvPr>
        </p:nvSpPr>
        <p:spPr>
          <a:xfrm>
            <a:off x="982822" y="2076019"/>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5" name="Google Shape;2085;p141"/>
          <p:cNvSpPr txBox="1">
            <a:spLocks noGrp="1"/>
          </p:cNvSpPr>
          <p:nvPr>
            <p:ph type="subTitle" idx="8"/>
          </p:nvPr>
        </p:nvSpPr>
        <p:spPr>
          <a:xfrm>
            <a:off x="982822" y="3090131"/>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6" name="Google Shape;2086;p141"/>
          <p:cNvSpPr txBox="1">
            <a:spLocks noGrp="1"/>
          </p:cNvSpPr>
          <p:nvPr>
            <p:ph type="subTitle" idx="9"/>
          </p:nvPr>
        </p:nvSpPr>
        <p:spPr>
          <a:xfrm>
            <a:off x="982822" y="4109738"/>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7" name="Google Shape;2087;p141"/>
          <p:cNvSpPr txBox="1">
            <a:spLocks noGrp="1"/>
          </p:cNvSpPr>
          <p:nvPr>
            <p:ph type="subTitle" idx="13"/>
          </p:nvPr>
        </p:nvSpPr>
        <p:spPr>
          <a:xfrm>
            <a:off x="4959161" y="2076019"/>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8" name="Google Shape;2088;p141"/>
          <p:cNvSpPr txBox="1">
            <a:spLocks noGrp="1"/>
          </p:cNvSpPr>
          <p:nvPr>
            <p:ph type="subTitle" idx="14"/>
          </p:nvPr>
        </p:nvSpPr>
        <p:spPr>
          <a:xfrm>
            <a:off x="4959161" y="3090131"/>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9" name="Google Shape;2089;p141"/>
          <p:cNvSpPr txBox="1">
            <a:spLocks noGrp="1"/>
          </p:cNvSpPr>
          <p:nvPr>
            <p:ph type="subTitle" idx="15"/>
          </p:nvPr>
        </p:nvSpPr>
        <p:spPr>
          <a:xfrm>
            <a:off x="4959161" y="4109738"/>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90" name="Google Shape;2090;p141"/>
          <p:cNvSpPr txBox="1">
            <a:spLocks noGrp="1"/>
          </p:cNvSpPr>
          <p:nvPr>
            <p:ph type="subTitle" idx="16"/>
          </p:nvPr>
        </p:nvSpPr>
        <p:spPr>
          <a:xfrm>
            <a:off x="953997" y="371896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1" name="Google Shape;2091;p141"/>
          <p:cNvSpPr txBox="1">
            <a:spLocks noGrp="1"/>
          </p:cNvSpPr>
          <p:nvPr>
            <p:ph type="subTitle" idx="17"/>
          </p:nvPr>
        </p:nvSpPr>
        <p:spPr>
          <a:xfrm>
            <a:off x="953997" y="171885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2" name="Google Shape;2092;p141"/>
          <p:cNvSpPr txBox="1">
            <a:spLocks noGrp="1"/>
          </p:cNvSpPr>
          <p:nvPr>
            <p:ph type="subTitle" idx="18"/>
          </p:nvPr>
        </p:nvSpPr>
        <p:spPr>
          <a:xfrm>
            <a:off x="953997" y="2723332"/>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3" name="Google Shape;2093;p141"/>
          <p:cNvSpPr txBox="1">
            <a:spLocks noGrp="1"/>
          </p:cNvSpPr>
          <p:nvPr>
            <p:ph type="subTitle" idx="19"/>
          </p:nvPr>
        </p:nvSpPr>
        <p:spPr>
          <a:xfrm>
            <a:off x="4947992" y="1718845"/>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4" name="Google Shape;2094;p141"/>
          <p:cNvSpPr txBox="1">
            <a:spLocks noGrp="1"/>
          </p:cNvSpPr>
          <p:nvPr>
            <p:ph type="subTitle" idx="20"/>
          </p:nvPr>
        </p:nvSpPr>
        <p:spPr>
          <a:xfrm>
            <a:off x="4947992" y="2723330"/>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5" name="Google Shape;2095;p141"/>
          <p:cNvSpPr txBox="1">
            <a:spLocks noGrp="1"/>
          </p:cNvSpPr>
          <p:nvPr>
            <p:ph type="subTitle" idx="21"/>
          </p:nvPr>
        </p:nvSpPr>
        <p:spPr>
          <a:xfrm>
            <a:off x="4947992" y="3718959"/>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2096"/>
        <p:cNvGrpSpPr/>
        <p:nvPr/>
      </p:nvGrpSpPr>
      <p:grpSpPr>
        <a:xfrm>
          <a:off x="0" y="0"/>
          <a:ext cx="0" cy="0"/>
          <a:chOff x="0" y="0"/>
          <a:chExt cx="0" cy="0"/>
        </a:xfrm>
      </p:grpSpPr>
      <p:sp>
        <p:nvSpPr>
          <p:cNvPr id="2097" name="Google Shape;2097;p142"/>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98" name="Google Shape;2098;p1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99" name="Google Shape;2099;p142"/>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100" name="Google Shape;2100;p142"/>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101" name="Google Shape;2101;p142"/>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102" name="Google Shape;2102;p142"/>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103" name="Google Shape;2103;p142"/>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104" name="Google Shape;2104;p142"/>
          <p:cNvSpPr txBox="1">
            <a:spLocks noGrp="1"/>
          </p:cNvSpPr>
          <p:nvPr>
            <p:ph type="title" idx="2"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5" name="Google Shape;2105;p142"/>
          <p:cNvSpPr txBox="1">
            <a:spLocks noGrp="1"/>
          </p:cNvSpPr>
          <p:nvPr>
            <p:ph type="title" idx="3"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6" name="Google Shape;2106;p142"/>
          <p:cNvSpPr txBox="1">
            <a:spLocks noGrp="1"/>
          </p:cNvSpPr>
          <p:nvPr>
            <p:ph type="title" idx="4"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7" name="Google Shape;2107;p142"/>
          <p:cNvSpPr txBox="1">
            <a:spLocks noGrp="1"/>
          </p:cNvSpPr>
          <p:nvPr>
            <p:ph type="title" idx="5"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8" name="Google Shape;2108;p142"/>
          <p:cNvSpPr txBox="1">
            <a:spLocks noGrp="1"/>
          </p:cNvSpPr>
          <p:nvPr>
            <p:ph type="title" idx="6"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9" name="Google Shape;2109;p142"/>
          <p:cNvSpPr txBox="1">
            <a:spLocks noGrp="1"/>
          </p:cNvSpPr>
          <p:nvPr>
            <p:ph type="subTitle" idx="1"/>
          </p:nvPr>
        </p:nvSpPr>
        <p:spPr>
          <a:xfrm>
            <a:off x="727790" y="1279931"/>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0" name="Google Shape;2110;p142"/>
          <p:cNvSpPr txBox="1">
            <a:spLocks noGrp="1"/>
          </p:cNvSpPr>
          <p:nvPr>
            <p:ph type="subTitle" idx="7"/>
          </p:nvPr>
        </p:nvSpPr>
        <p:spPr>
          <a:xfrm>
            <a:off x="727790" y="1852994"/>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1" name="Google Shape;2111;p142"/>
          <p:cNvSpPr txBox="1">
            <a:spLocks noGrp="1"/>
          </p:cNvSpPr>
          <p:nvPr>
            <p:ph type="subTitle" idx="8"/>
          </p:nvPr>
        </p:nvSpPr>
        <p:spPr>
          <a:xfrm>
            <a:off x="727790" y="2431159"/>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2" name="Google Shape;2112;p142"/>
          <p:cNvSpPr txBox="1">
            <a:spLocks noGrp="1"/>
          </p:cNvSpPr>
          <p:nvPr>
            <p:ph type="subTitle" idx="9"/>
          </p:nvPr>
        </p:nvSpPr>
        <p:spPr>
          <a:xfrm>
            <a:off x="727790" y="3023378"/>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3" name="Google Shape;2113;p142"/>
          <p:cNvSpPr txBox="1">
            <a:spLocks noGrp="1"/>
          </p:cNvSpPr>
          <p:nvPr>
            <p:ph type="subTitle" idx="13"/>
          </p:nvPr>
        </p:nvSpPr>
        <p:spPr>
          <a:xfrm>
            <a:off x="727790" y="3619172"/>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00"/>
              <a:buFont typeface="Poppins"/>
              <a:buNone/>
              <a:defRPr sz="46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5" name="Google Shape;85;p16"/>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86" name="Google Shape;86;p16"/>
          <p:cNvGrpSpPr/>
          <p:nvPr/>
        </p:nvGrpSpPr>
        <p:grpSpPr>
          <a:xfrm>
            <a:off x="7848585" y="4616745"/>
            <a:ext cx="948486" cy="279733"/>
            <a:chOff x="20929561" y="12311319"/>
            <a:chExt cx="2529297" cy="745954"/>
          </a:xfrm>
        </p:grpSpPr>
        <p:grpSp>
          <p:nvGrpSpPr>
            <p:cNvPr id="87" name="Google Shape;87;p16"/>
            <p:cNvGrpSpPr/>
            <p:nvPr/>
          </p:nvGrpSpPr>
          <p:grpSpPr>
            <a:xfrm>
              <a:off x="20929561" y="12311319"/>
              <a:ext cx="2433857" cy="745954"/>
              <a:chOff x="20929561" y="12311319"/>
              <a:chExt cx="2433857" cy="745954"/>
            </a:xfrm>
          </p:grpSpPr>
          <p:sp>
            <p:nvSpPr>
              <p:cNvPr id="88" name="Google Shape;88;p1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9" name="Google Shape;89;p1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0" name="Google Shape;90;p16"/>
              <p:cNvGrpSpPr/>
              <p:nvPr/>
            </p:nvGrpSpPr>
            <p:grpSpPr>
              <a:xfrm>
                <a:off x="22582537" y="12311321"/>
                <a:ext cx="780881" cy="745730"/>
                <a:chOff x="22582537" y="12311321"/>
                <a:chExt cx="780881" cy="745730"/>
              </a:xfrm>
            </p:grpSpPr>
            <p:grpSp>
              <p:nvGrpSpPr>
                <p:cNvPr id="91" name="Google Shape;91;p16"/>
                <p:cNvGrpSpPr/>
                <p:nvPr/>
              </p:nvGrpSpPr>
              <p:grpSpPr>
                <a:xfrm>
                  <a:off x="22582537" y="12311321"/>
                  <a:ext cx="780881" cy="745730"/>
                  <a:chOff x="22582537" y="12311321"/>
                  <a:chExt cx="780881" cy="745730"/>
                </a:xfrm>
              </p:grpSpPr>
              <p:sp>
                <p:nvSpPr>
                  <p:cNvPr id="92" name="Google Shape;92;p1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93" name="Google Shape;93;p1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94" name="Google Shape;94;p1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95" name="Google Shape;95;p1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2114"/>
        <p:cNvGrpSpPr/>
        <p:nvPr/>
      </p:nvGrpSpPr>
      <p:grpSpPr>
        <a:xfrm>
          <a:off x="0" y="0"/>
          <a:ext cx="0" cy="0"/>
          <a:chOff x="0" y="0"/>
          <a:chExt cx="0" cy="0"/>
        </a:xfrm>
      </p:grpSpPr>
      <p:sp>
        <p:nvSpPr>
          <p:cNvPr id="2115" name="Google Shape;2115;p143"/>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16" name="Google Shape;2116;p1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117" name="Google Shape;2117;p143"/>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118" name="Google Shape;2118;p143"/>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119" name="Google Shape;2119;p143"/>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120" name="Google Shape;2120;p143"/>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121" name="Google Shape;2121;p143"/>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122" name="Google Shape;2122;p143"/>
          <p:cNvSpPr txBox="1">
            <a:spLocks noGrp="1"/>
          </p:cNvSpPr>
          <p:nvPr>
            <p:ph type="title" idx="2" hasCustomPrompt="1"/>
          </p:nvPr>
        </p:nvSpPr>
        <p:spPr>
          <a:xfrm>
            <a:off x="4735895" y="115221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3" name="Google Shape;2123;p143"/>
          <p:cNvSpPr txBox="1">
            <a:spLocks noGrp="1"/>
          </p:cNvSpPr>
          <p:nvPr>
            <p:ph type="title" idx="3" hasCustomPrompt="1"/>
          </p:nvPr>
        </p:nvSpPr>
        <p:spPr>
          <a:xfrm>
            <a:off x="4735895" y="1734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4" name="Google Shape;2124;p143"/>
          <p:cNvSpPr txBox="1">
            <a:spLocks noGrp="1"/>
          </p:cNvSpPr>
          <p:nvPr>
            <p:ph type="title" idx="4" hasCustomPrompt="1"/>
          </p:nvPr>
        </p:nvSpPr>
        <p:spPr>
          <a:xfrm>
            <a:off x="4735895" y="231799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5" name="Google Shape;2125;p143"/>
          <p:cNvSpPr txBox="1">
            <a:spLocks noGrp="1"/>
          </p:cNvSpPr>
          <p:nvPr>
            <p:ph type="title" idx="5" hasCustomPrompt="1"/>
          </p:nvPr>
        </p:nvSpPr>
        <p:spPr>
          <a:xfrm>
            <a:off x="4730864"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6" name="Google Shape;2126;p143"/>
          <p:cNvSpPr txBox="1">
            <a:spLocks noGrp="1"/>
          </p:cNvSpPr>
          <p:nvPr>
            <p:ph type="title" idx="6" hasCustomPrompt="1"/>
          </p:nvPr>
        </p:nvSpPr>
        <p:spPr>
          <a:xfrm>
            <a:off x="4735895" y="3493496"/>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7" name="Google Shape;2127;p143"/>
          <p:cNvSpPr txBox="1">
            <a:spLocks noGrp="1"/>
          </p:cNvSpPr>
          <p:nvPr>
            <p:ph type="subTitle" idx="1"/>
          </p:nvPr>
        </p:nvSpPr>
        <p:spPr>
          <a:xfrm>
            <a:off x="727790" y="1279931"/>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28" name="Google Shape;2128;p143"/>
          <p:cNvSpPr txBox="1">
            <a:spLocks noGrp="1"/>
          </p:cNvSpPr>
          <p:nvPr>
            <p:ph type="subTitle" idx="7"/>
          </p:nvPr>
        </p:nvSpPr>
        <p:spPr>
          <a:xfrm>
            <a:off x="727790" y="1852994"/>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29" name="Google Shape;2129;p143"/>
          <p:cNvSpPr txBox="1">
            <a:spLocks noGrp="1"/>
          </p:cNvSpPr>
          <p:nvPr>
            <p:ph type="subTitle" idx="8"/>
          </p:nvPr>
        </p:nvSpPr>
        <p:spPr>
          <a:xfrm>
            <a:off x="727790" y="2431159"/>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0" name="Google Shape;2130;p143"/>
          <p:cNvSpPr txBox="1">
            <a:spLocks noGrp="1"/>
          </p:cNvSpPr>
          <p:nvPr>
            <p:ph type="subTitle" idx="9"/>
          </p:nvPr>
        </p:nvSpPr>
        <p:spPr>
          <a:xfrm>
            <a:off x="727790" y="3023378"/>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1" name="Google Shape;2131;p143"/>
          <p:cNvSpPr txBox="1">
            <a:spLocks noGrp="1"/>
          </p:cNvSpPr>
          <p:nvPr>
            <p:ph type="subTitle" idx="13"/>
          </p:nvPr>
        </p:nvSpPr>
        <p:spPr>
          <a:xfrm>
            <a:off x="727790" y="3619172"/>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2" name="Google Shape;2132;p143"/>
          <p:cNvSpPr txBox="1">
            <a:spLocks noGrp="1"/>
          </p:cNvSpPr>
          <p:nvPr>
            <p:ph type="subTitle" idx="14"/>
          </p:nvPr>
        </p:nvSpPr>
        <p:spPr>
          <a:xfrm>
            <a:off x="5309168" y="1279931"/>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3" name="Google Shape;2133;p143"/>
          <p:cNvSpPr txBox="1">
            <a:spLocks noGrp="1"/>
          </p:cNvSpPr>
          <p:nvPr>
            <p:ph type="subTitle" idx="15"/>
          </p:nvPr>
        </p:nvSpPr>
        <p:spPr>
          <a:xfrm>
            <a:off x="5309168" y="1852994"/>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4" name="Google Shape;2134;p143"/>
          <p:cNvSpPr txBox="1">
            <a:spLocks noGrp="1"/>
          </p:cNvSpPr>
          <p:nvPr>
            <p:ph type="subTitle" idx="16"/>
          </p:nvPr>
        </p:nvSpPr>
        <p:spPr>
          <a:xfrm>
            <a:off x="5309168" y="2431159"/>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5" name="Google Shape;2135;p143"/>
          <p:cNvSpPr txBox="1">
            <a:spLocks noGrp="1"/>
          </p:cNvSpPr>
          <p:nvPr>
            <p:ph type="subTitle" idx="17"/>
          </p:nvPr>
        </p:nvSpPr>
        <p:spPr>
          <a:xfrm>
            <a:off x="5309168" y="3023378"/>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6" name="Google Shape;2136;p143"/>
          <p:cNvSpPr txBox="1">
            <a:spLocks noGrp="1"/>
          </p:cNvSpPr>
          <p:nvPr>
            <p:ph type="subTitle" idx="18"/>
          </p:nvPr>
        </p:nvSpPr>
        <p:spPr>
          <a:xfrm>
            <a:off x="5309168" y="3619172"/>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7" name="Google Shape;2137;p143"/>
          <p:cNvSpPr txBox="1">
            <a:spLocks noGrp="1"/>
          </p:cNvSpPr>
          <p:nvPr>
            <p:ph type="title" idx="19"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38" name="Google Shape;2138;p143"/>
          <p:cNvSpPr txBox="1">
            <a:spLocks noGrp="1"/>
          </p:cNvSpPr>
          <p:nvPr>
            <p:ph type="title" idx="20"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39" name="Google Shape;2139;p143"/>
          <p:cNvSpPr txBox="1">
            <a:spLocks noGrp="1"/>
          </p:cNvSpPr>
          <p:nvPr>
            <p:ph type="title" idx="21"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40" name="Google Shape;2140;p143"/>
          <p:cNvSpPr txBox="1">
            <a:spLocks noGrp="1"/>
          </p:cNvSpPr>
          <p:nvPr>
            <p:ph type="title" idx="22"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41" name="Google Shape;2141;p143"/>
          <p:cNvSpPr txBox="1">
            <a:spLocks noGrp="1"/>
          </p:cNvSpPr>
          <p:nvPr>
            <p:ph type="title" idx="23"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2142"/>
        <p:cNvGrpSpPr/>
        <p:nvPr/>
      </p:nvGrpSpPr>
      <p:grpSpPr>
        <a:xfrm>
          <a:off x="0" y="0"/>
          <a:ext cx="0" cy="0"/>
          <a:chOff x="0" y="0"/>
          <a:chExt cx="0" cy="0"/>
        </a:xfrm>
      </p:grpSpPr>
      <p:sp>
        <p:nvSpPr>
          <p:cNvPr id="2143" name="Google Shape;2143;p144"/>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44" name="Google Shape;2144;p1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45" name="Google Shape;2145;p144"/>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8602" algn="l">
              <a:lnSpc>
                <a:spcPct val="87000"/>
              </a:lnSpc>
              <a:spcBef>
                <a:spcPts val="1350"/>
              </a:spcBef>
              <a:spcAft>
                <a:spcPts val="0"/>
              </a:spcAft>
              <a:buClr>
                <a:schemeClr val="accent1"/>
              </a:buClr>
              <a:buSzPts val="945"/>
              <a:buChar char="●"/>
              <a:defRPr sz="1050"/>
            </a:lvl1pPr>
            <a:lvl2pPr marL="914400" lvl="1" indent="-280031" algn="l">
              <a:lnSpc>
                <a:spcPct val="87000"/>
              </a:lnSpc>
              <a:spcBef>
                <a:spcPts val="1350"/>
              </a:spcBef>
              <a:spcAft>
                <a:spcPts val="0"/>
              </a:spcAft>
              <a:buClr>
                <a:schemeClr val="accent1"/>
              </a:buClr>
              <a:buSzPts val="810"/>
              <a:buChar char="●"/>
              <a:defRPr sz="900"/>
            </a:lvl2pPr>
            <a:lvl3pPr marL="1371600" lvl="2" indent="-271459" algn="l">
              <a:lnSpc>
                <a:spcPct val="87000"/>
              </a:lnSpc>
              <a:spcBef>
                <a:spcPts val="1350"/>
              </a:spcBef>
              <a:spcAft>
                <a:spcPts val="0"/>
              </a:spcAft>
              <a:buClr>
                <a:schemeClr val="accent1"/>
              </a:buClr>
              <a:buSzPts val="675"/>
              <a:buChar char="●"/>
              <a:defRPr sz="750"/>
            </a:lvl3pPr>
            <a:lvl4pPr marL="1828800" lvl="3" indent="-262887" algn="l">
              <a:lnSpc>
                <a:spcPct val="87000"/>
              </a:lnSpc>
              <a:spcBef>
                <a:spcPts val="1350"/>
              </a:spcBef>
              <a:spcAft>
                <a:spcPts val="0"/>
              </a:spcAft>
              <a:buClr>
                <a:schemeClr val="accent1"/>
              </a:buClr>
              <a:buSzPts val="540"/>
              <a:buChar char="●"/>
              <a:defRPr sz="600"/>
            </a:lvl4pPr>
            <a:lvl5pPr marL="2286000" lvl="4" indent="-254315" algn="l">
              <a:lnSpc>
                <a:spcPct val="87000"/>
              </a:lnSpc>
              <a:spcBef>
                <a:spcPts val="1350"/>
              </a:spcBef>
              <a:spcAft>
                <a:spcPts val="0"/>
              </a:spcAft>
              <a:buClr>
                <a:schemeClr val="accent1"/>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2146"/>
        <p:cNvGrpSpPr/>
        <p:nvPr/>
      </p:nvGrpSpPr>
      <p:grpSpPr>
        <a:xfrm>
          <a:off x="0" y="0"/>
          <a:ext cx="0" cy="0"/>
          <a:chOff x="0" y="0"/>
          <a:chExt cx="0" cy="0"/>
        </a:xfrm>
      </p:grpSpPr>
      <p:sp>
        <p:nvSpPr>
          <p:cNvPr id="2147" name="Google Shape;2147;p145"/>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48" name="Google Shape;2148;p1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49" name="Google Shape;2149;p145"/>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300507" algn="l">
              <a:lnSpc>
                <a:spcPct val="94000"/>
              </a:lnSpc>
              <a:spcBef>
                <a:spcPts val="1350"/>
              </a:spcBef>
              <a:spcAft>
                <a:spcPts val="0"/>
              </a:spcAft>
              <a:buClr>
                <a:schemeClr val="accent1"/>
              </a:buClr>
              <a:buSzPts val="1132"/>
              <a:buChar char="●"/>
              <a:defRPr sz="1237"/>
            </a:lvl1pPr>
            <a:lvl2pPr marL="914400" lvl="1" indent="-291936" algn="l">
              <a:lnSpc>
                <a:spcPct val="94000"/>
              </a:lnSpc>
              <a:spcBef>
                <a:spcPts val="1350"/>
              </a:spcBef>
              <a:spcAft>
                <a:spcPts val="0"/>
              </a:spcAft>
              <a:buClr>
                <a:schemeClr val="accent1"/>
              </a:buClr>
              <a:buSzPts val="997"/>
              <a:buChar char="●"/>
              <a:defRPr sz="1087"/>
            </a:lvl2pPr>
            <a:lvl3pPr marL="1371600" lvl="2" indent="-283364" algn="l">
              <a:lnSpc>
                <a:spcPct val="94000"/>
              </a:lnSpc>
              <a:spcBef>
                <a:spcPts val="1350"/>
              </a:spcBef>
              <a:spcAft>
                <a:spcPts val="0"/>
              </a:spcAft>
              <a:buClr>
                <a:schemeClr val="accent1"/>
              </a:buClr>
              <a:buSzPts val="862"/>
              <a:buChar char="●"/>
              <a:defRPr sz="937"/>
            </a:lvl3pPr>
            <a:lvl4pPr marL="1828800" lvl="3" indent="-274792" algn="l">
              <a:lnSpc>
                <a:spcPct val="94000"/>
              </a:lnSpc>
              <a:spcBef>
                <a:spcPts val="1350"/>
              </a:spcBef>
              <a:spcAft>
                <a:spcPts val="0"/>
              </a:spcAft>
              <a:buClr>
                <a:schemeClr val="accent1"/>
              </a:buClr>
              <a:buSzPts val="727"/>
              <a:buChar char="●"/>
              <a:defRPr sz="787"/>
            </a:lvl4pPr>
            <a:lvl5pPr marL="2286000" lvl="4" indent="-266221" algn="l">
              <a:lnSpc>
                <a:spcPct val="94000"/>
              </a:lnSpc>
              <a:spcBef>
                <a:spcPts val="1350"/>
              </a:spcBef>
              <a:spcAft>
                <a:spcPts val="0"/>
              </a:spcAft>
              <a:buClr>
                <a:schemeClr val="accent1"/>
              </a:buClr>
              <a:buSzPts val="592"/>
              <a:buChar char="●"/>
              <a:defRPr sz="637"/>
            </a:lvl5pPr>
            <a:lvl6pPr marL="2743200" lvl="5" indent="-283364" algn="l">
              <a:lnSpc>
                <a:spcPct val="90000"/>
              </a:lnSpc>
              <a:spcBef>
                <a:spcPts val="375"/>
              </a:spcBef>
              <a:spcAft>
                <a:spcPts val="0"/>
              </a:spcAft>
              <a:buClr>
                <a:schemeClr val="dk1"/>
              </a:buClr>
              <a:buSzPts val="862"/>
              <a:buChar char="•"/>
              <a:defRPr sz="375"/>
            </a:lvl6pPr>
            <a:lvl7pPr marL="3200400" lvl="6" indent="-283364" algn="l">
              <a:lnSpc>
                <a:spcPct val="90000"/>
              </a:lnSpc>
              <a:spcBef>
                <a:spcPts val="375"/>
              </a:spcBef>
              <a:spcAft>
                <a:spcPts val="0"/>
              </a:spcAft>
              <a:buClr>
                <a:schemeClr val="dk1"/>
              </a:buClr>
              <a:buSzPts val="862"/>
              <a:buChar char="•"/>
              <a:defRPr sz="375"/>
            </a:lvl7pPr>
            <a:lvl8pPr marL="3657600" lvl="7" indent="-283364" algn="l">
              <a:lnSpc>
                <a:spcPct val="90000"/>
              </a:lnSpc>
              <a:spcBef>
                <a:spcPts val="375"/>
              </a:spcBef>
              <a:spcAft>
                <a:spcPts val="0"/>
              </a:spcAft>
              <a:buClr>
                <a:schemeClr val="dk1"/>
              </a:buClr>
              <a:buSzPts val="862"/>
              <a:buChar char="•"/>
              <a:defRPr sz="375"/>
            </a:lvl8pPr>
            <a:lvl9pPr marL="4114800" lvl="8" indent="-283364" algn="l">
              <a:lnSpc>
                <a:spcPct val="90000"/>
              </a:lnSpc>
              <a:spcBef>
                <a:spcPts val="375"/>
              </a:spcBef>
              <a:spcAft>
                <a:spcPts val="0"/>
              </a:spcAft>
              <a:buClr>
                <a:schemeClr val="dk1"/>
              </a:buClr>
              <a:buSzPts val="862"/>
              <a:buChar char="•"/>
              <a:defRPr sz="375"/>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150"/>
        <p:cNvGrpSpPr/>
        <p:nvPr/>
      </p:nvGrpSpPr>
      <p:grpSpPr>
        <a:xfrm>
          <a:off x="0" y="0"/>
          <a:ext cx="0" cy="0"/>
          <a:chOff x="0" y="0"/>
          <a:chExt cx="0" cy="0"/>
        </a:xfrm>
      </p:grpSpPr>
      <p:sp>
        <p:nvSpPr>
          <p:cNvPr id="2151" name="Google Shape;2151;p146"/>
          <p:cNvSpPr txBox="1">
            <a:spLocks noGrp="1"/>
          </p:cNvSpPr>
          <p:nvPr>
            <p:ph type="title"/>
          </p:nvPr>
        </p:nvSpPr>
        <p:spPr>
          <a:xfrm>
            <a:off x="316371" y="1332213"/>
            <a:ext cx="3300300" cy="20793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52" name="Google Shape;2152;p1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53" name="Google Shape;2153;p146"/>
          <p:cNvSpPr txBox="1">
            <a:spLocks noGrp="1"/>
          </p:cNvSpPr>
          <p:nvPr>
            <p:ph type="body" idx="1"/>
          </p:nvPr>
        </p:nvSpPr>
        <p:spPr>
          <a:xfrm>
            <a:off x="4487977" y="1762506"/>
            <a:ext cx="4107000" cy="16323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chemeClr val="accent4"/>
              </a:buClr>
              <a:buSzPts val="945"/>
              <a:buChar char="●"/>
              <a:defRPr sz="1050">
                <a:solidFill>
                  <a:schemeClr val="accent4"/>
                </a:solidFill>
              </a:defRPr>
            </a:lvl1pPr>
            <a:lvl2pPr marL="914400" lvl="1" indent="-280031" algn="l">
              <a:lnSpc>
                <a:spcPct val="95000"/>
              </a:lnSpc>
              <a:spcBef>
                <a:spcPts val="1350"/>
              </a:spcBef>
              <a:spcAft>
                <a:spcPts val="0"/>
              </a:spcAft>
              <a:buClr>
                <a:schemeClr val="accent4"/>
              </a:buClr>
              <a:buSzPts val="810"/>
              <a:buChar char="●"/>
              <a:defRPr sz="900">
                <a:solidFill>
                  <a:schemeClr val="accent4"/>
                </a:solidFill>
              </a:defRPr>
            </a:lvl2pPr>
            <a:lvl3pPr marL="1371600" lvl="2" indent="-271459" algn="l">
              <a:lnSpc>
                <a:spcPct val="95000"/>
              </a:lnSpc>
              <a:spcBef>
                <a:spcPts val="1350"/>
              </a:spcBef>
              <a:spcAft>
                <a:spcPts val="0"/>
              </a:spcAft>
              <a:buClr>
                <a:schemeClr val="accent4"/>
              </a:buClr>
              <a:buSzPts val="675"/>
              <a:buChar char="●"/>
              <a:defRPr sz="750">
                <a:solidFill>
                  <a:schemeClr val="accent4"/>
                </a:solidFill>
              </a:defRPr>
            </a:lvl3pPr>
            <a:lvl4pPr marL="1828800" lvl="3" indent="-262887" algn="l">
              <a:lnSpc>
                <a:spcPct val="95000"/>
              </a:lnSpc>
              <a:spcBef>
                <a:spcPts val="1350"/>
              </a:spcBef>
              <a:spcAft>
                <a:spcPts val="0"/>
              </a:spcAft>
              <a:buClr>
                <a:schemeClr val="accent4"/>
              </a:buClr>
              <a:buSzPts val="540"/>
              <a:buChar char="●"/>
              <a:defRPr sz="600">
                <a:solidFill>
                  <a:schemeClr val="accent4"/>
                </a:solidFill>
              </a:defRPr>
            </a:lvl4pPr>
            <a:lvl5pPr marL="2286000" lvl="4" indent="-254315" algn="l">
              <a:lnSpc>
                <a:spcPct val="95000"/>
              </a:lnSpc>
              <a:spcBef>
                <a:spcPts val="1350"/>
              </a:spcBef>
              <a:spcAft>
                <a:spcPts val="0"/>
              </a:spcAft>
              <a:buClr>
                <a:schemeClr val="accent4"/>
              </a:buClr>
              <a:buSzPts val="405"/>
              <a:buChar char="●"/>
              <a:defRPr sz="450">
                <a:solidFill>
                  <a:schemeClr val="accent4"/>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54" name="Google Shape;2154;p146"/>
          <p:cNvSpPr txBox="1">
            <a:spLocks noGrp="1"/>
          </p:cNvSpPr>
          <p:nvPr>
            <p:ph type="subTitle" idx="2"/>
          </p:nvPr>
        </p:nvSpPr>
        <p:spPr>
          <a:xfrm>
            <a:off x="4487977" y="1359427"/>
            <a:ext cx="41070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2155"/>
        <p:cNvGrpSpPr/>
        <p:nvPr/>
      </p:nvGrpSpPr>
      <p:grpSpPr>
        <a:xfrm>
          <a:off x="0" y="0"/>
          <a:ext cx="0" cy="0"/>
          <a:chOff x="0" y="0"/>
          <a:chExt cx="0" cy="0"/>
        </a:xfrm>
      </p:grpSpPr>
      <p:pic>
        <p:nvPicPr>
          <p:cNvPr id="2156" name="Google Shape;2156;p147"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2157" name="Google Shape;2157;p147"/>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58" name="Google Shape;2158;p1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159" name="Google Shape;2159;p147"/>
          <p:cNvGrpSpPr/>
          <p:nvPr/>
        </p:nvGrpSpPr>
        <p:grpSpPr>
          <a:xfrm>
            <a:off x="8381796" y="4822425"/>
            <a:ext cx="537710" cy="158585"/>
            <a:chOff x="22351457" y="12859799"/>
            <a:chExt cx="1433894" cy="422893"/>
          </a:xfrm>
        </p:grpSpPr>
        <p:grpSp>
          <p:nvGrpSpPr>
            <p:cNvPr id="2160" name="Google Shape;2160;p147"/>
            <p:cNvGrpSpPr/>
            <p:nvPr/>
          </p:nvGrpSpPr>
          <p:grpSpPr>
            <a:xfrm>
              <a:off x="22351457" y="12859799"/>
              <a:ext cx="1379787" cy="422893"/>
              <a:chOff x="22351457" y="12859799"/>
              <a:chExt cx="1379787" cy="422893"/>
            </a:xfrm>
          </p:grpSpPr>
          <p:sp>
            <p:nvSpPr>
              <p:cNvPr id="2161" name="Google Shape;2161;p14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162" name="Google Shape;2162;p14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163" name="Google Shape;2163;p147"/>
              <p:cNvGrpSpPr/>
              <p:nvPr/>
            </p:nvGrpSpPr>
            <p:grpSpPr>
              <a:xfrm>
                <a:off x="23288552" y="12859801"/>
                <a:ext cx="442692" cy="422765"/>
                <a:chOff x="23288552" y="12859801"/>
                <a:chExt cx="442692" cy="422765"/>
              </a:xfrm>
            </p:grpSpPr>
            <p:grpSp>
              <p:nvGrpSpPr>
                <p:cNvPr id="2164" name="Google Shape;2164;p147"/>
                <p:cNvGrpSpPr/>
                <p:nvPr/>
              </p:nvGrpSpPr>
              <p:grpSpPr>
                <a:xfrm>
                  <a:off x="23288552" y="12859801"/>
                  <a:ext cx="442692" cy="422765"/>
                  <a:chOff x="23288552" y="12859801"/>
                  <a:chExt cx="442692" cy="422765"/>
                </a:xfrm>
              </p:grpSpPr>
              <p:sp>
                <p:nvSpPr>
                  <p:cNvPr id="2165" name="Google Shape;2165;p14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166" name="Google Shape;2166;p14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167" name="Google Shape;2167;p14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168" name="Google Shape;2168;p14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169" name="Google Shape;2169;p14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170" name="Google Shape;2170;p147"/>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95746" algn="l">
              <a:lnSpc>
                <a:spcPct val="89000"/>
              </a:lnSpc>
              <a:spcBef>
                <a:spcPts val="1350"/>
              </a:spcBef>
              <a:spcAft>
                <a:spcPts val="0"/>
              </a:spcAft>
              <a:buClr>
                <a:schemeClr val="accent1"/>
              </a:buClr>
              <a:buSzPts val="1057"/>
              <a:buChar char="●"/>
              <a:defRPr sz="1162"/>
            </a:lvl1pPr>
            <a:lvl2pPr marL="914400" lvl="1" indent="-287174" algn="l">
              <a:lnSpc>
                <a:spcPct val="89000"/>
              </a:lnSpc>
              <a:spcBef>
                <a:spcPts val="1350"/>
              </a:spcBef>
              <a:spcAft>
                <a:spcPts val="0"/>
              </a:spcAft>
              <a:buClr>
                <a:schemeClr val="accent1"/>
              </a:buClr>
              <a:buSzPts val="922"/>
              <a:buChar char="●"/>
              <a:defRPr sz="1012"/>
            </a:lvl2pPr>
            <a:lvl3pPr marL="1371600" lvl="2" indent="-278602" algn="l">
              <a:lnSpc>
                <a:spcPct val="89000"/>
              </a:lnSpc>
              <a:spcBef>
                <a:spcPts val="1350"/>
              </a:spcBef>
              <a:spcAft>
                <a:spcPts val="0"/>
              </a:spcAft>
              <a:buClr>
                <a:schemeClr val="accent1"/>
              </a:buClr>
              <a:buSzPts val="787"/>
              <a:buChar char="●"/>
              <a:defRPr sz="862"/>
            </a:lvl3pPr>
            <a:lvl4pPr marL="1828800" lvl="3" indent="-270030" algn="l">
              <a:lnSpc>
                <a:spcPct val="89000"/>
              </a:lnSpc>
              <a:spcBef>
                <a:spcPts val="1350"/>
              </a:spcBef>
              <a:spcAft>
                <a:spcPts val="0"/>
              </a:spcAft>
              <a:buClr>
                <a:schemeClr val="accent1"/>
              </a:buClr>
              <a:buSzPts val="652"/>
              <a:buChar char="●"/>
              <a:defRPr sz="712"/>
            </a:lvl4pPr>
            <a:lvl5pPr marL="2286000" lvl="4" indent="-261459" algn="l">
              <a:lnSpc>
                <a:spcPct val="89000"/>
              </a:lnSpc>
              <a:spcBef>
                <a:spcPts val="1350"/>
              </a:spcBef>
              <a:spcAft>
                <a:spcPts val="0"/>
              </a:spcAft>
              <a:buClr>
                <a:schemeClr val="accent1"/>
              </a:buClr>
              <a:buSzPts val="517"/>
              <a:buChar char="●"/>
              <a:defRPr sz="562"/>
            </a:lvl5pPr>
            <a:lvl6pPr marL="2743200" lvl="5" indent="-278602" algn="l">
              <a:lnSpc>
                <a:spcPct val="90000"/>
              </a:lnSpc>
              <a:spcBef>
                <a:spcPts val="375"/>
              </a:spcBef>
              <a:spcAft>
                <a:spcPts val="0"/>
              </a:spcAft>
              <a:buClr>
                <a:schemeClr val="dk1"/>
              </a:buClr>
              <a:buSzPts val="787"/>
              <a:buChar char="•"/>
              <a:defRPr sz="300"/>
            </a:lvl6pPr>
            <a:lvl7pPr marL="3200400" lvl="6" indent="-278602" algn="l">
              <a:lnSpc>
                <a:spcPct val="90000"/>
              </a:lnSpc>
              <a:spcBef>
                <a:spcPts val="375"/>
              </a:spcBef>
              <a:spcAft>
                <a:spcPts val="0"/>
              </a:spcAft>
              <a:buClr>
                <a:schemeClr val="dk1"/>
              </a:buClr>
              <a:buSzPts val="787"/>
              <a:buChar char="•"/>
              <a:defRPr sz="300"/>
            </a:lvl7pPr>
            <a:lvl8pPr marL="3657600" lvl="7" indent="-278602" algn="l">
              <a:lnSpc>
                <a:spcPct val="90000"/>
              </a:lnSpc>
              <a:spcBef>
                <a:spcPts val="375"/>
              </a:spcBef>
              <a:spcAft>
                <a:spcPts val="0"/>
              </a:spcAft>
              <a:buClr>
                <a:schemeClr val="dk1"/>
              </a:buClr>
              <a:buSzPts val="787"/>
              <a:buChar char="•"/>
              <a:defRPr sz="300"/>
            </a:lvl8pPr>
            <a:lvl9pPr marL="4114800" lvl="8" indent="-278602" algn="l">
              <a:lnSpc>
                <a:spcPct val="90000"/>
              </a:lnSpc>
              <a:spcBef>
                <a:spcPts val="375"/>
              </a:spcBef>
              <a:spcAft>
                <a:spcPts val="0"/>
              </a:spcAft>
              <a:buClr>
                <a:schemeClr val="dk1"/>
              </a:buClr>
              <a:buSzPts val="787"/>
              <a:buChar char="•"/>
              <a:defRPr sz="300"/>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2171"/>
        <p:cNvGrpSpPr/>
        <p:nvPr/>
      </p:nvGrpSpPr>
      <p:grpSpPr>
        <a:xfrm>
          <a:off x="0" y="0"/>
          <a:ext cx="0" cy="0"/>
          <a:chOff x="0" y="0"/>
          <a:chExt cx="0" cy="0"/>
        </a:xfrm>
      </p:grpSpPr>
      <p:sp>
        <p:nvSpPr>
          <p:cNvPr id="2172" name="Google Shape;2172;p148"/>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73" name="Google Shape;2173;p1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74" name="Google Shape;2174;p148"/>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75" name="Google Shape;2175;p148"/>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2176"/>
        <p:cNvGrpSpPr/>
        <p:nvPr/>
      </p:nvGrpSpPr>
      <p:grpSpPr>
        <a:xfrm>
          <a:off x="0" y="0"/>
          <a:ext cx="0" cy="0"/>
          <a:chOff x="0" y="0"/>
          <a:chExt cx="0" cy="0"/>
        </a:xfrm>
      </p:grpSpPr>
      <p:sp>
        <p:nvSpPr>
          <p:cNvPr id="2177" name="Google Shape;2177;p149"/>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178" name="Google Shape;2178;p149"/>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79" name="Google Shape;2179;p1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180" name="Google Shape;2180;p149"/>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2181" name="Google Shape;2181;p149"/>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2182" name="Google Shape;2182;p149"/>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2183" name="Google Shape;2183;p149"/>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84" name="Google Shape;2184;p149"/>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185" name="Google Shape;2185;p149"/>
          <p:cNvSpPr txBox="1">
            <a:spLocks noGrp="1"/>
          </p:cNvSpPr>
          <p:nvPr>
            <p:ph type="title" idx="3" hasCustomPrompt="1"/>
          </p:nvPr>
        </p:nvSpPr>
        <p:spPr>
          <a:xfrm>
            <a:off x="442153"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6" name="Google Shape;2186;p149"/>
          <p:cNvSpPr txBox="1">
            <a:spLocks noGrp="1"/>
          </p:cNvSpPr>
          <p:nvPr>
            <p:ph type="title" idx="4" hasCustomPrompt="1"/>
          </p:nvPr>
        </p:nvSpPr>
        <p:spPr>
          <a:xfrm>
            <a:off x="262633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7" name="Google Shape;2187;p149"/>
          <p:cNvSpPr txBox="1">
            <a:spLocks noGrp="1"/>
          </p:cNvSpPr>
          <p:nvPr>
            <p:ph type="title" idx="5" hasCustomPrompt="1"/>
          </p:nvPr>
        </p:nvSpPr>
        <p:spPr>
          <a:xfrm>
            <a:off x="4810505"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8" name="Google Shape;2188;p149"/>
          <p:cNvSpPr txBox="1">
            <a:spLocks noGrp="1"/>
          </p:cNvSpPr>
          <p:nvPr>
            <p:ph type="title" idx="6" hasCustomPrompt="1"/>
          </p:nvPr>
        </p:nvSpPr>
        <p:spPr>
          <a:xfrm>
            <a:off x="695798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9" name="Google Shape;2189;p149"/>
          <p:cNvSpPr txBox="1">
            <a:spLocks noGrp="1"/>
          </p:cNvSpPr>
          <p:nvPr>
            <p:ph type="subTitle" idx="7"/>
          </p:nvPr>
        </p:nvSpPr>
        <p:spPr>
          <a:xfrm>
            <a:off x="44601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0" name="Google Shape;2190;p149"/>
          <p:cNvSpPr txBox="1">
            <a:spLocks noGrp="1"/>
          </p:cNvSpPr>
          <p:nvPr>
            <p:ph type="subTitle" idx="8"/>
          </p:nvPr>
        </p:nvSpPr>
        <p:spPr>
          <a:xfrm>
            <a:off x="2619211"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1" name="Google Shape;2191;p149"/>
          <p:cNvSpPr txBox="1">
            <a:spLocks noGrp="1"/>
          </p:cNvSpPr>
          <p:nvPr>
            <p:ph type="subTitle" idx="9"/>
          </p:nvPr>
        </p:nvSpPr>
        <p:spPr>
          <a:xfrm>
            <a:off x="4791659"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2" name="Google Shape;2192;p149"/>
          <p:cNvSpPr txBox="1">
            <a:spLocks noGrp="1"/>
          </p:cNvSpPr>
          <p:nvPr>
            <p:ph type="subTitle" idx="13"/>
          </p:nvPr>
        </p:nvSpPr>
        <p:spPr>
          <a:xfrm>
            <a:off x="696410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2193"/>
        <p:cNvGrpSpPr/>
        <p:nvPr/>
      </p:nvGrpSpPr>
      <p:grpSpPr>
        <a:xfrm>
          <a:off x="0" y="0"/>
          <a:ext cx="0" cy="0"/>
          <a:chOff x="0" y="0"/>
          <a:chExt cx="0" cy="0"/>
        </a:xfrm>
      </p:grpSpPr>
      <p:sp>
        <p:nvSpPr>
          <p:cNvPr id="2194" name="Google Shape;2194;p1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95" name="Google Shape;2195;p150"/>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96" name="Google Shape;2196;p150"/>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197" name="Google Shape;2197;p150"/>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2198"/>
        <p:cNvGrpSpPr/>
        <p:nvPr/>
      </p:nvGrpSpPr>
      <p:grpSpPr>
        <a:xfrm>
          <a:off x="0" y="0"/>
          <a:ext cx="0" cy="0"/>
          <a:chOff x="0" y="0"/>
          <a:chExt cx="0" cy="0"/>
        </a:xfrm>
      </p:grpSpPr>
      <p:sp>
        <p:nvSpPr>
          <p:cNvPr id="2199" name="Google Shape;2199;p151"/>
          <p:cNvSpPr/>
          <p:nvPr/>
        </p:nvSpPr>
        <p:spPr>
          <a:xfrm rot="10800000">
            <a:off x="315014"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0" name="Google Shape;2200;p151"/>
          <p:cNvSpPr/>
          <p:nvPr/>
        </p:nvSpPr>
        <p:spPr>
          <a:xfrm rot="10800000">
            <a:off x="4785797"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1" name="Google Shape;2201;p1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02" name="Google Shape;2202;p151"/>
          <p:cNvSpPr txBox="1">
            <a:spLocks noGrp="1"/>
          </p:cNvSpPr>
          <p:nvPr>
            <p:ph type="body" idx="1"/>
          </p:nvPr>
        </p:nvSpPr>
        <p:spPr>
          <a:xfrm>
            <a:off x="514225" y="1610300"/>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03" name="Google Shape;2203;p151"/>
          <p:cNvSpPr txBox="1">
            <a:spLocks noGrp="1"/>
          </p:cNvSpPr>
          <p:nvPr>
            <p:ph type="subTitle" idx="2"/>
          </p:nvPr>
        </p:nvSpPr>
        <p:spPr>
          <a:xfrm>
            <a:off x="514224"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204" name="Google Shape;2204;p151"/>
          <p:cNvSpPr txBox="1">
            <a:spLocks noGrp="1"/>
          </p:cNvSpPr>
          <p:nvPr>
            <p:ph type="body" idx="3"/>
          </p:nvPr>
        </p:nvSpPr>
        <p:spPr>
          <a:xfrm>
            <a:off x="5077025" y="1610302"/>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05" name="Google Shape;2205;p151"/>
          <p:cNvSpPr txBox="1">
            <a:spLocks noGrp="1"/>
          </p:cNvSpPr>
          <p:nvPr>
            <p:ph type="subTitle" idx="4"/>
          </p:nvPr>
        </p:nvSpPr>
        <p:spPr>
          <a:xfrm>
            <a:off x="5077025"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206" name="Google Shape;2206;p151"/>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2207"/>
        <p:cNvGrpSpPr/>
        <p:nvPr/>
      </p:nvGrpSpPr>
      <p:grpSpPr>
        <a:xfrm>
          <a:off x="0" y="0"/>
          <a:ext cx="0" cy="0"/>
          <a:chOff x="0" y="0"/>
          <a:chExt cx="0" cy="0"/>
        </a:xfrm>
      </p:grpSpPr>
      <p:sp>
        <p:nvSpPr>
          <p:cNvPr id="2208" name="Google Shape;2208;p152"/>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9" name="Google Shape;2209;p152"/>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10" name="Google Shape;2210;p152"/>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11" name="Google Shape;2211;p1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12" name="Google Shape;2212;p152"/>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2213" name="Google Shape;2213;p152"/>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2214" name="Google Shape;2214;p152"/>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2215" name="Google Shape;2215;p152"/>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2216" name="Google Shape;2216;p152"/>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7" name="Google Shape;2217;p152"/>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8" name="Google Shape;2218;p152"/>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9" name="Google Shape;2219;p152"/>
          <p:cNvSpPr txBox="1">
            <a:spLocks noGrp="1"/>
          </p:cNvSpPr>
          <p:nvPr>
            <p:ph type="title" idx="4"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20" name="Google Shape;2220;p152"/>
          <p:cNvSpPr txBox="1">
            <a:spLocks noGrp="1"/>
          </p:cNvSpPr>
          <p:nvPr>
            <p:ph type="title" idx="5" hasCustomPrompt="1"/>
          </p:nvPr>
        </p:nvSpPr>
        <p:spPr>
          <a:xfrm>
            <a:off x="3363137"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21" name="Google Shape;2221;p152"/>
          <p:cNvSpPr txBox="1">
            <a:spLocks noGrp="1"/>
          </p:cNvSpPr>
          <p:nvPr>
            <p:ph type="title" idx="6" hasCustomPrompt="1"/>
          </p:nvPr>
        </p:nvSpPr>
        <p:spPr>
          <a:xfrm>
            <a:off x="6210991"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17"/>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8" name="Google Shape;98;p17"/>
          <p:cNvGrpSpPr/>
          <p:nvPr/>
        </p:nvGrpSpPr>
        <p:grpSpPr>
          <a:xfrm>
            <a:off x="645294" y="661955"/>
            <a:ext cx="1204506" cy="283739"/>
            <a:chOff x="1720785" y="1765213"/>
            <a:chExt cx="3212015" cy="756636"/>
          </a:xfrm>
        </p:grpSpPr>
        <p:grpSp>
          <p:nvGrpSpPr>
            <p:cNvPr id="99" name="Google Shape;99;p17"/>
            <p:cNvGrpSpPr/>
            <p:nvPr/>
          </p:nvGrpSpPr>
          <p:grpSpPr>
            <a:xfrm>
              <a:off x="1720785" y="1765213"/>
              <a:ext cx="2468571" cy="756636"/>
              <a:chOff x="1720785" y="1765213"/>
              <a:chExt cx="2468571" cy="756636"/>
            </a:xfrm>
          </p:grpSpPr>
          <p:sp>
            <p:nvSpPr>
              <p:cNvPr id="100" name="Google Shape;100;p17"/>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 name="Google Shape;101;p17"/>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2" name="Google Shape;102;p17"/>
              <p:cNvGrpSpPr/>
              <p:nvPr/>
            </p:nvGrpSpPr>
            <p:grpSpPr>
              <a:xfrm>
                <a:off x="3397356" y="1765216"/>
                <a:ext cx="792000" cy="756633"/>
                <a:chOff x="3397356" y="1765216"/>
                <a:chExt cx="792000" cy="756633"/>
              </a:xfrm>
            </p:grpSpPr>
            <p:grpSp>
              <p:nvGrpSpPr>
                <p:cNvPr id="103" name="Google Shape;103;p17"/>
                <p:cNvGrpSpPr/>
                <p:nvPr/>
              </p:nvGrpSpPr>
              <p:grpSpPr>
                <a:xfrm>
                  <a:off x="3397356" y="1765216"/>
                  <a:ext cx="792000" cy="756633"/>
                  <a:chOff x="3397356" y="1765216"/>
                  <a:chExt cx="792000" cy="756633"/>
                </a:xfrm>
              </p:grpSpPr>
              <p:sp>
                <p:nvSpPr>
                  <p:cNvPr id="104" name="Google Shape;104;p17"/>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5" name="Google Shape;105;p17"/>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6" name="Google Shape;106;p17"/>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7" name="Google Shape;107;p17"/>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8" name="Google Shape;108;p17"/>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9" name="Google Shape;109;p17"/>
          <p:cNvSpPr>
            <a:spLocks noGrp="1"/>
          </p:cNvSpPr>
          <p:nvPr>
            <p:ph type="pic" idx="2"/>
          </p:nvPr>
        </p:nvSpPr>
        <p:spPr>
          <a:xfrm>
            <a:off x="4899403" y="439313"/>
            <a:ext cx="3857100" cy="4264800"/>
          </a:xfrm>
          <a:prstGeom prst="roundRect">
            <a:avLst>
              <a:gd name="adj" fmla="val 3145"/>
            </a:avLst>
          </a:prstGeom>
          <a:noFill/>
          <a:ln>
            <a:noFill/>
          </a:ln>
        </p:spPr>
      </p:sp>
      <p:sp>
        <p:nvSpPr>
          <p:cNvPr id="110" name="Google Shape;110;p17"/>
          <p:cNvSpPr>
            <a:spLocks noGrp="1"/>
          </p:cNvSpPr>
          <p:nvPr>
            <p:ph type="pic" idx="3"/>
          </p:nvPr>
        </p:nvSpPr>
        <p:spPr>
          <a:xfrm>
            <a:off x="1991065" y="636560"/>
            <a:ext cx="1566000" cy="339600"/>
          </a:xfrm>
          <a:prstGeom prst="rect">
            <a:avLst/>
          </a:prstGeom>
          <a:solidFill>
            <a:schemeClr val="lt1"/>
          </a:solidFill>
          <a:ln>
            <a:noFill/>
          </a:ln>
        </p:spPr>
      </p:sp>
      <p:sp>
        <p:nvSpPr>
          <p:cNvPr id="111" name="Google Shape;111;p17"/>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 name="Google Shape;112;p17"/>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2222"/>
        <p:cNvGrpSpPr/>
        <p:nvPr/>
      </p:nvGrpSpPr>
      <p:grpSpPr>
        <a:xfrm>
          <a:off x="0" y="0"/>
          <a:ext cx="0" cy="0"/>
          <a:chOff x="0" y="0"/>
          <a:chExt cx="0" cy="0"/>
        </a:xfrm>
      </p:grpSpPr>
      <p:sp>
        <p:nvSpPr>
          <p:cNvPr id="2223" name="Google Shape;2223;p153"/>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4" name="Google Shape;2224;p153"/>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5" name="Google Shape;2225;p153"/>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6" name="Google Shape;2226;p153"/>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7" name="Google Shape;2227;p1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28" name="Google Shape;2228;p153"/>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2229" name="Google Shape;2229;p153"/>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2230" name="Google Shape;2230;p153"/>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1" name="Google Shape;2231;p153"/>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2" name="Google Shape;2232;p153"/>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3" name="Google Shape;2233;p153"/>
          <p:cNvSpPr txBox="1">
            <a:spLocks noGrp="1"/>
          </p:cNvSpPr>
          <p:nvPr>
            <p:ph type="title" idx="4" hasCustomPrompt="1"/>
          </p:nvPr>
        </p:nvSpPr>
        <p:spPr>
          <a:xfrm>
            <a:off x="2651462"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4" name="Google Shape;2234;p153"/>
          <p:cNvSpPr txBox="1">
            <a:spLocks noGrp="1"/>
          </p:cNvSpPr>
          <p:nvPr>
            <p:ph type="title" idx="5" hasCustomPrompt="1"/>
          </p:nvPr>
        </p:nvSpPr>
        <p:spPr>
          <a:xfrm>
            <a:off x="4796546"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5" name="Google Shape;2235;p153"/>
          <p:cNvSpPr txBox="1">
            <a:spLocks noGrp="1"/>
          </p:cNvSpPr>
          <p:nvPr>
            <p:ph type="title" idx="6" hasCustomPrompt="1"/>
          </p:nvPr>
        </p:nvSpPr>
        <p:spPr>
          <a:xfrm>
            <a:off x="6942821"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6" name="Google Shape;2236;p153"/>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7" name="Google Shape;2237;p153"/>
          <p:cNvSpPr txBox="1">
            <a:spLocks noGrp="1"/>
          </p:cNvSpPr>
          <p:nvPr>
            <p:ph type="title" idx="8"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pic>
        <p:nvPicPr>
          <p:cNvPr id="2238" name="Google Shape;2238;p153"/>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2239" name="Google Shape;2239;p153"/>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2240" name="Google Shape;2240;p153"/>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2241"/>
        <p:cNvGrpSpPr/>
        <p:nvPr/>
      </p:nvGrpSpPr>
      <p:grpSpPr>
        <a:xfrm>
          <a:off x="0" y="0"/>
          <a:ext cx="0" cy="0"/>
          <a:chOff x="0" y="0"/>
          <a:chExt cx="0" cy="0"/>
        </a:xfrm>
      </p:grpSpPr>
      <p:sp>
        <p:nvSpPr>
          <p:cNvPr id="2242" name="Google Shape;2242;p154"/>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3" name="Google Shape;2243;p154"/>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4" name="Google Shape;2244;p154"/>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5" name="Google Shape;2245;p1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46" name="Google Shape;2246;p154"/>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47" name="Google Shape;2247;p154"/>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2248" name="Google Shape;2248;p154"/>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2249" name="Google Shape;2249;p154"/>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2250" name="Google Shape;2250;p154"/>
          <p:cNvSpPr txBox="1">
            <a:spLocks noGrp="1"/>
          </p:cNvSpPr>
          <p:nvPr>
            <p:ph type="subTitle" idx="1"/>
          </p:nvPr>
        </p:nvSpPr>
        <p:spPr>
          <a:xfrm>
            <a:off x="502453" y="3033019"/>
            <a:ext cx="24441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1" name="Google Shape;2251;p154"/>
          <p:cNvSpPr txBox="1">
            <a:spLocks noGrp="1"/>
          </p:cNvSpPr>
          <p:nvPr>
            <p:ph type="subTitle" idx="5"/>
          </p:nvPr>
        </p:nvSpPr>
        <p:spPr>
          <a:xfrm>
            <a:off x="3402434"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2" name="Google Shape;2252;p154"/>
          <p:cNvSpPr txBox="1">
            <a:spLocks noGrp="1"/>
          </p:cNvSpPr>
          <p:nvPr>
            <p:ph type="subTitle" idx="6"/>
          </p:nvPr>
        </p:nvSpPr>
        <p:spPr>
          <a:xfrm>
            <a:off x="6302409"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3" name="Google Shape;2253;p154"/>
          <p:cNvSpPr txBox="1">
            <a:spLocks noGrp="1"/>
          </p:cNvSpPr>
          <p:nvPr>
            <p:ph type="subTitle" idx="7"/>
          </p:nvPr>
        </p:nvSpPr>
        <p:spPr>
          <a:xfrm>
            <a:off x="3404271"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4" name="Google Shape;2254;p154"/>
          <p:cNvSpPr txBox="1">
            <a:spLocks noGrp="1"/>
          </p:cNvSpPr>
          <p:nvPr>
            <p:ph type="subTitle" idx="8"/>
          </p:nvPr>
        </p:nvSpPr>
        <p:spPr>
          <a:xfrm>
            <a:off x="6279734"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5" name="Google Shape;2255;p154"/>
          <p:cNvSpPr txBox="1">
            <a:spLocks noGrp="1"/>
          </p:cNvSpPr>
          <p:nvPr>
            <p:ph type="subTitle" idx="9"/>
          </p:nvPr>
        </p:nvSpPr>
        <p:spPr>
          <a:xfrm>
            <a:off x="511560"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2256"/>
        <p:cNvGrpSpPr/>
        <p:nvPr/>
      </p:nvGrpSpPr>
      <p:grpSpPr>
        <a:xfrm>
          <a:off x="0" y="0"/>
          <a:ext cx="0" cy="0"/>
          <a:chOff x="0" y="0"/>
          <a:chExt cx="0" cy="0"/>
        </a:xfrm>
      </p:grpSpPr>
      <p:sp>
        <p:nvSpPr>
          <p:cNvPr id="2257" name="Google Shape;2257;p155"/>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58" name="Google Shape;2258;p155"/>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59" name="Google Shape;2259;p1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60" name="Google Shape;2260;p155"/>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61" name="Google Shape;2261;p155"/>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2262" name="Google Shape;2262;p155"/>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2263" name="Google Shape;2263;p155"/>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4" name="Google Shape;2264;p155"/>
          <p:cNvSpPr txBox="1">
            <a:spLocks noGrp="1"/>
          </p:cNvSpPr>
          <p:nvPr>
            <p:ph type="subTitle" idx="4"/>
          </p:nvPr>
        </p:nvSpPr>
        <p:spPr>
          <a:xfrm>
            <a:off x="1593216" y="3671766"/>
            <a:ext cx="27324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5" name="Google Shape;2265;p155"/>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6" name="Google Shape;2266;p155"/>
          <p:cNvSpPr txBox="1">
            <a:spLocks noGrp="1"/>
          </p:cNvSpPr>
          <p:nvPr>
            <p:ph type="subTitle" idx="6"/>
          </p:nvPr>
        </p:nvSpPr>
        <p:spPr>
          <a:xfrm>
            <a:off x="4778632" y="3671766"/>
            <a:ext cx="27222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2267"/>
        <p:cNvGrpSpPr/>
        <p:nvPr/>
      </p:nvGrpSpPr>
      <p:grpSpPr>
        <a:xfrm>
          <a:off x="0" y="0"/>
          <a:ext cx="0" cy="0"/>
          <a:chOff x="0" y="0"/>
          <a:chExt cx="0" cy="0"/>
        </a:xfrm>
      </p:grpSpPr>
      <p:sp>
        <p:nvSpPr>
          <p:cNvPr id="2268" name="Google Shape;2268;p156"/>
          <p:cNvSpPr/>
          <p:nvPr/>
        </p:nvSpPr>
        <p:spPr>
          <a:xfrm>
            <a:off x="1396604"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69" name="Google Shape;2269;p156"/>
          <p:cNvSpPr/>
          <p:nvPr/>
        </p:nvSpPr>
        <p:spPr>
          <a:xfrm>
            <a:off x="4613071"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0" name="Google Shape;2270;p156"/>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1" name="Google Shape;2271;p156"/>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2" name="Google Shape;2272;p1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73" name="Google Shape;2273;p156"/>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74" name="Google Shape;2274;p156"/>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75" name="Google Shape;2275;p156"/>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76" name="Google Shape;2276;p156"/>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277" name="Google Shape;2277;p156"/>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2278"/>
        <p:cNvGrpSpPr/>
        <p:nvPr/>
      </p:nvGrpSpPr>
      <p:grpSpPr>
        <a:xfrm>
          <a:off x="0" y="0"/>
          <a:ext cx="0" cy="0"/>
          <a:chOff x="0" y="0"/>
          <a:chExt cx="0" cy="0"/>
        </a:xfrm>
      </p:grpSpPr>
      <p:sp>
        <p:nvSpPr>
          <p:cNvPr id="2279" name="Google Shape;2279;p157"/>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0" name="Google Shape;2280;p157"/>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1" name="Google Shape;2281;p157"/>
          <p:cNvSpPr/>
          <p:nvPr/>
        </p:nvSpPr>
        <p:spPr>
          <a:xfrm rot="10800000">
            <a:off x="1396584"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2" name="Google Shape;2282;p157"/>
          <p:cNvSpPr/>
          <p:nvPr/>
        </p:nvSpPr>
        <p:spPr>
          <a:xfrm rot="10800000">
            <a:off x="4613052"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3" name="Google Shape;2283;p1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84" name="Google Shape;2284;p157"/>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85" name="Google Shape;2285;p157"/>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86" name="Google Shape;2286;p157"/>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87" name="Google Shape;2287;p157"/>
          <p:cNvSpPr txBox="1">
            <a:spLocks noGrp="1"/>
          </p:cNvSpPr>
          <p:nvPr>
            <p:ph type="subTitle" idx="3"/>
          </p:nvPr>
        </p:nvSpPr>
        <p:spPr>
          <a:xfrm>
            <a:off x="1711704"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288" name="Google Shape;2288;p157"/>
          <p:cNvSpPr txBox="1">
            <a:spLocks noGrp="1"/>
          </p:cNvSpPr>
          <p:nvPr>
            <p:ph type="subTitle" idx="4"/>
          </p:nvPr>
        </p:nvSpPr>
        <p:spPr>
          <a:xfrm>
            <a:off x="4882652"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2289"/>
        <p:cNvGrpSpPr/>
        <p:nvPr/>
      </p:nvGrpSpPr>
      <p:grpSpPr>
        <a:xfrm>
          <a:off x="0" y="0"/>
          <a:ext cx="0" cy="0"/>
          <a:chOff x="0" y="0"/>
          <a:chExt cx="0" cy="0"/>
        </a:xfrm>
      </p:grpSpPr>
      <p:sp>
        <p:nvSpPr>
          <p:cNvPr id="2290" name="Google Shape;2290;p158"/>
          <p:cNvSpPr/>
          <p:nvPr/>
        </p:nvSpPr>
        <p:spPr>
          <a:xfrm>
            <a:off x="3222813"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1" name="Google Shape;2291;p158"/>
          <p:cNvSpPr/>
          <p:nvPr/>
        </p:nvSpPr>
        <p:spPr>
          <a:xfrm>
            <a:off x="6107166"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2" name="Google Shape;2292;p158"/>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3" name="Google Shape;2293;p158"/>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4" name="Google Shape;2294;p158"/>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5" name="Google Shape;2295;p158"/>
          <p:cNvSpPr/>
          <p:nvPr/>
        </p:nvSpPr>
        <p:spPr>
          <a:xfrm>
            <a:off x="338461"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6" name="Google Shape;2296;p1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97" name="Google Shape;2297;p158"/>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98" name="Google Shape;2298;p158"/>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99" name="Google Shape;2299;p158"/>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300" name="Google Shape;2300;p158"/>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301" name="Google Shape;2301;p158"/>
          <p:cNvSpPr txBox="1">
            <a:spLocks noGrp="1"/>
          </p:cNvSpPr>
          <p:nvPr>
            <p:ph type="subTitle" idx="4"/>
          </p:nvPr>
        </p:nvSpPr>
        <p:spPr>
          <a:xfrm>
            <a:off x="456767"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02" name="Google Shape;2302;p158"/>
          <p:cNvSpPr txBox="1">
            <a:spLocks noGrp="1"/>
          </p:cNvSpPr>
          <p:nvPr>
            <p:ph type="subTitle" idx="5"/>
          </p:nvPr>
        </p:nvSpPr>
        <p:spPr>
          <a:xfrm>
            <a:off x="3346195"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03" name="Google Shape;2303;p158"/>
          <p:cNvSpPr txBox="1">
            <a:spLocks noGrp="1"/>
          </p:cNvSpPr>
          <p:nvPr>
            <p:ph type="subTitle" idx="6"/>
          </p:nvPr>
        </p:nvSpPr>
        <p:spPr>
          <a:xfrm>
            <a:off x="6230569"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2304"/>
        <p:cNvGrpSpPr/>
        <p:nvPr/>
      </p:nvGrpSpPr>
      <p:grpSpPr>
        <a:xfrm>
          <a:off x="0" y="0"/>
          <a:ext cx="0" cy="0"/>
          <a:chOff x="0" y="0"/>
          <a:chExt cx="0" cy="0"/>
        </a:xfrm>
      </p:grpSpPr>
      <p:sp>
        <p:nvSpPr>
          <p:cNvPr id="2305" name="Google Shape;2305;p159"/>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6" name="Google Shape;2306;p159"/>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7" name="Google Shape;2307;p159"/>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8" name="Google Shape;2308;p159"/>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9" name="Google Shape;2309;p159"/>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10" name="Google Shape;2310;p159"/>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11" name="Google Shape;2311;p1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12" name="Google Shape;2312;p159"/>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13" name="Google Shape;2313;p159"/>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14" name="Google Shape;2314;p159"/>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5" name="Google Shape;2315;p159"/>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6" name="Google Shape;2316;p159"/>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7" name="Google Shape;2317;p159"/>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8" name="Google Shape;2318;p159"/>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9" name="Google Shape;2319;p159"/>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20" name="Google Shape;2320;p159"/>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21" name="Google Shape;2321;p159"/>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22" name="Google Shape;2322;p159"/>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23" name="Google Shape;2323;p159"/>
          <p:cNvSpPr txBox="1">
            <a:spLocks noGrp="1"/>
          </p:cNvSpPr>
          <p:nvPr>
            <p:ph type="subTitle" idx="4"/>
          </p:nvPr>
        </p:nvSpPr>
        <p:spPr>
          <a:xfrm>
            <a:off x="456728"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24" name="Google Shape;2324;p159"/>
          <p:cNvSpPr txBox="1">
            <a:spLocks noGrp="1"/>
          </p:cNvSpPr>
          <p:nvPr>
            <p:ph type="subTitle" idx="5"/>
          </p:nvPr>
        </p:nvSpPr>
        <p:spPr>
          <a:xfrm>
            <a:off x="334618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25" name="Google Shape;2325;p159"/>
          <p:cNvSpPr txBox="1">
            <a:spLocks noGrp="1"/>
          </p:cNvSpPr>
          <p:nvPr>
            <p:ph type="subTitle" idx="6"/>
          </p:nvPr>
        </p:nvSpPr>
        <p:spPr>
          <a:xfrm>
            <a:off x="622544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2326"/>
        <p:cNvGrpSpPr/>
        <p:nvPr/>
      </p:nvGrpSpPr>
      <p:grpSpPr>
        <a:xfrm>
          <a:off x="0" y="0"/>
          <a:ext cx="0" cy="0"/>
          <a:chOff x="0" y="0"/>
          <a:chExt cx="0" cy="0"/>
        </a:xfrm>
      </p:grpSpPr>
      <p:sp>
        <p:nvSpPr>
          <p:cNvPr id="2327" name="Google Shape;2327;p160"/>
          <p:cNvSpPr txBox="1">
            <a:spLocks noGrp="1"/>
          </p:cNvSpPr>
          <p:nvPr>
            <p:ph type="subTitle" idx="1"/>
          </p:nvPr>
        </p:nvSpPr>
        <p:spPr>
          <a:xfrm>
            <a:off x="6665788" y="2813841"/>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28" name="Google Shape;2328;p1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29" name="Google Shape;2329;p160"/>
          <p:cNvSpPr txBox="1">
            <a:spLocks noGrp="1"/>
          </p:cNvSpPr>
          <p:nvPr>
            <p:ph type="subTitle" idx="2"/>
          </p:nvPr>
        </p:nvSpPr>
        <p:spPr>
          <a:xfrm>
            <a:off x="1010878" y="1716234"/>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0" name="Google Shape;2330;p160"/>
          <p:cNvSpPr txBox="1">
            <a:spLocks noGrp="1"/>
          </p:cNvSpPr>
          <p:nvPr>
            <p:ph type="subTitle" idx="3"/>
          </p:nvPr>
        </p:nvSpPr>
        <p:spPr>
          <a:xfrm>
            <a:off x="1017224" y="2821022"/>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1" name="Google Shape;2331;p160"/>
          <p:cNvSpPr txBox="1">
            <a:spLocks noGrp="1"/>
          </p:cNvSpPr>
          <p:nvPr>
            <p:ph type="subTitle" idx="4"/>
          </p:nvPr>
        </p:nvSpPr>
        <p:spPr>
          <a:xfrm>
            <a:off x="6676725" y="1735669"/>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2" name="Google Shape;2332;p160"/>
          <p:cNvSpPr txBox="1">
            <a:spLocks noGrp="1"/>
          </p:cNvSpPr>
          <p:nvPr>
            <p:ph type="subTitle" idx="5"/>
          </p:nvPr>
        </p:nvSpPr>
        <p:spPr>
          <a:xfrm>
            <a:off x="3881026" y="846394"/>
            <a:ext cx="1934700" cy="4716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3" name="Google Shape;2333;p160"/>
          <p:cNvSpPr txBox="1">
            <a:spLocks noGrp="1"/>
          </p:cNvSpPr>
          <p:nvPr>
            <p:ph type="subTitle" idx="6"/>
          </p:nvPr>
        </p:nvSpPr>
        <p:spPr>
          <a:xfrm>
            <a:off x="3871871" y="3865513"/>
            <a:ext cx="19347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4" name="Google Shape;2334;p160"/>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2335"/>
        <p:cNvGrpSpPr/>
        <p:nvPr/>
      </p:nvGrpSpPr>
      <p:grpSpPr>
        <a:xfrm>
          <a:off x="0" y="0"/>
          <a:ext cx="0" cy="0"/>
          <a:chOff x="0" y="0"/>
          <a:chExt cx="0" cy="0"/>
        </a:xfrm>
      </p:grpSpPr>
      <p:sp>
        <p:nvSpPr>
          <p:cNvPr id="2336" name="Google Shape;2336;p161"/>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7" name="Google Shape;2337;p161"/>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8" name="Google Shape;2338;p161"/>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9" name="Google Shape;2339;p161"/>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0" name="Google Shape;2340;p161"/>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1" name="Google Shape;2341;p161"/>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42" name="Google Shape;2342;p1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43" name="Google Shape;2343;p161"/>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4" name="Google Shape;2344;p161"/>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5" name="Google Shape;2345;p161"/>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6" name="Google Shape;2346;p161"/>
          <p:cNvSpPr txBox="1">
            <a:spLocks noGrp="1"/>
          </p:cNvSpPr>
          <p:nvPr>
            <p:ph type="subTitle" idx="1"/>
          </p:nvPr>
        </p:nvSpPr>
        <p:spPr>
          <a:xfrm>
            <a:off x="4523730" y="95052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47" name="Google Shape;2347;p161"/>
          <p:cNvSpPr txBox="1">
            <a:spLocks noGrp="1"/>
          </p:cNvSpPr>
          <p:nvPr>
            <p:ph type="subTitle" idx="2"/>
          </p:nvPr>
        </p:nvSpPr>
        <p:spPr>
          <a:xfrm>
            <a:off x="4523730" y="117271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48" name="Google Shape;2348;p161"/>
          <p:cNvSpPr txBox="1">
            <a:spLocks noGrp="1"/>
          </p:cNvSpPr>
          <p:nvPr>
            <p:ph type="subTitle" idx="3"/>
          </p:nvPr>
        </p:nvSpPr>
        <p:spPr>
          <a:xfrm>
            <a:off x="4523730" y="1905606"/>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49" name="Google Shape;2349;p161"/>
          <p:cNvSpPr txBox="1">
            <a:spLocks noGrp="1"/>
          </p:cNvSpPr>
          <p:nvPr>
            <p:ph type="subTitle" idx="4"/>
          </p:nvPr>
        </p:nvSpPr>
        <p:spPr>
          <a:xfrm>
            <a:off x="4523730" y="212779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50" name="Google Shape;2350;p161"/>
          <p:cNvSpPr txBox="1">
            <a:spLocks noGrp="1"/>
          </p:cNvSpPr>
          <p:nvPr>
            <p:ph type="subTitle" idx="5"/>
          </p:nvPr>
        </p:nvSpPr>
        <p:spPr>
          <a:xfrm>
            <a:off x="4523730" y="285968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51" name="Google Shape;2351;p161"/>
          <p:cNvSpPr txBox="1">
            <a:spLocks noGrp="1"/>
          </p:cNvSpPr>
          <p:nvPr>
            <p:ph type="subTitle" idx="6"/>
          </p:nvPr>
        </p:nvSpPr>
        <p:spPr>
          <a:xfrm>
            <a:off x="4523730" y="308187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52" name="Google Shape;2352;p161"/>
          <p:cNvSpPr txBox="1">
            <a:spLocks noGrp="1"/>
          </p:cNvSpPr>
          <p:nvPr>
            <p:ph type="subTitle" idx="7"/>
          </p:nvPr>
        </p:nvSpPr>
        <p:spPr>
          <a:xfrm>
            <a:off x="4523730" y="3808265"/>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53" name="Google Shape;2353;p161"/>
          <p:cNvSpPr txBox="1">
            <a:spLocks noGrp="1"/>
          </p:cNvSpPr>
          <p:nvPr>
            <p:ph type="subTitle" idx="8"/>
          </p:nvPr>
        </p:nvSpPr>
        <p:spPr>
          <a:xfrm>
            <a:off x="4523730" y="403045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2354"/>
        <p:cNvGrpSpPr/>
        <p:nvPr/>
      </p:nvGrpSpPr>
      <p:grpSpPr>
        <a:xfrm>
          <a:off x="0" y="0"/>
          <a:ext cx="0" cy="0"/>
          <a:chOff x="0" y="0"/>
          <a:chExt cx="0" cy="0"/>
        </a:xfrm>
      </p:grpSpPr>
      <p:sp>
        <p:nvSpPr>
          <p:cNvPr id="2355" name="Google Shape;2355;p162"/>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56" name="Google Shape;2356;p1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13"/>
        <p:cNvGrpSpPr/>
        <p:nvPr/>
      </p:nvGrpSpPr>
      <p:grpSpPr>
        <a:xfrm>
          <a:off x="0" y="0"/>
          <a:ext cx="0" cy="0"/>
          <a:chOff x="0" y="0"/>
          <a:chExt cx="0" cy="0"/>
        </a:xfrm>
      </p:grpSpPr>
      <p:grpSp>
        <p:nvGrpSpPr>
          <p:cNvPr id="114" name="Google Shape;114;p18"/>
          <p:cNvGrpSpPr/>
          <p:nvPr/>
        </p:nvGrpSpPr>
        <p:grpSpPr>
          <a:xfrm>
            <a:off x="645294" y="661955"/>
            <a:ext cx="962007" cy="283739"/>
            <a:chOff x="1720785" y="1765213"/>
            <a:chExt cx="2565353" cy="756636"/>
          </a:xfrm>
        </p:grpSpPr>
        <p:grpSp>
          <p:nvGrpSpPr>
            <p:cNvPr id="115" name="Google Shape;115;p18"/>
            <p:cNvGrpSpPr/>
            <p:nvPr/>
          </p:nvGrpSpPr>
          <p:grpSpPr>
            <a:xfrm>
              <a:off x="1720785" y="1765213"/>
              <a:ext cx="2468571" cy="756636"/>
              <a:chOff x="1720785" y="1765213"/>
              <a:chExt cx="2468571" cy="756636"/>
            </a:xfrm>
          </p:grpSpPr>
          <p:sp>
            <p:nvSpPr>
              <p:cNvPr id="116" name="Google Shape;116;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7" name="Google Shape;117;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18" name="Google Shape;118;p18"/>
              <p:cNvGrpSpPr/>
              <p:nvPr/>
            </p:nvGrpSpPr>
            <p:grpSpPr>
              <a:xfrm>
                <a:off x="3397356" y="1765216"/>
                <a:ext cx="792000" cy="756633"/>
                <a:chOff x="3397356" y="1765216"/>
                <a:chExt cx="792000" cy="756633"/>
              </a:xfrm>
            </p:grpSpPr>
            <p:grpSp>
              <p:nvGrpSpPr>
                <p:cNvPr id="119" name="Google Shape;119;p18"/>
                <p:cNvGrpSpPr/>
                <p:nvPr/>
              </p:nvGrpSpPr>
              <p:grpSpPr>
                <a:xfrm>
                  <a:off x="3397356" y="1765216"/>
                  <a:ext cx="792000" cy="756633"/>
                  <a:chOff x="3397356" y="1765216"/>
                  <a:chExt cx="792000" cy="756633"/>
                </a:xfrm>
              </p:grpSpPr>
              <p:sp>
                <p:nvSpPr>
                  <p:cNvPr id="120" name="Google Shape;120;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1" name="Google Shape;121;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2" name="Google Shape;122;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3" name="Google Shape;123;p18"/>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4" name="Google Shape;124;p18"/>
          <p:cNvSpPr/>
          <p:nvPr/>
        </p:nvSpPr>
        <p:spPr>
          <a:xfrm>
            <a:off x="1761902" y="72453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5" name="Google Shape;125;p18"/>
          <p:cNvSpPr/>
          <p:nvPr/>
        </p:nvSpPr>
        <p:spPr>
          <a:xfrm rot="5400000">
            <a:off x="1761809" y="72460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6" name="Google Shape;126;p18"/>
          <p:cNvGrpSpPr/>
          <p:nvPr/>
        </p:nvGrpSpPr>
        <p:grpSpPr>
          <a:xfrm>
            <a:off x="645294" y="661955"/>
            <a:ext cx="1204506" cy="283739"/>
            <a:chOff x="1720785" y="1765213"/>
            <a:chExt cx="3212015" cy="756636"/>
          </a:xfrm>
        </p:grpSpPr>
        <p:grpSp>
          <p:nvGrpSpPr>
            <p:cNvPr id="127" name="Google Shape;127;p18"/>
            <p:cNvGrpSpPr/>
            <p:nvPr/>
          </p:nvGrpSpPr>
          <p:grpSpPr>
            <a:xfrm>
              <a:off x="1720785" y="1765213"/>
              <a:ext cx="2468571" cy="756636"/>
              <a:chOff x="1720785" y="1765213"/>
              <a:chExt cx="2468571" cy="756636"/>
            </a:xfrm>
          </p:grpSpPr>
          <p:sp>
            <p:nvSpPr>
              <p:cNvPr id="128" name="Google Shape;128;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 name="Google Shape;129;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30" name="Google Shape;130;p18"/>
              <p:cNvGrpSpPr/>
              <p:nvPr/>
            </p:nvGrpSpPr>
            <p:grpSpPr>
              <a:xfrm>
                <a:off x="3397356" y="1765216"/>
                <a:ext cx="792000" cy="756633"/>
                <a:chOff x="3397356" y="1765216"/>
                <a:chExt cx="792000" cy="756633"/>
              </a:xfrm>
            </p:grpSpPr>
            <p:grpSp>
              <p:nvGrpSpPr>
                <p:cNvPr id="131" name="Google Shape;131;p18"/>
                <p:cNvGrpSpPr/>
                <p:nvPr/>
              </p:nvGrpSpPr>
              <p:grpSpPr>
                <a:xfrm>
                  <a:off x="3397356" y="1765216"/>
                  <a:ext cx="792000" cy="756633"/>
                  <a:chOff x="3397356" y="1765216"/>
                  <a:chExt cx="792000" cy="756633"/>
                </a:xfrm>
              </p:grpSpPr>
              <p:sp>
                <p:nvSpPr>
                  <p:cNvPr id="132" name="Google Shape;132;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3" name="Google Shape;133;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4" name="Google Shape;134;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35" name="Google Shape;135;p18"/>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6" name="Google Shape;136;p18"/>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7" name="Google Shape;137;p18"/>
          <p:cNvSpPr>
            <a:spLocks noGrp="1"/>
          </p:cNvSpPr>
          <p:nvPr>
            <p:ph type="pic" idx="2"/>
          </p:nvPr>
        </p:nvSpPr>
        <p:spPr>
          <a:xfrm>
            <a:off x="1991065" y="636560"/>
            <a:ext cx="1566000" cy="339600"/>
          </a:xfrm>
          <a:prstGeom prst="rect">
            <a:avLst/>
          </a:prstGeom>
          <a:solidFill>
            <a:schemeClr val="lt1"/>
          </a:solidFill>
          <a:ln>
            <a:noFill/>
          </a:ln>
        </p:spPr>
      </p:sp>
      <p:sp>
        <p:nvSpPr>
          <p:cNvPr id="138" name="Google Shape;138;p18"/>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9" name="Google Shape;139;p18"/>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40" name="Google Shape;140;p18"/>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2357"/>
        <p:cNvGrpSpPr/>
        <p:nvPr/>
      </p:nvGrpSpPr>
      <p:grpSpPr>
        <a:xfrm>
          <a:off x="0" y="0"/>
          <a:ext cx="0" cy="0"/>
          <a:chOff x="0" y="0"/>
          <a:chExt cx="0" cy="0"/>
        </a:xfrm>
      </p:grpSpPr>
      <p:sp>
        <p:nvSpPr>
          <p:cNvPr id="2358" name="Google Shape;2358;p163"/>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59" name="Google Shape;2359;p163"/>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0" name="Google Shape;2360;p163"/>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1" name="Google Shape;2361;p163"/>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2" name="Google Shape;2362;p163"/>
          <p:cNvSpPr/>
          <p:nvPr/>
        </p:nvSpPr>
        <p:spPr>
          <a:xfrm rot="-5400000">
            <a:off x="3777578" y="1064798"/>
            <a:ext cx="862800" cy="1680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63" name="Google Shape;2363;p163"/>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64" name="Google Shape;2364;p1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65" name="Google Shape;2365;p163"/>
          <p:cNvSpPr/>
          <p:nvPr/>
        </p:nvSpPr>
        <p:spPr>
          <a:xfrm rot="-5400000">
            <a:off x="3777578" y="2018250"/>
            <a:ext cx="862800" cy="1680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6" name="Google Shape;2366;p163"/>
          <p:cNvSpPr/>
          <p:nvPr/>
        </p:nvSpPr>
        <p:spPr>
          <a:xfrm rot="-5400000">
            <a:off x="3777578" y="2971703"/>
            <a:ext cx="862800" cy="1680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7" name="Google Shape;2367;p163"/>
          <p:cNvSpPr/>
          <p:nvPr/>
        </p:nvSpPr>
        <p:spPr>
          <a:xfrm rot="-5400000">
            <a:off x="3777578" y="3925155"/>
            <a:ext cx="862800" cy="1680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8" name="Google Shape;2368;p163"/>
          <p:cNvSpPr txBox="1">
            <a:spLocks noGrp="1"/>
          </p:cNvSpPr>
          <p:nvPr>
            <p:ph type="subTitle" idx="1"/>
          </p:nvPr>
        </p:nvSpPr>
        <p:spPr>
          <a:xfrm>
            <a:off x="4523730" y="95052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69" name="Google Shape;2369;p163"/>
          <p:cNvSpPr txBox="1">
            <a:spLocks noGrp="1"/>
          </p:cNvSpPr>
          <p:nvPr>
            <p:ph type="subTitle" idx="2"/>
          </p:nvPr>
        </p:nvSpPr>
        <p:spPr>
          <a:xfrm>
            <a:off x="4523730" y="117271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0" name="Google Shape;2370;p163"/>
          <p:cNvSpPr txBox="1">
            <a:spLocks noGrp="1"/>
          </p:cNvSpPr>
          <p:nvPr>
            <p:ph type="subTitle" idx="3"/>
          </p:nvPr>
        </p:nvSpPr>
        <p:spPr>
          <a:xfrm>
            <a:off x="4523730" y="1905606"/>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1" name="Google Shape;2371;p163"/>
          <p:cNvSpPr txBox="1">
            <a:spLocks noGrp="1"/>
          </p:cNvSpPr>
          <p:nvPr>
            <p:ph type="subTitle" idx="4"/>
          </p:nvPr>
        </p:nvSpPr>
        <p:spPr>
          <a:xfrm>
            <a:off x="4523730" y="212779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2" name="Google Shape;2372;p163"/>
          <p:cNvSpPr txBox="1">
            <a:spLocks noGrp="1"/>
          </p:cNvSpPr>
          <p:nvPr>
            <p:ph type="subTitle" idx="5"/>
          </p:nvPr>
        </p:nvSpPr>
        <p:spPr>
          <a:xfrm>
            <a:off x="4523730" y="285968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3" name="Google Shape;2373;p163"/>
          <p:cNvSpPr txBox="1">
            <a:spLocks noGrp="1"/>
          </p:cNvSpPr>
          <p:nvPr>
            <p:ph type="subTitle" idx="6"/>
          </p:nvPr>
        </p:nvSpPr>
        <p:spPr>
          <a:xfrm>
            <a:off x="4523730" y="308187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4" name="Google Shape;2374;p163"/>
          <p:cNvSpPr txBox="1">
            <a:spLocks noGrp="1"/>
          </p:cNvSpPr>
          <p:nvPr>
            <p:ph type="subTitle" idx="7"/>
          </p:nvPr>
        </p:nvSpPr>
        <p:spPr>
          <a:xfrm>
            <a:off x="4523730" y="3808265"/>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5" name="Google Shape;2375;p163"/>
          <p:cNvSpPr txBox="1">
            <a:spLocks noGrp="1"/>
          </p:cNvSpPr>
          <p:nvPr>
            <p:ph type="subTitle" idx="8"/>
          </p:nvPr>
        </p:nvSpPr>
        <p:spPr>
          <a:xfrm>
            <a:off x="4523730" y="403045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2376"/>
        <p:cNvGrpSpPr/>
        <p:nvPr/>
      </p:nvGrpSpPr>
      <p:grpSpPr>
        <a:xfrm>
          <a:off x="0" y="0"/>
          <a:ext cx="0" cy="0"/>
          <a:chOff x="0" y="0"/>
          <a:chExt cx="0" cy="0"/>
        </a:xfrm>
      </p:grpSpPr>
      <p:pic>
        <p:nvPicPr>
          <p:cNvPr id="2377" name="Google Shape;2377;p164"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378" name="Google Shape;2378;p1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379" name="Google Shape;2379;p164"/>
          <p:cNvGrpSpPr/>
          <p:nvPr/>
        </p:nvGrpSpPr>
        <p:grpSpPr>
          <a:xfrm>
            <a:off x="8381796" y="4822425"/>
            <a:ext cx="537710" cy="158585"/>
            <a:chOff x="22351457" y="12859799"/>
            <a:chExt cx="1433894" cy="422893"/>
          </a:xfrm>
        </p:grpSpPr>
        <p:grpSp>
          <p:nvGrpSpPr>
            <p:cNvPr id="2380" name="Google Shape;2380;p164"/>
            <p:cNvGrpSpPr/>
            <p:nvPr/>
          </p:nvGrpSpPr>
          <p:grpSpPr>
            <a:xfrm>
              <a:off x="22351457" y="12859799"/>
              <a:ext cx="1379787" cy="422893"/>
              <a:chOff x="22351457" y="12859799"/>
              <a:chExt cx="1379787" cy="422893"/>
            </a:xfrm>
          </p:grpSpPr>
          <p:sp>
            <p:nvSpPr>
              <p:cNvPr id="2381" name="Google Shape;2381;p164"/>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82" name="Google Shape;2382;p164"/>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383" name="Google Shape;2383;p164"/>
              <p:cNvGrpSpPr/>
              <p:nvPr/>
            </p:nvGrpSpPr>
            <p:grpSpPr>
              <a:xfrm>
                <a:off x="23288552" y="12859801"/>
                <a:ext cx="442692" cy="422765"/>
                <a:chOff x="23288552" y="12859801"/>
                <a:chExt cx="442692" cy="422765"/>
              </a:xfrm>
            </p:grpSpPr>
            <p:grpSp>
              <p:nvGrpSpPr>
                <p:cNvPr id="2384" name="Google Shape;2384;p164"/>
                <p:cNvGrpSpPr/>
                <p:nvPr/>
              </p:nvGrpSpPr>
              <p:grpSpPr>
                <a:xfrm>
                  <a:off x="23288552" y="12859801"/>
                  <a:ext cx="442692" cy="422765"/>
                  <a:chOff x="23288552" y="12859801"/>
                  <a:chExt cx="442692" cy="422765"/>
                </a:xfrm>
              </p:grpSpPr>
              <p:sp>
                <p:nvSpPr>
                  <p:cNvPr id="2385" name="Google Shape;2385;p164"/>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86" name="Google Shape;2386;p164"/>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387" name="Google Shape;2387;p164"/>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388" name="Google Shape;2388;p164"/>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389" name="Google Shape;2389;p164"/>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390" name="Google Shape;2390;p164"/>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2391"/>
        <p:cNvGrpSpPr/>
        <p:nvPr/>
      </p:nvGrpSpPr>
      <p:grpSpPr>
        <a:xfrm>
          <a:off x="0" y="0"/>
          <a:ext cx="0" cy="0"/>
          <a:chOff x="0" y="0"/>
          <a:chExt cx="0" cy="0"/>
        </a:xfrm>
      </p:grpSpPr>
      <p:sp>
        <p:nvSpPr>
          <p:cNvPr id="2392" name="Google Shape;2392;p165"/>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3" name="Google Shape;2393;p165"/>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4" name="Google Shape;2394;p165"/>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5" name="Google Shape;2395;p165"/>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6" name="Google Shape;2396;p165"/>
          <p:cNvSpPr/>
          <p:nvPr/>
        </p:nvSpPr>
        <p:spPr>
          <a:xfrm rot="5400000">
            <a:off x="7143120" y="1404403"/>
            <a:ext cx="862800" cy="11121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7" name="Google Shape;2397;p165"/>
          <p:cNvSpPr/>
          <p:nvPr/>
        </p:nvSpPr>
        <p:spPr>
          <a:xfrm rot="5400000">
            <a:off x="7143120" y="2360174"/>
            <a:ext cx="862800" cy="11121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8" name="Google Shape;2398;p165"/>
          <p:cNvSpPr/>
          <p:nvPr/>
        </p:nvSpPr>
        <p:spPr>
          <a:xfrm rot="5400000">
            <a:off x="7143120" y="3315945"/>
            <a:ext cx="862800" cy="11121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9" name="Google Shape;2399;p165"/>
          <p:cNvSpPr/>
          <p:nvPr/>
        </p:nvSpPr>
        <p:spPr>
          <a:xfrm rot="5400000">
            <a:off x="7143120" y="448632"/>
            <a:ext cx="862800" cy="11121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00" name="Google Shape;2400;p1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01" name="Google Shape;2401;p165"/>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2" name="Google Shape;2402;p165"/>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S</a:t>
            </a:r>
            <a:endParaRPr sz="525"/>
          </a:p>
        </p:txBody>
      </p:sp>
      <p:sp>
        <p:nvSpPr>
          <p:cNvPr id="2403" name="Google Shape;2403;p165"/>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4" name="Google Shape;2404;p165"/>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W</a:t>
            </a:r>
            <a:endParaRPr sz="525"/>
          </a:p>
        </p:txBody>
      </p:sp>
      <p:sp>
        <p:nvSpPr>
          <p:cNvPr id="2405" name="Google Shape;2405;p165"/>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6" name="Google Shape;2406;p165"/>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O</a:t>
            </a:r>
            <a:endParaRPr sz="525"/>
          </a:p>
        </p:txBody>
      </p:sp>
      <p:sp>
        <p:nvSpPr>
          <p:cNvPr id="2407" name="Google Shape;2407;p165"/>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8" name="Google Shape;2408;p165"/>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T</a:t>
            </a:r>
            <a:endParaRPr sz="525"/>
          </a:p>
        </p:txBody>
      </p:sp>
      <p:pic>
        <p:nvPicPr>
          <p:cNvPr id="2409" name="Google Shape;2409;p165"/>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2410" name="Google Shape;2410;p165"/>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2411" name="Google Shape;2411;p165"/>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2412" name="Google Shape;2412;p165"/>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2413" name="Google Shape;2413;p165"/>
          <p:cNvSpPr txBox="1">
            <a:spLocks noGrp="1"/>
          </p:cNvSpPr>
          <p:nvPr>
            <p:ph type="subTitle" idx="1"/>
          </p:nvPr>
        </p:nvSpPr>
        <p:spPr>
          <a:xfrm>
            <a:off x="2414582" y="80384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4" name="Google Shape;2414;p165"/>
          <p:cNvSpPr txBox="1">
            <a:spLocks noGrp="1"/>
          </p:cNvSpPr>
          <p:nvPr>
            <p:ph type="subTitle" idx="2"/>
          </p:nvPr>
        </p:nvSpPr>
        <p:spPr>
          <a:xfrm>
            <a:off x="2414588" y="1045449"/>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5" name="Google Shape;2415;p165"/>
          <p:cNvSpPr txBox="1">
            <a:spLocks noGrp="1"/>
          </p:cNvSpPr>
          <p:nvPr>
            <p:ph type="subTitle" idx="3"/>
          </p:nvPr>
        </p:nvSpPr>
        <p:spPr>
          <a:xfrm>
            <a:off x="2414582" y="177078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6" name="Google Shape;2416;p165"/>
          <p:cNvSpPr txBox="1">
            <a:spLocks noGrp="1"/>
          </p:cNvSpPr>
          <p:nvPr>
            <p:ph type="subTitle" idx="4"/>
          </p:nvPr>
        </p:nvSpPr>
        <p:spPr>
          <a:xfrm>
            <a:off x="2414588" y="201239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7" name="Google Shape;2417;p165"/>
          <p:cNvSpPr txBox="1">
            <a:spLocks noGrp="1"/>
          </p:cNvSpPr>
          <p:nvPr>
            <p:ph type="subTitle" idx="5"/>
          </p:nvPr>
        </p:nvSpPr>
        <p:spPr>
          <a:xfrm>
            <a:off x="2414582" y="2717198"/>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8" name="Google Shape;2418;p165"/>
          <p:cNvSpPr txBox="1">
            <a:spLocks noGrp="1"/>
          </p:cNvSpPr>
          <p:nvPr>
            <p:ph type="subTitle" idx="6"/>
          </p:nvPr>
        </p:nvSpPr>
        <p:spPr>
          <a:xfrm>
            <a:off x="2414588" y="2958806"/>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9" name="Google Shape;2419;p165"/>
          <p:cNvSpPr txBox="1">
            <a:spLocks noGrp="1"/>
          </p:cNvSpPr>
          <p:nvPr>
            <p:ph type="subTitle" idx="7"/>
          </p:nvPr>
        </p:nvSpPr>
        <p:spPr>
          <a:xfrm>
            <a:off x="2414582" y="3681304"/>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20" name="Google Shape;2420;p165"/>
          <p:cNvSpPr txBox="1">
            <a:spLocks noGrp="1"/>
          </p:cNvSpPr>
          <p:nvPr>
            <p:ph type="subTitle" idx="8"/>
          </p:nvPr>
        </p:nvSpPr>
        <p:spPr>
          <a:xfrm>
            <a:off x="2414588" y="392291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2421"/>
        <p:cNvGrpSpPr/>
        <p:nvPr/>
      </p:nvGrpSpPr>
      <p:grpSpPr>
        <a:xfrm>
          <a:off x="0" y="0"/>
          <a:ext cx="0" cy="0"/>
          <a:chOff x="0" y="0"/>
          <a:chExt cx="0" cy="0"/>
        </a:xfrm>
      </p:grpSpPr>
      <p:sp>
        <p:nvSpPr>
          <p:cNvPr id="2422" name="Google Shape;2422;p166"/>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3" name="Google Shape;2423;p166"/>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4" name="Google Shape;2424;p166"/>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5" name="Google Shape;2425;p166"/>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6" name="Google Shape;2426;p166"/>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7" name="Google Shape;2427;p166"/>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8" name="Google Shape;2428;p166"/>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29" name="Google Shape;2429;p1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30" name="Google Shape;2430;p166"/>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431" name="Google Shape;2431;p166"/>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2432" name="Google Shape;2432;p166"/>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2433" name="Google Shape;2433;p166"/>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2434" name="Google Shape;2434;p166"/>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2435" name="Google Shape;2435;p166"/>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2436" name="Google Shape;2436;p166"/>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2437" name="Google Shape;2437;p166"/>
          <p:cNvSpPr txBox="1">
            <a:spLocks noGrp="1"/>
          </p:cNvSpPr>
          <p:nvPr>
            <p:ph type="subTitle" idx="2"/>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37"/>
              <a:buFont typeface="Poppins"/>
              <a:buNone/>
              <a:defRPr sz="1537" b="1">
                <a:latin typeface="Poppins"/>
                <a:ea typeface="Poppins"/>
                <a:cs typeface="Poppins"/>
                <a:sym typeface="Poppins"/>
              </a:defRPr>
            </a:lvl1pPr>
            <a:lvl2pPr lvl="1">
              <a:lnSpc>
                <a:spcPct val="95000"/>
              </a:lnSpc>
              <a:spcBef>
                <a:spcPts val="0"/>
              </a:spcBef>
              <a:spcAft>
                <a:spcPts val="0"/>
              </a:spcAft>
              <a:buSzPts val="1537"/>
              <a:buFont typeface="Poppins"/>
              <a:buNone/>
              <a:defRPr sz="1537" b="1">
                <a:latin typeface="Poppins"/>
                <a:ea typeface="Poppins"/>
                <a:cs typeface="Poppins"/>
                <a:sym typeface="Poppins"/>
              </a:defRPr>
            </a:lvl2pPr>
            <a:lvl3pPr lvl="2">
              <a:lnSpc>
                <a:spcPct val="95000"/>
              </a:lnSpc>
              <a:spcBef>
                <a:spcPts val="0"/>
              </a:spcBef>
              <a:spcAft>
                <a:spcPts val="0"/>
              </a:spcAft>
              <a:buSzPts val="1537"/>
              <a:buFont typeface="Poppins"/>
              <a:buNone/>
              <a:defRPr sz="1537" b="1">
                <a:latin typeface="Poppins"/>
                <a:ea typeface="Poppins"/>
                <a:cs typeface="Poppins"/>
                <a:sym typeface="Poppins"/>
              </a:defRPr>
            </a:lvl3pPr>
            <a:lvl4pPr lvl="3">
              <a:lnSpc>
                <a:spcPct val="95000"/>
              </a:lnSpc>
              <a:spcBef>
                <a:spcPts val="0"/>
              </a:spcBef>
              <a:spcAft>
                <a:spcPts val="0"/>
              </a:spcAft>
              <a:buSzPts val="1537"/>
              <a:buFont typeface="Poppins"/>
              <a:buNone/>
              <a:defRPr sz="1537" b="1">
                <a:latin typeface="Poppins"/>
                <a:ea typeface="Poppins"/>
                <a:cs typeface="Poppins"/>
                <a:sym typeface="Poppins"/>
              </a:defRPr>
            </a:lvl4pPr>
            <a:lvl5pPr lvl="4">
              <a:lnSpc>
                <a:spcPct val="95000"/>
              </a:lnSpc>
              <a:spcBef>
                <a:spcPts val="0"/>
              </a:spcBef>
              <a:spcAft>
                <a:spcPts val="0"/>
              </a:spcAft>
              <a:buSzPts val="1537"/>
              <a:buFont typeface="Poppins"/>
              <a:buNone/>
              <a:defRPr sz="1537" b="1">
                <a:latin typeface="Poppins"/>
                <a:ea typeface="Poppins"/>
                <a:cs typeface="Poppins"/>
                <a:sym typeface="Poppins"/>
              </a:defRPr>
            </a:lvl5pPr>
            <a:lvl6pPr lvl="5">
              <a:lnSpc>
                <a:spcPct val="95000"/>
              </a:lnSpc>
              <a:spcBef>
                <a:spcPts val="0"/>
              </a:spcBef>
              <a:spcAft>
                <a:spcPts val="0"/>
              </a:spcAft>
              <a:buSzPts val="1537"/>
              <a:buFont typeface="Poppins"/>
              <a:buNone/>
              <a:defRPr sz="1537" b="1">
                <a:latin typeface="Poppins"/>
                <a:ea typeface="Poppins"/>
                <a:cs typeface="Poppins"/>
                <a:sym typeface="Poppins"/>
              </a:defRPr>
            </a:lvl6pPr>
            <a:lvl7pPr lvl="6">
              <a:lnSpc>
                <a:spcPct val="95000"/>
              </a:lnSpc>
              <a:spcBef>
                <a:spcPts val="0"/>
              </a:spcBef>
              <a:spcAft>
                <a:spcPts val="0"/>
              </a:spcAft>
              <a:buSzPts val="1537"/>
              <a:buFont typeface="Poppins"/>
              <a:buNone/>
              <a:defRPr sz="1537" b="1">
                <a:latin typeface="Poppins"/>
                <a:ea typeface="Poppins"/>
                <a:cs typeface="Poppins"/>
                <a:sym typeface="Poppins"/>
              </a:defRPr>
            </a:lvl7pPr>
            <a:lvl8pPr lvl="7">
              <a:lnSpc>
                <a:spcPct val="95000"/>
              </a:lnSpc>
              <a:spcBef>
                <a:spcPts val="0"/>
              </a:spcBef>
              <a:spcAft>
                <a:spcPts val="0"/>
              </a:spcAft>
              <a:buSzPts val="1537"/>
              <a:buFont typeface="Poppins"/>
              <a:buNone/>
              <a:defRPr sz="1537" b="1">
                <a:latin typeface="Poppins"/>
                <a:ea typeface="Poppins"/>
                <a:cs typeface="Poppins"/>
                <a:sym typeface="Poppins"/>
              </a:defRPr>
            </a:lvl8pPr>
            <a:lvl9pPr lvl="8">
              <a:lnSpc>
                <a:spcPct val="95000"/>
              </a:lnSpc>
              <a:spcBef>
                <a:spcPts val="0"/>
              </a:spcBef>
              <a:spcAft>
                <a:spcPts val="0"/>
              </a:spcAft>
              <a:buSzPts val="1537"/>
              <a:buFont typeface="Poppins"/>
              <a:buNone/>
              <a:defRPr sz="1537" b="1">
                <a:latin typeface="Poppins"/>
                <a:ea typeface="Poppins"/>
                <a:cs typeface="Poppins"/>
                <a:sym typeface="Poppins"/>
              </a:defRPr>
            </a:lvl9pPr>
          </a:lstStyle>
          <a:p>
            <a:endParaRPr/>
          </a:p>
        </p:txBody>
      </p:sp>
      <p:sp>
        <p:nvSpPr>
          <p:cNvPr id="2438" name="Google Shape;2438;p166"/>
          <p:cNvSpPr txBox="1">
            <a:spLocks noGrp="1"/>
          </p:cNvSpPr>
          <p:nvPr>
            <p:ph type="subTitle" idx="3"/>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39" name="Google Shape;2439;p166"/>
          <p:cNvSpPr txBox="1">
            <a:spLocks noGrp="1"/>
          </p:cNvSpPr>
          <p:nvPr>
            <p:ph type="subTitle" idx="4"/>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0" name="Google Shape;2440;p166"/>
          <p:cNvSpPr txBox="1">
            <a:spLocks noGrp="1"/>
          </p:cNvSpPr>
          <p:nvPr>
            <p:ph type="subTitle" idx="5"/>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1" name="Google Shape;2441;p166"/>
          <p:cNvSpPr txBox="1">
            <a:spLocks noGrp="1"/>
          </p:cNvSpPr>
          <p:nvPr>
            <p:ph type="subTitle" idx="6"/>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2" name="Google Shape;2442;p166"/>
          <p:cNvSpPr txBox="1">
            <a:spLocks noGrp="1"/>
          </p:cNvSpPr>
          <p:nvPr>
            <p:ph type="subTitle" idx="7"/>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3" name="Google Shape;2443;p166"/>
          <p:cNvSpPr txBox="1">
            <a:spLocks noGrp="1"/>
          </p:cNvSpPr>
          <p:nvPr>
            <p:ph type="subTitle" idx="8"/>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2444"/>
        <p:cNvGrpSpPr/>
        <p:nvPr/>
      </p:nvGrpSpPr>
      <p:grpSpPr>
        <a:xfrm>
          <a:off x="0" y="0"/>
          <a:ext cx="0" cy="0"/>
          <a:chOff x="0" y="0"/>
          <a:chExt cx="0" cy="0"/>
        </a:xfrm>
      </p:grpSpPr>
      <p:sp>
        <p:nvSpPr>
          <p:cNvPr id="2445" name="Google Shape;2445;p167"/>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46" name="Google Shape;2446;p1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47" name="Google Shape;2447;p167"/>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448" name="Google Shape;2448;p167"/>
          <p:cNvSpPr txBox="1">
            <a:spLocks noGrp="1"/>
          </p:cNvSpPr>
          <p:nvPr>
            <p:ph type="subTitle" idx="2"/>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9" name="Google Shape;2449;p167"/>
          <p:cNvSpPr txBox="1">
            <a:spLocks noGrp="1"/>
          </p:cNvSpPr>
          <p:nvPr>
            <p:ph type="subTitle" idx="3"/>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0" name="Google Shape;2450;p167"/>
          <p:cNvSpPr txBox="1">
            <a:spLocks noGrp="1"/>
          </p:cNvSpPr>
          <p:nvPr>
            <p:ph type="subTitle" idx="4"/>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1" name="Google Shape;2451;p167"/>
          <p:cNvSpPr txBox="1">
            <a:spLocks noGrp="1"/>
          </p:cNvSpPr>
          <p:nvPr>
            <p:ph type="subTitle" idx="5"/>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2" name="Google Shape;2452;p167"/>
          <p:cNvSpPr txBox="1">
            <a:spLocks noGrp="1"/>
          </p:cNvSpPr>
          <p:nvPr>
            <p:ph type="subTitle" idx="6"/>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3" name="Google Shape;2453;p167"/>
          <p:cNvSpPr txBox="1">
            <a:spLocks noGrp="1"/>
          </p:cNvSpPr>
          <p:nvPr>
            <p:ph type="subTitle" idx="7"/>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4" name="Google Shape;2454;p167"/>
          <p:cNvSpPr txBox="1">
            <a:spLocks noGrp="1"/>
          </p:cNvSpPr>
          <p:nvPr>
            <p:ph type="subTitle" idx="8"/>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537"/>
              <a:buFont typeface="Poppins"/>
              <a:buNone/>
              <a:defRPr sz="1537" b="1">
                <a:latin typeface="Poppins"/>
                <a:ea typeface="Poppins"/>
                <a:cs typeface="Poppins"/>
                <a:sym typeface="Poppins"/>
              </a:defRPr>
            </a:lvl1pPr>
            <a:lvl2pPr lvl="1">
              <a:lnSpc>
                <a:spcPct val="95000"/>
              </a:lnSpc>
              <a:spcBef>
                <a:spcPts val="1350"/>
              </a:spcBef>
              <a:spcAft>
                <a:spcPts val="0"/>
              </a:spcAft>
              <a:buSzPts val="1537"/>
              <a:buFont typeface="Poppins"/>
              <a:buNone/>
              <a:defRPr sz="1537" b="1">
                <a:latin typeface="Poppins"/>
                <a:ea typeface="Poppins"/>
                <a:cs typeface="Poppins"/>
                <a:sym typeface="Poppins"/>
              </a:defRPr>
            </a:lvl2pPr>
            <a:lvl3pPr lvl="2">
              <a:lnSpc>
                <a:spcPct val="95000"/>
              </a:lnSpc>
              <a:spcBef>
                <a:spcPts val="1350"/>
              </a:spcBef>
              <a:spcAft>
                <a:spcPts val="0"/>
              </a:spcAft>
              <a:buSzPts val="1537"/>
              <a:buFont typeface="Poppins"/>
              <a:buNone/>
              <a:defRPr sz="1537" b="1">
                <a:latin typeface="Poppins"/>
                <a:ea typeface="Poppins"/>
                <a:cs typeface="Poppins"/>
                <a:sym typeface="Poppins"/>
              </a:defRPr>
            </a:lvl3pPr>
            <a:lvl4pPr lvl="3">
              <a:lnSpc>
                <a:spcPct val="95000"/>
              </a:lnSpc>
              <a:spcBef>
                <a:spcPts val="1350"/>
              </a:spcBef>
              <a:spcAft>
                <a:spcPts val="0"/>
              </a:spcAft>
              <a:buSzPts val="1537"/>
              <a:buFont typeface="Poppins"/>
              <a:buNone/>
              <a:defRPr sz="1537" b="1">
                <a:latin typeface="Poppins"/>
                <a:ea typeface="Poppins"/>
                <a:cs typeface="Poppins"/>
                <a:sym typeface="Poppins"/>
              </a:defRPr>
            </a:lvl4pPr>
            <a:lvl5pPr lvl="4">
              <a:lnSpc>
                <a:spcPct val="95000"/>
              </a:lnSpc>
              <a:spcBef>
                <a:spcPts val="1350"/>
              </a:spcBef>
              <a:spcAft>
                <a:spcPts val="0"/>
              </a:spcAft>
              <a:buSzPts val="1537"/>
              <a:buFont typeface="Poppins"/>
              <a:buNone/>
              <a:defRPr sz="1537" b="1">
                <a:latin typeface="Poppins"/>
                <a:ea typeface="Poppins"/>
                <a:cs typeface="Poppins"/>
                <a:sym typeface="Poppins"/>
              </a:defRPr>
            </a:lvl5pPr>
            <a:lvl6pPr lvl="5">
              <a:lnSpc>
                <a:spcPct val="95000"/>
              </a:lnSpc>
              <a:spcBef>
                <a:spcPts val="1350"/>
              </a:spcBef>
              <a:spcAft>
                <a:spcPts val="0"/>
              </a:spcAft>
              <a:buSzPts val="1537"/>
              <a:buFont typeface="Poppins"/>
              <a:buNone/>
              <a:defRPr sz="1537" b="1">
                <a:latin typeface="Poppins"/>
                <a:ea typeface="Poppins"/>
                <a:cs typeface="Poppins"/>
                <a:sym typeface="Poppins"/>
              </a:defRPr>
            </a:lvl6pPr>
            <a:lvl7pPr lvl="6">
              <a:lnSpc>
                <a:spcPct val="95000"/>
              </a:lnSpc>
              <a:spcBef>
                <a:spcPts val="1350"/>
              </a:spcBef>
              <a:spcAft>
                <a:spcPts val="0"/>
              </a:spcAft>
              <a:buSzPts val="1537"/>
              <a:buFont typeface="Poppins"/>
              <a:buNone/>
              <a:defRPr sz="1537" b="1">
                <a:latin typeface="Poppins"/>
                <a:ea typeface="Poppins"/>
                <a:cs typeface="Poppins"/>
                <a:sym typeface="Poppins"/>
              </a:defRPr>
            </a:lvl7pPr>
            <a:lvl8pPr lvl="7">
              <a:lnSpc>
                <a:spcPct val="95000"/>
              </a:lnSpc>
              <a:spcBef>
                <a:spcPts val="1350"/>
              </a:spcBef>
              <a:spcAft>
                <a:spcPts val="0"/>
              </a:spcAft>
              <a:buSzPts val="1537"/>
              <a:buFont typeface="Poppins"/>
              <a:buNone/>
              <a:defRPr sz="1537" b="1">
                <a:latin typeface="Poppins"/>
                <a:ea typeface="Poppins"/>
                <a:cs typeface="Poppins"/>
                <a:sym typeface="Poppins"/>
              </a:defRPr>
            </a:lvl8pPr>
            <a:lvl9pPr lvl="8">
              <a:lnSpc>
                <a:spcPct val="95000"/>
              </a:lnSpc>
              <a:spcBef>
                <a:spcPts val="1350"/>
              </a:spcBef>
              <a:spcAft>
                <a:spcPts val="0"/>
              </a:spcAft>
              <a:buSzPts val="1537"/>
              <a:buFont typeface="Poppins"/>
              <a:buNone/>
              <a:defRPr sz="1537" b="1">
                <a:latin typeface="Poppins"/>
                <a:ea typeface="Poppins"/>
                <a:cs typeface="Poppins"/>
                <a:sym typeface="Poppins"/>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2455"/>
        <p:cNvGrpSpPr/>
        <p:nvPr/>
      </p:nvGrpSpPr>
      <p:grpSpPr>
        <a:xfrm>
          <a:off x="0" y="0"/>
          <a:ext cx="0" cy="0"/>
          <a:chOff x="0" y="0"/>
          <a:chExt cx="0" cy="0"/>
        </a:xfrm>
      </p:grpSpPr>
      <p:sp>
        <p:nvSpPr>
          <p:cNvPr id="2456" name="Google Shape;2456;p168"/>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57" name="Google Shape;2457;p1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58" name="Google Shape;2458;p168"/>
          <p:cNvSpPr txBox="1">
            <a:spLocks noGrp="1"/>
          </p:cNvSpPr>
          <p:nvPr>
            <p:ph type="subTitle" idx="1"/>
          </p:nvPr>
        </p:nvSpPr>
        <p:spPr>
          <a:xfrm>
            <a:off x="1694133"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59" name="Google Shape;2459;p168"/>
          <p:cNvSpPr txBox="1">
            <a:spLocks noGrp="1"/>
          </p:cNvSpPr>
          <p:nvPr>
            <p:ph type="subTitle" idx="2"/>
          </p:nvPr>
        </p:nvSpPr>
        <p:spPr>
          <a:xfrm>
            <a:off x="1694133"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0" name="Google Shape;2460;p168"/>
          <p:cNvSpPr txBox="1">
            <a:spLocks noGrp="1"/>
          </p:cNvSpPr>
          <p:nvPr>
            <p:ph type="subTitle" idx="3"/>
          </p:nvPr>
        </p:nvSpPr>
        <p:spPr>
          <a:xfrm>
            <a:off x="1694133"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1" name="Google Shape;2461;p168"/>
          <p:cNvSpPr txBox="1">
            <a:spLocks noGrp="1"/>
          </p:cNvSpPr>
          <p:nvPr>
            <p:ph type="subTitle" idx="4"/>
          </p:nvPr>
        </p:nvSpPr>
        <p:spPr>
          <a:xfrm>
            <a:off x="1694133"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2" name="Google Shape;2462;p168"/>
          <p:cNvSpPr txBox="1">
            <a:spLocks noGrp="1"/>
          </p:cNvSpPr>
          <p:nvPr>
            <p:ph type="subTitle" idx="5"/>
          </p:nvPr>
        </p:nvSpPr>
        <p:spPr>
          <a:xfrm>
            <a:off x="1694133"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3" name="Google Shape;2463;p168"/>
          <p:cNvSpPr txBox="1">
            <a:spLocks noGrp="1"/>
          </p:cNvSpPr>
          <p:nvPr>
            <p:ph type="subTitle" idx="6"/>
          </p:nvPr>
        </p:nvSpPr>
        <p:spPr>
          <a:xfrm>
            <a:off x="1694133"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4" name="Google Shape;2464;p168"/>
          <p:cNvSpPr txBox="1">
            <a:spLocks noGrp="1"/>
          </p:cNvSpPr>
          <p:nvPr>
            <p:ph type="subTitle" idx="7"/>
          </p:nvPr>
        </p:nvSpPr>
        <p:spPr>
          <a:xfrm>
            <a:off x="5012144"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5" name="Google Shape;2465;p168"/>
          <p:cNvSpPr txBox="1">
            <a:spLocks noGrp="1"/>
          </p:cNvSpPr>
          <p:nvPr>
            <p:ph type="subTitle" idx="8"/>
          </p:nvPr>
        </p:nvSpPr>
        <p:spPr>
          <a:xfrm>
            <a:off x="5012144"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6" name="Google Shape;2466;p168"/>
          <p:cNvSpPr txBox="1">
            <a:spLocks noGrp="1"/>
          </p:cNvSpPr>
          <p:nvPr>
            <p:ph type="subTitle" idx="9"/>
          </p:nvPr>
        </p:nvSpPr>
        <p:spPr>
          <a:xfrm>
            <a:off x="5012144"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7" name="Google Shape;2467;p168"/>
          <p:cNvSpPr txBox="1">
            <a:spLocks noGrp="1"/>
          </p:cNvSpPr>
          <p:nvPr>
            <p:ph type="subTitle" idx="13"/>
          </p:nvPr>
        </p:nvSpPr>
        <p:spPr>
          <a:xfrm>
            <a:off x="5012144"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8" name="Google Shape;2468;p168"/>
          <p:cNvSpPr txBox="1">
            <a:spLocks noGrp="1"/>
          </p:cNvSpPr>
          <p:nvPr>
            <p:ph type="subTitle" idx="14"/>
          </p:nvPr>
        </p:nvSpPr>
        <p:spPr>
          <a:xfrm>
            <a:off x="5012144"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9" name="Google Shape;2469;p168"/>
          <p:cNvSpPr txBox="1">
            <a:spLocks noGrp="1"/>
          </p:cNvSpPr>
          <p:nvPr>
            <p:ph type="subTitle" idx="15"/>
          </p:nvPr>
        </p:nvSpPr>
        <p:spPr>
          <a:xfrm>
            <a:off x="5012144"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70" name="Google Shape;2470;p168"/>
          <p:cNvSpPr txBox="1">
            <a:spLocks noGrp="1"/>
          </p:cNvSpPr>
          <p:nvPr>
            <p:ph type="subTitle" idx="16"/>
          </p:nvPr>
        </p:nvSpPr>
        <p:spPr>
          <a:xfrm>
            <a:off x="147919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
        <p:nvSpPr>
          <p:cNvPr id="2471" name="Google Shape;2471;p168"/>
          <p:cNvSpPr txBox="1">
            <a:spLocks noGrp="1"/>
          </p:cNvSpPr>
          <p:nvPr>
            <p:ph type="subTitle" idx="17"/>
          </p:nvPr>
        </p:nvSpPr>
        <p:spPr>
          <a:xfrm>
            <a:off x="479734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2472"/>
        <p:cNvGrpSpPr/>
        <p:nvPr/>
      </p:nvGrpSpPr>
      <p:grpSpPr>
        <a:xfrm>
          <a:off x="0" y="0"/>
          <a:ext cx="0" cy="0"/>
          <a:chOff x="0" y="0"/>
          <a:chExt cx="0" cy="0"/>
        </a:xfrm>
      </p:grpSpPr>
      <p:sp>
        <p:nvSpPr>
          <p:cNvPr id="2473" name="Google Shape;2473;p169"/>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74" name="Google Shape;2474;p1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475" name="Google Shape;2475;p169"/>
          <p:cNvGrpSpPr/>
          <p:nvPr/>
        </p:nvGrpSpPr>
        <p:grpSpPr>
          <a:xfrm>
            <a:off x="8381796" y="4822425"/>
            <a:ext cx="537710" cy="158585"/>
            <a:chOff x="22351457" y="12859799"/>
            <a:chExt cx="1433894" cy="422893"/>
          </a:xfrm>
        </p:grpSpPr>
        <p:grpSp>
          <p:nvGrpSpPr>
            <p:cNvPr id="2476" name="Google Shape;2476;p169"/>
            <p:cNvGrpSpPr/>
            <p:nvPr/>
          </p:nvGrpSpPr>
          <p:grpSpPr>
            <a:xfrm>
              <a:off x="22351457" y="12859799"/>
              <a:ext cx="1379787" cy="422893"/>
              <a:chOff x="22351457" y="12859799"/>
              <a:chExt cx="1379787" cy="422893"/>
            </a:xfrm>
          </p:grpSpPr>
          <p:sp>
            <p:nvSpPr>
              <p:cNvPr id="2477" name="Google Shape;2477;p16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78" name="Google Shape;2478;p16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479" name="Google Shape;2479;p169"/>
              <p:cNvGrpSpPr/>
              <p:nvPr/>
            </p:nvGrpSpPr>
            <p:grpSpPr>
              <a:xfrm>
                <a:off x="23288552" y="12859801"/>
                <a:ext cx="442692" cy="422765"/>
                <a:chOff x="23288552" y="12859801"/>
                <a:chExt cx="442692" cy="422765"/>
              </a:xfrm>
            </p:grpSpPr>
            <p:grpSp>
              <p:nvGrpSpPr>
                <p:cNvPr id="2480" name="Google Shape;2480;p169"/>
                <p:cNvGrpSpPr/>
                <p:nvPr/>
              </p:nvGrpSpPr>
              <p:grpSpPr>
                <a:xfrm>
                  <a:off x="23288552" y="12859801"/>
                  <a:ext cx="442692" cy="422765"/>
                  <a:chOff x="23288552" y="12859801"/>
                  <a:chExt cx="442692" cy="422765"/>
                </a:xfrm>
              </p:grpSpPr>
              <p:sp>
                <p:nvSpPr>
                  <p:cNvPr id="2481" name="Google Shape;2481;p16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82" name="Google Shape;2482;p16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483" name="Google Shape;2483;p16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484" name="Google Shape;2484;p16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485" name="Google Shape;2485;p16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486" name="Google Shape;2486;p169"/>
          <p:cNvSpPr txBox="1">
            <a:spLocks noGrp="1"/>
          </p:cNvSpPr>
          <p:nvPr>
            <p:ph type="title" idx="2" hasCustomPrompt="1"/>
          </p:nvPr>
        </p:nvSpPr>
        <p:spPr>
          <a:xfrm>
            <a:off x="0" y="1366166"/>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7" name="Google Shape;2487;p169"/>
          <p:cNvSpPr txBox="1">
            <a:spLocks noGrp="1"/>
          </p:cNvSpPr>
          <p:nvPr>
            <p:ph type="title" idx="3" hasCustomPrompt="1"/>
          </p:nvPr>
        </p:nvSpPr>
        <p:spPr>
          <a:xfrm>
            <a:off x="0" y="23819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8" name="Google Shape;2488;p169"/>
          <p:cNvSpPr txBox="1">
            <a:spLocks noGrp="1"/>
          </p:cNvSpPr>
          <p:nvPr>
            <p:ph type="title" idx="4" hasCustomPrompt="1"/>
          </p:nvPr>
        </p:nvSpPr>
        <p:spPr>
          <a:xfrm>
            <a:off x="0" y="33248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9" name="Google Shape;2489;p169"/>
          <p:cNvSpPr txBox="1">
            <a:spLocks noGrp="1"/>
          </p:cNvSpPr>
          <p:nvPr>
            <p:ph type="subTitle" idx="1"/>
          </p:nvPr>
        </p:nvSpPr>
        <p:spPr>
          <a:xfrm>
            <a:off x="943218" y="1419300"/>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90" name="Google Shape;2490;p169"/>
          <p:cNvSpPr txBox="1">
            <a:spLocks noGrp="1"/>
          </p:cNvSpPr>
          <p:nvPr>
            <p:ph type="subTitle" idx="5"/>
          </p:nvPr>
        </p:nvSpPr>
        <p:spPr>
          <a:xfrm>
            <a:off x="943218" y="2437116"/>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91" name="Google Shape;2491;p169"/>
          <p:cNvSpPr txBox="1">
            <a:spLocks noGrp="1"/>
          </p:cNvSpPr>
          <p:nvPr>
            <p:ph type="subTitle" idx="6"/>
          </p:nvPr>
        </p:nvSpPr>
        <p:spPr>
          <a:xfrm>
            <a:off x="943218" y="3380953"/>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2492"/>
        <p:cNvGrpSpPr/>
        <p:nvPr/>
      </p:nvGrpSpPr>
      <p:grpSpPr>
        <a:xfrm>
          <a:off x="0" y="0"/>
          <a:ext cx="0" cy="0"/>
          <a:chOff x="0" y="0"/>
          <a:chExt cx="0" cy="0"/>
        </a:xfrm>
      </p:grpSpPr>
      <p:sp>
        <p:nvSpPr>
          <p:cNvPr id="2493" name="Google Shape;2493;p170"/>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94" name="Google Shape;2494;p170"/>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95" name="Google Shape;2495;p1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496" name="Google Shape;2496;p170" descr="A white arrow on a black background&#10;&#10;AI-generated content may be incorrect."/>
          <p:cNvPicPr preferRelativeResize="0"/>
          <p:nvPr/>
        </p:nvPicPr>
        <p:blipFill rotWithShape="1">
          <a:blip r:embed="rId3">
            <a:alphaModFix/>
          </a:blip>
          <a:srcRect/>
          <a:stretch/>
        </p:blipFill>
        <p:spPr>
          <a:xfrm>
            <a:off x="396296" y="2486264"/>
            <a:ext cx="82147" cy="132149"/>
          </a:xfrm>
          <a:prstGeom prst="rect">
            <a:avLst/>
          </a:prstGeom>
          <a:noFill/>
          <a:ln>
            <a:noFill/>
          </a:ln>
        </p:spPr>
      </p:pic>
      <p:pic>
        <p:nvPicPr>
          <p:cNvPr id="2497" name="Google Shape;2497;p170" descr="A white arrow on a black background&#10;&#10;AI-generated content may be incorrect."/>
          <p:cNvPicPr preferRelativeResize="0"/>
          <p:nvPr/>
        </p:nvPicPr>
        <p:blipFill rotWithShape="1">
          <a:blip r:embed="rId3">
            <a:alphaModFix/>
          </a:blip>
          <a:srcRect/>
          <a:stretch/>
        </p:blipFill>
        <p:spPr>
          <a:xfrm>
            <a:off x="2637412" y="2486264"/>
            <a:ext cx="82147" cy="132149"/>
          </a:xfrm>
          <a:prstGeom prst="rect">
            <a:avLst/>
          </a:prstGeom>
          <a:noFill/>
          <a:ln>
            <a:noFill/>
          </a:ln>
        </p:spPr>
      </p:pic>
      <p:pic>
        <p:nvPicPr>
          <p:cNvPr id="2498" name="Google Shape;2498;p170" descr="A white arrow on a black background&#10;&#10;AI-generated content may be incorrect."/>
          <p:cNvPicPr preferRelativeResize="0"/>
          <p:nvPr/>
        </p:nvPicPr>
        <p:blipFill rotWithShape="1">
          <a:blip r:embed="rId3">
            <a:alphaModFix/>
          </a:blip>
          <a:srcRect/>
          <a:stretch/>
        </p:blipFill>
        <p:spPr>
          <a:xfrm>
            <a:off x="4879250" y="2486264"/>
            <a:ext cx="82147" cy="132149"/>
          </a:xfrm>
          <a:prstGeom prst="rect">
            <a:avLst/>
          </a:prstGeom>
          <a:noFill/>
          <a:ln>
            <a:noFill/>
          </a:ln>
        </p:spPr>
      </p:pic>
      <p:pic>
        <p:nvPicPr>
          <p:cNvPr id="2499" name="Google Shape;2499;p170" descr="A white arrow on a black background&#10;&#10;AI-generated content may be incorrect."/>
          <p:cNvPicPr preferRelativeResize="0"/>
          <p:nvPr/>
        </p:nvPicPr>
        <p:blipFill rotWithShape="1">
          <a:blip r:embed="rId3">
            <a:alphaModFix/>
          </a:blip>
          <a:srcRect/>
          <a:stretch/>
        </p:blipFill>
        <p:spPr>
          <a:xfrm>
            <a:off x="7121172" y="2486264"/>
            <a:ext cx="82147" cy="132149"/>
          </a:xfrm>
          <a:prstGeom prst="rect">
            <a:avLst/>
          </a:prstGeom>
          <a:noFill/>
          <a:ln>
            <a:noFill/>
          </a:ln>
        </p:spPr>
      </p:pic>
      <p:sp>
        <p:nvSpPr>
          <p:cNvPr id="2500" name="Google Shape;2500;p170"/>
          <p:cNvSpPr txBox="1">
            <a:spLocks noGrp="1"/>
          </p:cNvSpPr>
          <p:nvPr>
            <p:ph type="subTitle" idx="1"/>
          </p:nvPr>
        </p:nvSpPr>
        <p:spPr>
          <a:xfrm>
            <a:off x="7107865" y="1617572"/>
            <a:ext cx="18963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1" name="Google Shape;2501;p170"/>
          <p:cNvSpPr txBox="1">
            <a:spLocks noGrp="1"/>
          </p:cNvSpPr>
          <p:nvPr>
            <p:ph type="subTitle" idx="2"/>
          </p:nvPr>
        </p:nvSpPr>
        <p:spPr>
          <a:xfrm>
            <a:off x="2614825" y="1784784"/>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2" name="Google Shape;2502;p170"/>
          <p:cNvSpPr txBox="1">
            <a:spLocks noGrp="1"/>
          </p:cNvSpPr>
          <p:nvPr>
            <p:ph type="subTitle" idx="3"/>
          </p:nvPr>
        </p:nvSpPr>
        <p:spPr>
          <a:xfrm>
            <a:off x="4847069" y="3486516"/>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3" name="Google Shape;2503;p170"/>
          <p:cNvSpPr txBox="1">
            <a:spLocks noGrp="1"/>
          </p:cNvSpPr>
          <p:nvPr>
            <p:ph type="subTitle" idx="4"/>
          </p:nvPr>
        </p:nvSpPr>
        <p:spPr>
          <a:xfrm>
            <a:off x="2624386" y="1310306"/>
            <a:ext cx="3321600" cy="249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4" name="Google Shape;2504;p170"/>
          <p:cNvSpPr txBox="1">
            <a:spLocks noGrp="1"/>
          </p:cNvSpPr>
          <p:nvPr>
            <p:ph type="subTitle" idx="5"/>
          </p:nvPr>
        </p:nvSpPr>
        <p:spPr>
          <a:xfrm>
            <a:off x="7107865" y="1310306"/>
            <a:ext cx="1896300" cy="372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5" name="Google Shape;2505;p170"/>
          <p:cNvSpPr txBox="1">
            <a:spLocks noGrp="1"/>
          </p:cNvSpPr>
          <p:nvPr>
            <p:ph type="subTitle" idx="6"/>
          </p:nvPr>
        </p:nvSpPr>
        <p:spPr>
          <a:xfrm>
            <a:off x="4847069" y="2986425"/>
            <a:ext cx="3321600" cy="4491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2506"/>
        <p:cNvGrpSpPr/>
        <p:nvPr/>
      </p:nvGrpSpPr>
      <p:grpSpPr>
        <a:xfrm>
          <a:off x="0" y="0"/>
          <a:ext cx="0" cy="0"/>
          <a:chOff x="0" y="0"/>
          <a:chExt cx="0" cy="0"/>
        </a:xfrm>
      </p:grpSpPr>
      <p:sp>
        <p:nvSpPr>
          <p:cNvPr id="2507" name="Google Shape;2507;p171"/>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508" name="Google Shape;2508;p171"/>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09" name="Google Shape;2509;p1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510" name="Google Shape;2510;p171"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2511" name="Google Shape;2511;p171"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2512" name="Google Shape;2512;p171"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2513" name="Google Shape;2513;p171"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2514" name="Google Shape;2514;p171"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2515" name="Google Shape;2515;p171"/>
          <p:cNvSpPr txBox="1">
            <a:spLocks noGrp="1"/>
          </p:cNvSpPr>
          <p:nvPr>
            <p:ph type="subTitle" idx="1"/>
          </p:nvPr>
        </p:nvSpPr>
        <p:spPr>
          <a:xfrm>
            <a:off x="3755511" y="3614606"/>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6" name="Google Shape;2516;p171"/>
          <p:cNvSpPr txBox="1">
            <a:spLocks noGrp="1"/>
          </p:cNvSpPr>
          <p:nvPr>
            <p:ph type="subTitle" idx="2"/>
          </p:nvPr>
        </p:nvSpPr>
        <p:spPr>
          <a:xfrm>
            <a:off x="315025" y="3614606"/>
            <a:ext cx="33153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lnSpc>
                <a:spcPct val="101000"/>
              </a:lnSpc>
              <a:spcBef>
                <a:spcPts val="0"/>
              </a:spcBef>
              <a:spcAft>
                <a:spcPts val="0"/>
              </a:spcAft>
              <a:buSzPts val="810"/>
              <a:buNone/>
              <a:defRPr sz="900"/>
            </a:lvl2pPr>
            <a:lvl3pPr lvl="2">
              <a:lnSpc>
                <a:spcPct val="101000"/>
              </a:lnSpc>
              <a:spcBef>
                <a:spcPts val="0"/>
              </a:spcBef>
              <a:spcAft>
                <a:spcPts val="0"/>
              </a:spcAft>
              <a:buSzPts val="675"/>
              <a:buNone/>
              <a:defRPr sz="750"/>
            </a:lvl3pPr>
            <a:lvl4pPr lvl="3">
              <a:lnSpc>
                <a:spcPct val="101000"/>
              </a:lnSpc>
              <a:spcBef>
                <a:spcPts val="0"/>
              </a:spcBef>
              <a:spcAft>
                <a:spcPts val="0"/>
              </a:spcAft>
              <a:buSzPts val="540"/>
              <a:buNone/>
              <a:defRPr sz="600"/>
            </a:lvl4pPr>
            <a:lvl5pPr lvl="4">
              <a:lnSpc>
                <a:spcPct val="101000"/>
              </a:lnSpc>
              <a:spcBef>
                <a:spcPts val="0"/>
              </a:spcBef>
              <a:spcAft>
                <a:spcPts val="0"/>
              </a:spcAft>
              <a:buSzPts val="405"/>
              <a:buNone/>
              <a:defRPr sz="450"/>
            </a:lvl5pPr>
            <a:lvl6pPr lvl="5">
              <a:lnSpc>
                <a:spcPct val="101000"/>
              </a:lnSpc>
              <a:spcBef>
                <a:spcPts val="0"/>
              </a:spcBef>
              <a:spcAft>
                <a:spcPts val="0"/>
              </a:spcAft>
              <a:buSzPts val="187"/>
              <a:buNone/>
              <a:defRPr sz="187"/>
            </a:lvl6pPr>
            <a:lvl7pPr lvl="6">
              <a:lnSpc>
                <a:spcPct val="101000"/>
              </a:lnSpc>
              <a:spcBef>
                <a:spcPts val="0"/>
              </a:spcBef>
              <a:spcAft>
                <a:spcPts val="0"/>
              </a:spcAft>
              <a:buSzPts val="187"/>
              <a:buNone/>
              <a:defRPr sz="187"/>
            </a:lvl7pPr>
            <a:lvl8pPr lvl="7">
              <a:lnSpc>
                <a:spcPct val="101000"/>
              </a:lnSpc>
              <a:spcBef>
                <a:spcPts val="0"/>
              </a:spcBef>
              <a:spcAft>
                <a:spcPts val="0"/>
              </a:spcAft>
              <a:buSzPts val="187"/>
              <a:buNone/>
              <a:defRPr sz="187"/>
            </a:lvl8pPr>
            <a:lvl9pPr lvl="8">
              <a:lnSpc>
                <a:spcPct val="101000"/>
              </a:lnSpc>
              <a:spcBef>
                <a:spcPts val="0"/>
              </a:spcBef>
              <a:spcAft>
                <a:spcPts val="0"/>
              </a:spcAft>
              <a:buSzPts val="187"/>
              <a:buNone/>
              <a:defRPr sz="187"/>
            </a:lvl9pPr>
          </a:lstStyle>
          <a:p>
            <a:endParaRPr/>
          </a:p>
        </p:txBody>
      </p:sp>
      <p:sp>
        <p:nvSpPr>
          <p:cNvPr id="2517" name="Google Shape;2517;p171"/>
          <p:cNvSpPr txBox="1">
            <a:spLocks noGrp="1"/>
          </p:cNvSpPr>
          <p:nvPr>
            <p:ph type="subTitle" idx="3"/>
          </p:nvPr>
        </p:nvSpPr>
        <p:spPr>
          <a:xfrm>
            <a:off x="2056560"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8" name="Google Shape;2518;p171"/>
          <p:cNvSpPr txBox="1">
            <a:spLocks noGrp="1"/>
          </p:cNvSpPr>
          <p:nvPr>
            <p:ph type="subTitle" idx="4"/>
          </p:nvPr>
        </p:nvSpPr>
        <p:spPr>
          <a:xfrm>
            <a:off x="5465101"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9" name="Google Shape;2519;p171"/>
          <p:cNvSpPr txBox="1">
            <a:spLocks noGrp="1"/>
          </p:cNvSpPr>
          <p:nvPr>
            <p:ph type="subTitle" idx="5"/>
          </p:nvPr>
        </p:nvSpPr>
        <p:spPr>
          <a:xfrm>
            <a:off x="7172094" y="3614606"/>
            <a:ext cx="18027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0" name="Google Shape;2520;p171"/>
          <p:cNvSpPr txBox="1">
            <a:spLocks noGrp="1"/>
          </p:cNvSpPr>
          <p:nvPr>
            <p:ph type="subTitle" idx="6"/>
          </p:nvPr>
        </p:nvSpPr>
        <p:spPr>
          <a:xfrm>
            <a:off x="2064284"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1" name="Google Shape;2521;p171"/>
          <p:cNvSpPr txBox="1">
            <a:spLocks noGrp="1"/>
          </p:cNvSpPr>
          <p:nvPr>
            <p:ph type="subTitle" idx="7"/>
          </p:nvPr>
        </p:nvSpPr>
        <p:spPr>
          <a:xfrm>
            <a:off x="5467941"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2" name="Google Shape;2522;p171"/>
          <p:cNvSpPr txBox="1">
            <a:spLocks noGrp="1"/>
          </p:cNvSpPr>
          <p:nvPr>
            <p:ph type="subTitle" idx="8"/>
          </p:nvPr>
        </p:nvSpPr>
        <p:spPr>
          <a:xfrm>
            <a:off x="5467941"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3" name="Google Shape;2523;p171"/>
          <p:cNvSpPr txBox="1">
            <a:spLocks noGrp="1"/>
          </p:cNvSpPr>
          <p:nvPr>
            <p:ph type="subTitle" idx="9"/>
          </p:nvPr>
        </p:nvSpPr>
        <p:spPr>
          <a:xfrm>
            <a:off x="312295" y="2830647"/>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4" name="Google Shape;2524;p171"/>
          <p:cNvSpPr txBox="1">
            <a:spLocks noGrp="1"/>
          </p:cNvSpPr>
          <p:nvPr>
            <p:ph type="subTitle" idx="13"/>
          </p:nvPr>
        </p:nvSpPr>
        <p:spPr>
          <a:xfrm>
            <a:off x="3758584" y="2836142"/>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5" name="Google Shape;2525;p171"/>
          <p:cNvSpPr txBox="1">
            <a:spLocks noGrp="1"/>
          </p:cNvSpPr>
          <p:nvPr>
            <p:ph type="subTitle" idx="14"/>
          </p:nvPr>
        </p:nvSpPr>
        <p:spPr>
          <a:xfrm>
            <a:off x="7176645" y="2836144"/>
            <a:ext cx="18027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6" name="Google Shape;2526;p171"/>
          <p:cNvSpPr txBox="1">
            <a:spLocks noGrp="1"/>
          </p:cNvSpPr>
          <p:nvPr>
            <p:ph type="subTitle" idx="15"/>
          </p:nvPr>
        </p:nvSpPr>
        <p:spPr>
          <a:xfrm>
            <a:off x="308979"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7" name="Google Shape;2527;p171"/>
          <p:cNvSpPr txBox="1">
            <a:spLocks noGrp="1"/>
          </p:cNvSpPr>
          <p:nvPr>
            <p:ph type="subTitle" idx="16"/>
          </p:nvPr>
        </p:nvSpPr>
        <p:spPr>
          <a:xfrm>
            <a:off x="3758586"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8" name="Google Shape;2528;p171"/>
          <p:cNvSpPr txBox="1">
            <a:spLocks noGrp="1"/>
          </p:cNvSpPr>
          <p:nvPr>
            <p:ph type="subTitle" idx="17"/>
          </p:nvPr>
        </p:nvSpPr>
        <p:spPr>
          <a:xfrm>
            <a:off x="7174935" y="3090517"/>
            <a:ext cx="18027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9" name="Google Shape;2529;p171"/>
          <p:cNvSpPr txBox="1">
            <a:spLocks noGrp="1"/>
          </p:cNvSpPr>
          <p:nvPr>
            <p:ph type="subTitle" idx="18"/>
          </p:nvPr>
        </p:nvSpPr>
        <p:spPr>
          <a:xfrm>
            <a:off x="2057479"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2530"/>
        <p:cNvGrpSpPr/>
        <p:nvPr/>
      </p:nvGrpSpPr>
      <p:grpSpPr>
        <a:xfrm>
          <a:off x="0" y="0"/>
          <a:ext cx="0" cy="0"/>
          <a:chOff x="0" y="0"/>
          <a:chExt cx="0" cy="0"/>
        </a:xfrm>
      </p:grpSpPr>
      <p:sp>
        <p:nvSpPr>
          <p:cNvPr id="2531" name="Google Shape;2531;p172"/>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2" name="Google Shape;2532;p172"/>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3" name="Google Shape;2533;p172"/>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4" name="Google Shape;2534;p172"/>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5" name="Google Shape;2535;p1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536" name="Google Shape;2536;p172"/>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2537" name="Google Shape;2537;p172"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2538" name="Google Shape;2538;p172"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2539" name="Google Shape;2539;p172"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2540" name="Google Shape;2540;p172"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2541" name="Google Shape;2541;p172"/>
          <p:cNvPicPr preferRelativeResize="0"/>
          <p:nvPr/>
        </p:nvPicPr>
        <p:blipFill rotWithShape="1">
          <a:blip r:embed="rId7">
            <a:alphaModFix/>
          </a:blip>
          <a:srcRect/>
          <a:stretch/>
        </p:blipFill>
        <p:spPr>
          <a:xfrm>
            <a:off x="2890811" y="1421592"/>
            <a:ext cx="355600" cy="63326"/>
          </a:xfrm>
          <a:prstGeom prst="rect">
            <a:avLst/>
          </a:prstGeom>
          <a:noFill/>
          <a:ln>
            <a:noFill/>
          </a:ln>
        </p:spPr>
      </p:pic>
      <p:pic>
        <p:nvPicPr>
          <p:cNvPr id="2542" name="Google Shape;2542;p172" descr="A black and white text&#10;&#10;AI-generated content may be incorrect."/>
          <p:cNvPicPr preferRelativeResize="0"/>
          <p:nvPr/>
        </p:nvPicPr>
        <p:blipFill rotWithShape="1">
          <a:blip r:embed="rId8">
            <a:alphaModFix/>
          </a:blip>
          <a:srcRect/>
          <a:stretch/>
        </p:blipFill>
        <p:spPr>
          <a:xfrm>
            <a:off x="2756692" y="1626452"/>
            <a:ext cx="321863" cy="108107"/>
          </a:xfrm>
          <a:prstGeom prst="rect">
            <a:avLst/>
          </a:prstGeom>
          <a:noFill/>
          <a:ln>
            <a:noFill/>
          </a:ln>
        </p:spPr>
      </p:pic>
      <p:pic>
        <p:nvPicPr>
          <p:cNvPr id="2543" name="Google Shape;2543;p172"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2544" name="Google Shape;2544;p172"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2545" name="Google Shape;2545;p172"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2546" name="Google Shape;2546;p172"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2547" name="Google Shape;2547;p172"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2548" name="Google Shape;2548;p172"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2549" name="Google Shape;2549;p172"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2550" name="Google Shape;2550;p172"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2551" name="Google Shape;2551;p172"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2552" name="Google Shape;2552;p172" descr="A blue line on a black background&#10;&#10;AI-generated content may be incorrect."/>
          <p:cNvPicPr preferRelativeResize="0"/>
          <p:nvPr/>
        </p:nvPicPr>
        <p:blipFill rotWithShape="1">
          <a:blip r:embed="rId18">
            <a:alphaModFix/>
          </a:blip>
          <a:srcRect/>
          <a:stretch/>
        </p:blipFill>
        <p:spPr>
          <a:xfrm>
            <a:off x="3340444" y="909139"/>
            <a:ext cx="305967" cy="172627"/>
          </a:xfrm>
          <a:prstGeom prst="rect">
            <a:avLst/>
          </a:prstGeom>
          <a:noFill/>
          <a:ln>
            <a:noFill/>
          </a:ln>
        </p:spPr>
      </p:pic>
      <p:sp>
        <p:nvSpPr>
          <p:cNvPr id="2553" name="Google Shape;2553;p172"/>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4" name="Google Shape;2554;p172"/>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5" name="Google Shape;2555;p172"/>
          <p:cNvSpPr/>
          <p:nvPr/>
        </p:nvSpPr>
        <p:spPr>
          <a:xfrm rot="-2700000">
            <a:off x="4342212" y="2121922"/>
            <a:ext cx="568090" cy="69155"/>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6" name="Google Shape;2556;p172"/>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7" name="Google Shape;2557;p172"/>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762"/>
              <a:buFont typeface="Poppins"/>
              <a:buNone/>
              <a:defRPr sz="176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58" name="Google Shape;2558;p172"/>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586"/>
              <a:buNone/>
              <a:defRPr sz="176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559" name="Google Shape;2559;p172"/>
          <p:cNvSpPr txBox="1">
            <a:spLocks noGrp="1"/>
          </p:cNvSpPr>
          <p:nvPr>
            <p:ph type="title" idx="2" hasCustomPrompt="1"/>
          </p:nvPr>
        </p:nvSpPr>
        <p:spPr>
          <a:xfrm>
            <a:off x="5196701"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0" name="Google Shape;2560;p172"/>
          <p:cNvSpPr txBox="1">
            <a:spLocks noGrp="1"/>
          </p:cNvSpPr>
          <p:nvPr>
            <p:ph type="title" idx="3" hasCustomPrompt="1"/>
          </p:nvPr>
        </p:nvSpPr>
        <p:spPr>
          <a:xfrm>
            <a:off x="6918862"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1" name="Google Shape;2561;p172"/>
          <p:cNvSpPr txBox="1">
            <a:spLocks noGrp="1"/>
          </p:cNvSpPr>
          <p:nvPr>
            <p:ph type="title" idx="4" hasCustomPrompt="1"/>
          </p:nvPr>
        </p:nvSpPr>
        <p:spPr>
          <a:xfrm>
            <a:off x="5196701"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2" name="Google Shape;2562;p172"/>
          <p:cNvSpPr txBox="1">
            <a:spLocks noGrp="1"/>
          </p:cNvSpPr>
          <p:nvPr>
            <p:ph type="title" idx="5" hasCustomPrompt="1"/>
          </p:nvPr>
        </p:nvSpPr>
        <p:spPr>
          <a:xfrm>
            <a:off x="6918862"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3" name="Google Shape;2563;p172"/>
          <p:cNvSpPr txBox="1">
            <a:spLocks noGrp="1"/>
          </p:cNvSpPr>
          <p:nvPr>
            <p:ph type="subTitle" idx="6"/>
          </p:nvPr>
        </p:nvSpPr>
        <p:spPr>
          <a:xfrm>
            <a:off x="1761999" y="3407648"/>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64" name="Google Shape;2564;p172"/>
          <p:cNvSpPr txBox="1">
            <a:spLocks noGrp="1"/>
          </p:cNvSpPr>
          <p:nvPr>
            <p:ph type="subTitle" idx="7"/>
          </p:nvPr>
        </p:nvSpPr>
        <p:spPr>
          <a:xfrm rot="-5400000">
            <a:off x="562015" y="2257556"/>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pic>
        <p:nvPicPr>
          <p:cNvPr id="2565" name="Google Shape;2565;p172"/>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2566" name="Google Shape;2566;p172"/>
          <p:cNvSpPr txBox="1">
            <a:spLocks noGrp="1"/>
          </p:cNvSpPr>
          <p:nvPr>
            <p:ph type="subTitle" idx="8"/>
          </p:nvPr>
        </p:nvSpPr>
        <p:spPr>
          <a:xfrm>
            <a:off x="2576608" y="4320113"/>
            <a:ext cx="40662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67" name="Google Shape;2567;p172"/>
          <p:cNvSpPr txBox="1">
            <a:spLocks noGrp="1"/>
          </p:cNvSpPr>
          <p:nvPr>
            <p:ph type="subTitle" idx="9"/>
          </p:nvPr>
        </p:nvSpPr>
        <p:spPr>
          <a:xfrm>
            <a:off x="5209497"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68" name="Google Shape;2568;p172"/>
          <p:cNvSpPr txBox="1">
            <a:spLocks noGrp="1"/>
          </p:cNvSpPr>
          <p:nvPr>
            <p:ph type="subTitle" idx="13"/>
          </p:nvPr>
        </p:nvSpPr>
        <p:spPr>
          <a:xfrm>
            <a:off x="6903376"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69" name="Google Shape;2569;p172"/>
          <p:cNvSpPr txBox="1">
            <a:spLocks noGrp="1"/>
          </p:cNvSpPr>
          <p:nvPr>
            <p:ph type="subTitle" idx="14"/>
          </p:nvPr>
        </p:nvSpPr>
        <p:spPr>
          <a:xfrm>
            <a:off x="520609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70" name="Google Shape;2570;p172"/>
          <p:cNvSpPr txBox="1">
            <a:spLocks noGrp="1"/>
          </p:cNvSpPr>
          <p:nvPr>
            <p:ph type="subTitle" idx="15"/>
          </p:nvPr>
        </p:nvSpPr>
        <p:spPr>
          <a:xfrm>
            <a:off x="689997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71" name="Google Shape;2571;p172"/>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2" name="Google Shape;2572;p172"/>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3" name="Google Shape;2573;p172"/>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4" name="Google Shape;2574;p172"/>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5" name="Google Shape;2575;p172"/>
          <p:cNvSpPr txBox="1">
            <a:spLocks noGrp="1"/>
          </p:cNvSpPr>
          <p:nvPr>
            <p:ph type="subTitle" idx="20"/>
          </p:nvPr>
        </p:nvSpPr>
        <p:spPr>
          <a:xfrm>
            <a:off x="363524" y="3513947"/>
            <a:ext cx="819900" cy="3657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6" name="Google Shape;2576;p172"/>
          <p:cNvSpPr txBox="1">
            <a:spLocks noGrp="1"/>
          </p:cNvSpPr>
          <p:nvPr>
            <p:ph type="subTitle" idx="21"/>
          </p:nvPr>
        </p:nvSpPr>
        <p:spPr>
          <a:xfrm>
            <a:off x="3683830" y="733060"/>
            <a:ext cx="819900" cy="5286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7" name="Google Shape;2577;p172"/>
          <p:cNvSpPr txBox="1">
            <a:spLocks noGrp="1"/>
          </p:cNvSpPr>
          <p:nvPr>
            <p:ph type="subTitle" idx="22"/>
          </p:nvPr>
        </p:nvSpPr>
        <p:spPr>
          <a:xfrm>
            <a:off x="5209497" y="1138566"/>
            <a:ext cx="3080400" cy="5286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41"/>
        <p:cNvGrpSpPr/>
        <p:nvPr/>
      </p:nvGrpSpPr>
      <p:grpSpPr>
        <a:xfrm>
          <a:off x="0" y="0"/>
          <a:ext cx="0" cy="0"/>
          <a:chOff x="0" y="0"/>
          <a:chExt cx="0" cy="0"/>
        </a:xfrm>
      </p:grpSpPr>
      <p:grpSp>
        <p:nvGrpSpPr>
          <p:cNvPr id="142" name="Google Shape;142;p19"/>
          <p:cNvGrpSpPr/>
          <p:nvPr/>
        </p:nvGrpSpPr>
        <p:grpSpPr>
          <a:xfrm>
            <a:off x="645294" y="661955"/>
            <a:ext cx="925714" cy="283739"/>
            <a:chOff x="1720785" y="1765213"/>
            <a:chExt cx="2468571" cy="756636"/>
          </a:xfrm>
        </p:grpSpPr>
        <p:sp>
          <p:nvSpPr>
            <p:cNvPr id="143" name="Google Shape;143;p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 name="Google Shape;144;p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45" name="Google Shape;145;p19"/>
            <p:cNvGrpSpPr/>
            <p:nvPr/>
          </p:nvGrpSpPr>
          <p:grpSpPr>
            <a:xfrm>
              <a:off x="3397356" y="1765216"/>
              <a:ext cx="792000" cy="756633"/>
              <a:chOff x="3397356" y="1765216"/>
              <a:chExt cx="792000" cy="756633"/>
            </a:xfrm>
          </p:grpSpPr>
          <p:grpSp>
            <p:nvGrpSpPr>
              <p:cNvPr id="146" name="Google Shape;146;p19"/>
              <p:cNvGrpSpPr/>
              <p:nvPr/>
            </p:nvGrpSpPr>
            <p:grpSpPr>
              <a:xfrm>
                <a:off x="3397356" y="1765216"/>
                <a:ext cx="792000" cy="756633"/>
                <a:chOff x="3397356" y="1765216"/>
                <a:chExt cx="792000" cy="756633"/>
              </a:xfrm>
            </p:grpSpPr>
            <p:sp>
              <p:nvSpPr>
                <p:cNvPr id="147" name="Google Shape;147;p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8" name="Google Shape;148;p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49" name="Google Shape;149;p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0" name="Google Shape;150;p19"/>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1" name="Google Shape;151;p19"/>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 name="Google Shape;152;p19"/>
          <p:cNvSpPr>
            <a:spLocks noGrp="1"/>
          </p:cNvSpPr>
          <p:nvPr>
            <p:ph type="pic" idx="2"/>
          </p:nvPr>
        </p:nvSpPr>
        <p:spPr>
          <a:xfrm>
            <a:off x="1991065" y="636560"/>
            <a:ext cx="1566000" cy="339600"/>
          </a:xfrm>
          <a:prstGeom prst="rect">
            <a:avLst/>
          </a:prstGeom>
          <a:solidFill>
            <a:schemeClr val="lt2"/>
          </a:solidFill>
          <a:ln>
            <a:noFill/>
          </a:ln>
        </p:spPr>
      </p:sp>
      <p:sp>
        <p:nvSpPr>
          <p:cNvPr id="153" name="Google Shape;153;p19"/>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54" name="Google Shape;154;p19"/>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55" name="Google Shape;155;p19"/>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2578"/>
        <p:cNvGrpSpPr/>
        <p:nvPr/>
      </p:nvGrpSpPr>
      <p:grpSpPr>
        <a:xfrm>
          <a:off x="0" y="0"/>
          <a:ext cx="0" cy="0"/>
          <a:chOff x="0" y="0"/>
          <a:chExt cx="0" cy="0"/>
        </a:xfrm>
      </p:grpSpPr>
      <p:sp>
        <p:nvSpPr>
          <p:cNvPr id="2579" name="Google Shape;2579;p173"/>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80" name="Google Shape;2580;p173"/>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81" name="Google Shape;2581;p1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582" name="Google Shape;2582;p173"/>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2583" name="Google Shape;2583;p173"/>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2584" name="Google Shape;2584;p173"/>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2585" name="Google Shape;2585;p173"/>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12"/>
              <a:buFont typeface="Poppins"/>
              <a:buNone/>
              <a:defRPr sz="191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86" name="Google Shape;2586;p173"/>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721"/>
              <a:buNone/>
              <a:defRPr sz="191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587" name="Google Shape;2587;p173"/>
          <p:cNvSpPr txBox="1">
            <a:spLocks noGrp="1"/>
          </p:cNvSpPr>
          <p:nvPr>
            <p:ph type="subTitle" idx="2"/>
          </p:nvPr>
        </p:nvSpPr>
        <p:spPr>
          <a:xfrm>
            <a:off x="1912823" y="4176572"/>
            <a:ext cx="55068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88" name="Google Shape;2588;p173"/>
          <p:cNvSpPr txBox="1">
            <a:spLocks noGrp="1"/>
          </p:cNvSpPr>
          <p:nvPr>
            <p:ph type="title" idx="3" hasCustomPrompt="1"/>
          </p:nvPr>
        </p:nvSpPr>
        <p:spPr>
          <a:xfrm>
            <a:off x="4955620" y="1678775"/>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89" name="Google Shape;2589;p173"/>
          <p:cNvSpPr txBox="1">
            <a:spLocks noGrp="1"/>
          </p:cNvSpPr>
          <p:nvPr>
            <p:ph type="title" idx="4" hasCustomPrompt="1"/>
          </p:nvPr>
        </p:nvSpPr>
        <p:spPr>
          <a:xfrm>
            <a:off x="6677806"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0" name="Google Shape;2590;p173"/>
          <p:cNvSpPr txBox="1">
            <a:spLocks noGrp="1"/>
          </p:cNvSpPr>
          <p:nvPr>
            <p:ph type="title" idx="5" hasCustomPrompt="1"/>
          </p:nvPr>
        </p:nvSpPr>
        <p:spPr>
          <a:xfrm>
            <a:off x="4955620"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1" name="Google Shape;2591;p173"/>
          <p:cNvSpPr txBox="1">
            <a:spLocks noGrp="1"/>
          </p:cNvSpPr>
          <p:nvPr>
            <p:ph type="title" idx="6" hasCustomPrompt="1"/>
          </p:nvPr>
        </p:nvSpPr>
        <p:spPr>
          <a:xfrm>
            <a:off x="6677806"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2" name="Google Shape;2592;p173"/>
          <p:cNvSpPr txBox="1">
            <a:spLocks noGrp="1"/>
          </p:cNvSpPr>
          <p:nvPr>
            <p:ph type="subTitle" idx="7"/>
          </p:nvPr>
        </p:nvSpPr>
        <p:spPr>
          <a:xfrm>
            <a:off x="496843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3" name="Google Shape;2593;p173"/>
          <p:cNvSpPr txBox="1">
            <a:spLocks noGrp="1"/>
          </p:cNvSpPr>
          <p:nvPr>
            <p:ph type="subTitle" idx="8"/>
          </p:nvPr>
        </p:nvSpPr>
        <p:spPr>
          <a:xfrm>
            <a:off x="666231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4" name="Google Shape;2594;p173"/>
          <p:cNvSpPr txBox="1">
            <a:spLocks noGrp="1"/>
          </p:cNvSpPr>
          <p:nvPr>
            <p:ph type="subTitle" idx="9"/>
          </p:nvPr>
        </p:nvSpPr>
        <p:spPr>
          <a:xfrm>
            <a:off x="4965029"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5" name="Google Shape;2595;p173"/>
          <p:cNvSpPr txBox="1">
            <a:spLocks noGrp="1"/>
          </p:cNvSpPr>
          <p:nvPr>
            <p:ph type="subTitle" idx="13"/>
          </p:nvPr>
        </p:nvSpPr>
        <p:spPr>
          <a:xfrm>
            <a:off x="6658908"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6" name="Google Shape;2596;p173"/>
          <p:cNvSpPr txBox="1">
            <a:spLocks noGrp="1"/>
          </p:cNvSpPr>
          <p:nvPr>
            <p:ph type="title" idx="14" hasCustomPrompt="1"/>
          </p:nvPr>
        </p:nvSpPr>
        <p:spPr>
          <a:xfrm>
            <a:off x="1025757" y="1678775"/>
            <a:ext cx="12144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7" name="Google Shape;2597;p173"/>
          <p:cNvSpPr txBox="1">
            <a:spLocks noGrp="1"/>
          </p:cNvSpPr>
          <p:nvPr>
            <p:ph type="title" idx="15" hasCustomPrompt="1"/>
          </p:nvPr>
        </p:nvSpPr>
        <p:spPr>
          <a:xfrm>
            <a:off x="2747900"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8" name="Google Shape;2598;p173"/>
          <p:cNvSpPr txBox="1">
            <a:spLocks noGrp="1"/>
          </p:cNvSpPr>
          <p:nvPr>
            <p:ph type="title" idx="16" hasCustomPrompt="1"/>
          </p:nvPr>
        </p:nvSpPr>
        <p:spPr>
          <a:xfrm>
            <a:off x="1025758"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9" name="Google Shape;2599;p173"/>
          <p:cNvSpPr txBox="1">
            <a:spLocks noGrp="1"/>
          </p:cNvSpPr>
          <p:nvPr>
            <p:ph type="title" idx="17" hasCustomPrompt="1"/>
          </p:nvPr>
        </p:nvSpPr>
        <p:spPr>
          <a:xfrm>
            <a:off x="2747900"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600" name="Google Shape;2600;p173"/>
          <p:cNvSpPr txBox="1">
            <a:spLocks noGrp="1"/>
          </p:cNvSpPr>
          <p:nvPr>
            <p:ph type="subTitle" idx="18"/>
          </p:nvPr>
        </p:nvSpPr>
        <p:spPr>
          <a:xfrm>
            <a:off x="1038540"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1" name="Google Shape;2601;p173"/>
          <p:cNvSpPr txBox="1">
            <a:spLocks noGrp="1"/>
          </p:cNvSpPr>
          <p:nvPr>
            <p:ph type="subTitle" idx="19"/>
          </p:nvPr>
        </p:nvSpPr>
        <p:spPr>
          <a:xfrm>
            <a:off x="2732419"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2" name="Google Shape;2602;p173"/>
          <p:cNvSpPr txBox="1">
            <a:spLocks noGrp="1"/>
          </p:cNvSpPr>
          <p:nvPr>
            <p:ph type="subTitle" idx="20"/>
          </p:nvPr>
        </p:nvSpPr>
        <p:spPr>
          <a:xfrm>
            <a:off x="103513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3" name="Google Shape;2603;p173"/>
          <p:cNvSpPr txBox="1">
            <a:spLocks noGrp="1"/>
          </p:cNvSpPr>
          <p:nvPr>
            <p:ph type="subTitle" idx="21"/>
          </p:nvPr>
        </p:nvSpPr>
        <p:spPr>
          <a:xfrm>
            <a:off x="272901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4" name="Google Shape;2604;p173"/>
          <p:cNvSpPr txBox="1">
            <a:spLocks noGrp="1"/>
          </p:cNvSpPr>
          <p:nvPr>
            <p:ph type="subTitle" idx="22"/>
          </p:nvPr>
        </p:nvSpPr>
        <p:spPr>
          <a:xfrm>
            <a:off x="1020683"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
        <p:nvSpPr>
          <p:cNvPr id="2605" name="Google Shape;2605;p173"/>
          <p:cNvSpPr txBox="1">
            <a:spLocks noGrp="1"/>
          </p:cNvSpPr>
          <p:nvPr>
            <p:ph type="subTitle" idx="23"/>
          </p:nvPr>
        </p:nvSpPr>
        <p:spPr>
          <a:xfrm>
            <a:off x="4958678"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2606"/>
        <p:cNvGrpSpPr/>
        <p:nvPr/>
      </p:nvGrpSpPr>
      <p:grpSpPr>
        <a:xfrm>
          <a:off x="0" y="0"/>
          <a:ext cx="0" cy="0"/>
          <a:chOff x="0" y="0"/>
          <a:chExt cx="0" cy="0"/>
        </a:xfrm>
      </p:grpSpPr>
      <p:sp>
        <p:nvSpPr>
          <p:cNvPr id="2607" name="Google Shape;2607;p174"/>
          <p:cNvSpPr/>
          <p:nvPr/>
        </p:nvSpPr>
        <p:spPr>
          <a:xfrm>
            <a:off x="4670344"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08" name="Google Shape;2608;p174"/>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09" name="Google Shape;2609;p174"/>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10" name="Google Shape;2610;p174"/>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11" name="Google Shape;2611;p174"/>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12" name="Google Shape;2612;p1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13" name="Google Shape;2613;p174"/>
          <p:cNvSpPr txBox="1">
            <a:spLocks noGrp="1"/>
          </p:cNvSpPr>
          <p:nvPr>
            <p:ph type="body" idx="1"/>
          </p:nvPr>
        </p:nvSpPr>
        <p:spPr>
          <a:xfrm>
            <a:off x="4782282"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14" name="Google Shape;2614;p174"/>
          <p:cNvSpPr txBox="1">
            <a:spLocks noGrp="1"/>
          </p:cNvSpPr>
          <p:nvPr>
            <p:ph type="subTitle" idx="2"/>
          </p:nvPr>
        </p:nvSpPr>
        <p:spPr>
          <a:xfrm>
            <a:off x="453925" y="966947"/>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5" name="Google Shape;2615;p174"/>
          <p:cNvSpPr txBox="1">
            <a:spLocks noGrp="1"/>
          </p:cNvSpPr>
          <p:nvPr>
            <p:ph type="subTitle" idx="3"/>
          </p:nvPr>
        </p:nvSpPr>
        <p:spPr>
          <a:xfrm>
            <a:off x="4768400" y="966950"/>
            <a:ext cx="39396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6" name="Google Shape;2616;p174"/>
          <p:cNvSpPr txBox="1">
            <a:spLocks noGrp="1"/>
          </p:cNvSpPr>
          <p:nvPr>
            <p:ph type="subTitle" idx="4"/>
          </p:nvPr>
        </p:nvSpPr>
        <p:spPr>
          <a:xfrm>
            <a:off x="453925" y="2911753"/>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7" name="Google Shape;2617;p174"/>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
        <p:nvSpPr>
          <p:cNvPr id="2618" name="Google Shape;2618;p174"/>
          <p:cNvSpPr txBox="1">
            <a:spLocks noGrp="1"/>
          </p:cNvSpPr>
          <p:nvPr>
            <p:ph type="body" idx="6"/>
          </p:nvPr>
        </p:nvSpPr>
        <p:spPr>
          <a:xfrm>
            <a:off x="485075"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19" name="Google Shape;2619;p174"/>
          <p:cNvSpPr txBox="1">
            <a:spLocks noGrp="1"/>
          </p:cNvSpPr>
          <p:nvPr>
            <p:ph type="body" idx="7"/>
          </p:nvPr>
        </p:nvSpPr>
        <p:spPr>
          <a:xfrm>
            <a:off x="4782282"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20" name="Google Shape;2620;p174"/>
          <p:cNvSpPr txBox="1">
            <a:spLocks noGrp="1"/>
          </p:cNvSpPr>
          <p:nvPr>
            <p:ph type="body" idx="8"/>
          </p:nvPr>
        </p:nvSpPr>
        <p:spPr>
          <a:xfrm>
            <a:off x="485075"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2621"/>
        <p:cNvGrpSpPr/>
        <p:nvPr/>
      </p:nvGrpSpPr>
      <p:grpSpPr>
        <a:xfrm>
          <a:off x="0" y="0"/>
          <a:ext cx="0" cy="0"/>
          <a:chOff x="0" y="0"/>
          <a:chExt cx="0" cy="0"/>
        </a:xfrm>
      </p:grpSpPr>
      <p:sp>
        <p:nvSpPr>
          <p:cNvPr id="2622" name="Google Shape;2622;p175"/>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2623" name="Google Shape;2623;p175" descr="A black and blue background&#10;&#10;AI-generated content may be incorrect."/>
          <p:cNvPicPr preferRelativeResize="0"/>
          <p:nvPr/>
        </p:nvPicPr>
        <p:blipFill rotWithShape="1">
          <a:blip r:embed="rId3">
            <a:alphaModFix/>
          </a:blip>
          <a:srcRect/>
          <a:stretch/>
        </p:blipFill>
        <p:spPr>
          <a:xfrm>
            <a:off x="4660257" y="2804991"/>
            <a:ext cx="4245431" cy="1866755"/>
          </a:xfrm>
          <a:prstGeom prst="rect">
            <a:avLst/>
          </a:prstGeom>
          <a:noFill/>
          <a:ln>
            <a:noFill/>
          </a:ln>
        </p:spPr>
      </p:pic>
      <p:sp>
        <p:nvSpPr>
          <p:cNvPr id="2624" name="Google Shape;2624;p175"/>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5" name="Google Shape;2625;p175"/>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6" name="Google Shape;2626;p175"/>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7" name="Google Shape;2627;p175"/>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28" name="Google Shape;2628;p1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29" name="Google Shape;2629;p175"/>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rgbClr val="FFC000"/>
              </a:buClr>
              <a:buSzPts val="945"/>
              <a:buChar char="●"/>
              <a:defRPr sz="1050">
                <a:solidFill>
                  <a:schemeClr val="lt1"/>
                </a:solidFill>
              </a:defRPr>
            </a:lvl1pPr>
            <a:lvl2pPr marL="914400" lvl="1" indent="-280031" algn="l">
              <a:lnSpc>
                <a:spcPct val="95000"/>
              </a:lnSpc>
              <a:spcBef>
                <a:spcPts val="1350"/>
              </a:spcBef>
              <a:spcAft>
                <a:spcPts val="0"/>
              </a:spcAft>
              <a:buClr>
                <a:srgbClr val="FFC000"/>
              </a:buClr>
              <a:buSzPts val="810"/>
              <a:buChar char="●"/>
              <a:defRPr sz="900">
                <a:solidFill>
                  <a:schemeClr val="lt1"/>
                </a:solidFill>
              </a:defRPr>
            </a:lvl2pPr>
            <a:lvl3pPr marL="1371600" lvl="2" indent="-271459" algn="l">
              <a:lnSpc>
                <a:spcPct val="95000"/>
              </a:lnSpc>
              <a:spcBef>
                <a:spcPts val="1350"/>
              </a:spcBef>
              <a:spcAft>
                <a:spcPts val="0"/>
              </a:spcAft>
              <a:buClr>
                <a:srgbClr val="FFC000"/>
              </a:buClr>
              <a:buSzPts val="675"/>
              <a:buChar char="●"/>
              <a:defRPr sz="750">
                <a:solidFill>
                  <a:schemeClr val="lt1"/>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pic>
        <p:nvPicPr>
          <p:cNvPr id="2630" name="Google Shape;2630;p175"/>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2631" name="Google Shape;2631;p175"/>
          <p:cNvSpPr txBox="1">
            <a:spLocks noGrp="1"/>
          </p:cNvSpPr>
          <p:nvPr>
            <p:ph type="subTitle" idx="2"/>
          </p:nvPr>
        </p:nvSpPr>
        <p:spPr>
          <a:xfrm>
            <a:off x="453925" y="966947"/>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2" name="Google Shape;2632;p175"/>
          <p:cNvSpPr txBox="1">
            <a:spLocks noGrp="1"/>
          </p:cNvSpPr>
          <p:nvPr>
            <p:ph type="subTitle" idx="3"/>
          </p:nvPr>
        </p:nvSpPr>
        <p:spPr>
          <a:xfrm>
            <a:off x="4768404" y="966947"/>
            <a:ext cx="1684500" cy="4017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3" name="Google Shape;2633;p175"/>
          <p:cNvSpPr txBox="1">
            <a:spLocks noGrp="1"/>
          </p:cNvSpPr>
          <p:nvPr>
            <p:ph type="subTitle" idx="4"/>
          </p:nvPr>
        </p:nvSpPr>
        <p:spPr>
          <a:xfrm>
            <a:off x="453925" y="2911753"/>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4" name="Google Shape;2634;p175"/>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2635"/>
        <p:cNvGrpSpPr/>
        <p:nvPr/>
      </p:nvGrpSpPr>
      <p:grpSpPr>
        <a:xfrm>
          <a:off x="0" y="0"/>
          <a:ext cx="0" cy="0"/>
          <a:chOff x="0" y="0"/>
          <a:chExt cx="0" cy="0"/>
        </a:xfrm>
      </p:grpSpPr>
      <p:sp>
        <p:nvSpPr>
          <p:cNvPr id="2636" name="Google Shape;2636;p176"/>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37" name="Google Shape;2637;p176"/>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38" name="Google Shape;2638;p176"/>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639" name="Google Shape;2639;p176"/>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40" name="Google Shape;2640;p1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641" name="Google Shape;2641;p176"/>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2642" name="Google Shape;2642;p176"/>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2643" name="Google Shape;2643;p176"/>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2644" name="Google Shape;2644;p176"/>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2645" name="Google Shape;2645;p176"/>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2646" name="Google Shape;2646;p176"/>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2647" name="Google Shape;2647;p176"/>
          <p:cNvSpPr txBox="1">
            <a:spLocks noGrp="1"/>
          </p:cNvSpPr>
          <p:nvPr>
            <p:ph type="subTitle" idx="1"/>
          </p:nvPr>
        </p:nvSpPr>
        <p:spPr>
          <a:xfrm>
            <a:off x="1324159" y="1051439"/>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48" name="Google Shape;2648;p176"/>
          <p:cNvSpPr txBox="1">
            <a:spLocks noGrp="1"/>
          </p:cNvSpPr>
          <p:nvPr>
            <p:ph type="subTitle" idx="2"/>
          </p:nvPr>
        </p:nvSpPr>
        <p:spPr>
          <a:xfrm>
            <a:off x="3347958" y="2274160"/>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49" name="Google Shape;2649;p176"/>
          <p:cNvSpPr txBox="1">
            <a:spLocks noGrp="1"/>
          </p:cNvSpPr>
          <p:nvPr>
            <p:ph type="subTitle" idx="3"/>
          </p:nvPr>
        </p:nvSpPr>
        <p:spPr>
          <a:xfrm>
            <a:off x="5364605" y="3569278"/>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0" name="Google Shape;2650;p176"/>
          <p:cNvSpPr txBox="1">
            <a:spLocks noGrp="1"/>
          </p:cNvSpPr>
          <p:nvPr>
            <p:ph type="subTitle" idx="4"/>
          </p:nvPr>
        </p:nvSpPr>
        <p:spPr>
          <a:xfrm>
            <a:off x="516008" y="1051439"/>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1" name="Google Shape;2651;p176"/>
          <p:cNvSpPr txBox="1">
            <a:spLocks noGrp="1"/>
          </p:cNvSpPr>
          <p:nvPr>
            <p:ph type="subTitle" idx="5"/>
          </p:nvPr>
        </p:nvSpPr>
        <p:spPr>
          <a:xfrm>
            <a:off x="4556444" y="3569278"/>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2" name="Google Shape;2652;p176"/>
          <p:cNvSpPr txBox="1">
            <a:spLocks noGrp="1"/>
          </p:cNvSpPr>
          <p:nvPr>
            <p:ph type="subTitle" idx="6"/>
          </p:nvPr>
        </p:nvSpPr>
        <p:spPr>
          <a:xfrm>
            <a:off x="582665" y="1451503"/>
            <a:ext cx="38352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3" name="Google Shape;2653;p176"/>
          <p:cNvSpPr txBox="1">
            <a:spLocks noGrp="1"/>
          </p:cNvSpPr>
          <p:nvPr>
            <p:ph type="subTitle" idx="7"/>
          </p:nvPr>
        </p:nvSpPr>
        <p:spPr>
          <a:xfrm>
            <a:off x="2607017" y="2674262"/>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4" name="Google Shape;2654;p176"/>
          <p:cNvSpPr txBox="1">
            <a:spLocks noGrp="1"/>
          </p:cNvSpPr>
          <p:nvPr>
            <p:ph type="subTitle" idx="8"/>
          </p:nvPr>
        </p:nvSpPr>
        <p:spPr>
          <a:xfrm>
            <a:off x="4624217" y="3968500"/>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5" name="Google Shape;2655;p176"/>
          <p:cNvSpPr txBox="1">
            <a:spLocks noGrp="1"/>
          </p:cNvSpPr>
          <p:nvPr>
            <p:ph type="subTitle" idx="9"/>
          </p:nvPr>
        </p:nvSpPr>
        <p:spPr>
          <a:xfrm>
            <a:off x="2539807" y="2274159"/>
            <a:ext cx="5187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2656"/>
        <p:cNvGrpSpPr/>
        <p:nvPr/>
      </p:nvGrpSpPr>
      <p:grpSpPr>
        <a:xfrm>
          <a:off x="0" y="0"/>
          <a:ext cx="0" cy="0"/>
          <a:chOff x="0" y="0"/>
          <a:chExt cx="0" cy="0"/>
        </a:xfrm>
      </p:grpSpPr>
      <p:sp>
        <p:nvSpPr>
          <p:cNvPr id="2657" name="Google Shape;2657;p177"/>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58" name="Google Shape;2658;p1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659" name="Google Shape;2659;p177"/>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2660" name="Google Shape;2660;p177"/>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2661" name="Google Shape;2661;p177"/>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2662" name="Google Shape;2662;p177"/>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2663" name="Google Shape;2663;p177"/>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2664" name="Google Shape;2664;p177"/>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2665" name="Google Shape;2665;p177"/>
          <p:cNvSpPr txBox="1">
            <a:spLocks noGrp="1"/>
          </p:cNvSpPr>
          <p:nvPr>
            <p:ph type="subTitle" idx="1"/>
          </p:nvPr>
        </p:nvSpPr>
        <p:spPr>
          <a:xfrm>
            <a:off x="318727" y="12961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6" name="Google Shape;2666;p177"/>
          <p:cNvSpPr txBox="1">
            <a:spLocks noGrp="1"/>
          </p:cNvSpPr>
          <p:nvPr>
            <p:ph type="subTitle" idx="2"/>
          </p:nvPr>
        </p:nvSpPr>
        <p:spPr>
          <a:xfrm>
            <a:off x="314537" y="1549173"/>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7" name="Google Shape;2667;p177"/>
          <p:cNvSpPr txBox="1">
            <a:spLocks noGrp="1"/>
          </p:cNvSpPr>
          <p:nvPr>
            <p:ph type="subTitle" idx="3"/>
          </p:nvPr>
        </p:nvSpPr>
        <p:spPr>
          <a:xfrm>
            <a:off x="3789726" y="12961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68" name="Google Shape;2668;p177"/>
          <p:cNvSpPr txBox="1">
            <a:spLocks noGrp="1"/>
          </p:cNvSpPr>
          <p:nvPr>
            <p:ph type="subTitle" idx="4"/>
          </p:nvPr>
        </p:nvSpPr>
        <p:spPr>
          <a:xfrm>
            <a:off x="318727" y="2468863"/>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9" name="Google Shape;2669;p177"/>
          <p:cNvSpPr txBox="1">
            <a:spLocks noGrp="1"/>
          </p:cNvSpPr>
          <p:nvPr>
            <p:ph type="subTitle" idx="5"/>
          </p:nvPr>
        </p:nvSpPr>
        <p:spPr>
          <a:xfrm>
            <a:off x="314537" y="2677028"/>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0" name="Google Shape;2670;p177"/>
          <p:cNvSpPr txBox="1">
            <a:spLocks noGrp="1"/>
          </p:cNvSpPr>
          <p:nvPr>
            <p:ph type="subTitle" idx="6"/>
          </p:nvPr>
        </p:nvSpPr>
        <p:spPr>
          <a:xfrm>
            <a:off x="3789726" y="2468863"/>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71" name="Google Shape;2671;p177"/>
          <p:cNvSpPr txBox="1">
            <a:spLocks noGrp="1"/>
          </p:cNvSpPr>
          <p:nvPr>
            <p:ph type="subTitle" idx="7"/>
          </p:nvPr>
        </p:nvSpPr>
        <p:spPr>
          <a:xfrm>
            <a:off x="318727" y="36619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2" name="Google Shape;2672;p177"/>
          <p:cNvSpPr txBox="1">
            <a:spLocks noGrp="1"/>
          </p:cNvSpPr>
          <p:nvPr>
            <p:ph type="subTitle" idx="8"/>
          </p:nvPr>
        </p:nvSpPr>
        <p:spPr>
          <a:xfrm>
            <a:off x="314537" y="3871600"/>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3" name="Google Shape;2673;p177"/>
          <p:cNvSpPr txBox="1">
            <a:spLocks noGrp="1"/>
          </p:cNvSpPr>
          <p:nvPr>
            <p:ph type="subTitle" idx="9"/>
          </p:nvPr>
        </p:nvSpPr>
        <p:spPr>
          <a:xfrm>
            <a:off x="3789726" y="36619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74" name="Google Shape;2674;p177"/>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2675"/>
        <p:cNvGrpSpPr/>
        <p:nvPr/>
      </p:nvGrpSpPr>
      <p:grpSpPr>
        <a:xfrm>
          <a:off x="0" y="0"/>
          <a:ext cx="0" cy="0"/>
          <a:chOff x="0" y="0"/>
          <a:chExt cx="0" cy="0"/>
        </a:xfrm>
      </p:grpSpPr>
      <p:sp>
        <p:nvSpPr>
          <p:cNvPr id="2676" name="Google Shape;2676;p178"/>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77" name="Google Shape;2677;p178"/>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78" name="Google Shape;2678;p1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79" name="Google Shape;2679;p178"/>
          <p:cNvSpPr txBox="1">
            <a:spLocks noGrp="1"/>
          </p:cNvSpPr>
          <p:nvPr>
            <p:ph type="body" idx="1"/>
          </p:nvPr>
        </p:nvSpPr>
        <p:spPr>
          <a:xfrm>
            <a:off x="487498" y="1740694"/>
            <a:ext cx="3826800" cy="2610300"/>
          </a:xfrm>
          <a:prstGeom prst="rect">
            <a:avLst/>
          </a:prstGeom>
          <a:noFill/>
          <a:ln>
            <a:noFill/>
          </a:ln>
        </p:spPr>
        <p:txBody>
          <a:bodyPr spcFirstLastPara="1" wrap="square" lIns="0" tIns="0" rIns="0" bIns="0" anchor="t" anchorCtr="0">
            <a:noAutofit/>
          </a:bodyPr>
          <a:lstStyle>
            <a:lvl1pPr marL="457200" lvl="0" indent="-288602" algn="l">
              <a:lnSpc>
                <a:spcPct val="89000"/>
              </a:lnSpc>
              <a:spcBef>
                <a:spcPts val="1350"/>
              </a:spcBef>
              <a:spcAft>
                <a:spcPts val="0"/>
              </a:spcAft>
              <a:buClr>
                <a:srgbClr val="DA0025"/>
              </a:buClr>
              <a:buSzPts val="945"/>
              <a:buChar char="●"/>
              <a:defRPr sz="1050"/>
            </a:lvl1pPr>
            <a:lvl2pPr marL="914400" lvl="1" indent="-280031" algn="l">
              <a:lnSpc>
                <a:spcPct val="89000"/>
              </a:lnSpc>
              <a:spcBef>
                <a:spcPts val="1350"/>
              </a:spcBef>
              <a:spcAft>
                <a:spcPts val="0"/>
              </a:spcAft>
              <a:buClr>
                <a:srgbClr val="DA0025"/>
              </a:buClr>
              <a:buSzPts val="810"/>
              <a:buChar char="●"/>
              <a:defRPr sz="900"/>
            </a:lvl2pPr>
            <a:lvl3pPr marL="1371600" lvl="2" indent="-271459" algn="l">
              <a:lnSpc>
                <a:spcPct val="89000"/>
              </a:lnSpc>
              <a:spcBef>
                <a:spcPts val="1350"/>
              </a:spcBef>
              <a:spcAft>
                <a:spcPts val="0"/>
              </a:spcAft>
              <a:buClr>
                <a:srgbClr val="DA0025"/>
              </a:buClr>
              <a:buSzPts val="675"/>
              <a:buChar char="●"/>
              <a:defRPr sz="750"/>
            </a:lvl3pPr>
            <a:lvl4pPr marL="1828800" lvl="3" indent="-262887" algn="l">
              <a:lnSpc>
                <a:spcPct val="89000"/>
              </a:lnSpc>
              <a:spcBef>
                <a:spcPts val="1350"/>
              </a:spcBef>
              <a:spcAft>
                <a:spcPts val="0"/>
              </a:spcAft>
              <a:buClr>
                <a:srgbClr val="DA0025"/>
              </a:buClr>
              <a:buSzPts val="540"/>
              <a:buChar char="●"/>
              <a:defRPr sz="600"/>
            </a:lvl4pPr>
            <a:lvl5pPr marL="2286000" lvl="4" indent="-254315" algn="l">
              <a:lnSpc>
                <a:spcPct val="89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2680"/>
        <p:cNvGrpSpPr/>
        <p:nvPr/>
      </p:nvGrpSpPr>
      <p:grpSpPr>
        <a:xfrm>
          <a:off x="0" y="0"/>
          <a:ext cx="0" cy="0"/>
          <a:chOff x="0" y="0"/>
          <a:chExt cx="0" cy="0"/>
        </a:xfrm>
      </p:grpSpPr>
      <p:sp>
        <p:nvSpPr>
          <p:cNvPr id="2681" name="Google Shape;2681;p179"/>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82" name="Google Shape;2682;p1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83" name="Google Shape;2683;p179"/>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684" name="Google Shape;2684;p179"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685" name="Google Shape;2685;p179"/>
          <p:cNvSpPr>
            <a:spLocks noGrp="1"/>
          </p:cNvSpPr>
          <p:nvPr>
            <p:ph type="pic" idx="2"/>
          </p:nvPr>
        </p:nvSpPr>
        <p:spPr>
          <a:xfrm>
            <a:off x="4149978" y="1378744"/>
            <a:ext cx="4497600" cy="2766900"/>
          </a:xfrm>
          <a:prstGeom prst="rect">
            <a:avLst/>
          </a:prstGeom>
          <a:noFill/>
          <a:ln>
            <a:noFill/>
          </a:ln>
        </p:spPr>
      </p:sp>
      <p:sp>
        <p:nvSpPr>
          <p:cNvPr id="2686" name="Google Shape;2686;p179"/>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2687"/>
        <p:cNvGrpSpPr/>
        <p:nvPr/>
      </p:nvGrpSpPr>
      <p:grpSpPr>
        <a:xfrm>
          <a:off x="0" y="0"/>
          <a:ext cx="0" cy="0"/>
          <a:chOff x="0" y="0"/>
          <a:chExt cx="0" cy="0"/>
        </a:xfrm>
      </p:grpSpPr>
      <p:sp>
        <p:nvSpPr>
          <p:cNvPr id="2688" name="Google Shape;2688;p180"/>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89" name="Google Shape;2689;p1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90" name="Google Shape;2690;p180"/>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691" name="Google Shape;2691;p180"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2692" name="Google Shape;2692;p180" descr="A cell phone with a white screen&#10;&#10;AI-generated content may be incorrect."/>
          <p:cNvPicPr preferRelativeResize="0"/>
          <p:nvPr/>
        </p:nvPicPr>
        <p:blipFill rotWithShape="1">
          <a:blip r:embed="rId4">
            <a:alphaModFix/>
          </a:blip>
          <a:srcRect/>
          <a:stretch/>
        </p:blipFill>
        <p:spPr>
          <a:xfrm>
            <a:off x="4985332" y="508408"/>
            <a:ext cx="3011778" cy="4524809"/>
          </a:xfrm>
          <a:prstGeom prst="rect">
            <a:avLst/>
          </a:prstGeom>
          <a:noFill/>
          <a:ln>
            <a:noFill/>
          </a:ln>
        </p:spPr>
      </p:pic>
      <p:sp>
        <p:nvSpPr>
          <p:cNvPr id="2693" name="Google Shape;2693;p180"/>
          <p:cNvSpPr>
            <a:spLocks noGrp="1"/>
          </p:cNvSpPr>
          <p:nvPr>
            <p:ph type="pic" idx="2"/>
          </p:nvPr>
        </p:nvSpPr>
        <p:spPr>
          <a:xfrm>
            <a:off x="5539980" y="842963"/>
            <a:ext cx="1726500" cy="3743400"/>
          </a:xfrm>
          <a:prstGeom prst="roundRect">
            <a:avLst>
              <a:gd name="adj" fmla="val 10452"/>
            </a:avLst>
          </a:prstGeom>
          <a:noFill/>
          <a:ln>
            <a:noFill/>
          </a:ln>
        </p:spPr>
      </p:sp>
      <p:sp>
        <p:nvSpPr>
          <p:cNvPr id="2694" name="Google Shape;2694;p180"/>
          <p:cNvSpPr txBox="1">
            <a:spLocks noGrp="1"/>
          </p:cNvSpPr>
          <p:nvPr>
            <p:ph type="subTitle" idx="3"/>
          </p:nvPr>
        </p:nvSpPr>
        <p:spPr>
          <a:xfrm>
            <a:off x="314709" y="2388803"/>
            <a:ext cx="2975700" cy="265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2695"/>
        <p:cNvGrpSpPr/>
        <p:nvPr/>
      </p:nvGrpSpPr>
      <p:grpSpPr>
        <a:xfrm>
          <a:off x="0" y="0"/>
          <a:ext cx="0" cy="0"/>
          <a:chOff x="0" y="0"/>
          <a:chExt cx="0" cy="0"/>
        </a:xfrm>
      </p:grpSpPr>
      <p:pic>
        <p:nvPicPr>
          <p:cNvPr id="2696" name="Google Shape;2696;p181"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2697" name="Google Shape;2697;p181"/>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98" name="Google Shape;2698;p1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699" name="Google Shape;2699;p181"/>
          <p:cNvGrpSpPr/>
          <p:nvPr/>
        </p:nvGrpSpPr>
        <p:grpSpPr>
          <a:xfrm>
            <a:off x="8381796" y="4822425"/>
            <a:ext cx="537710" cy="158585"/>
            <a:chOff x="22351457" y="12859799"/>
            <a:chExt cx="1433894" cy="422893"/>
          </a:xfrm>
        </p:grpSpPr>
        <p:grpSp>
          <p:nvGrpSpPr>
            <p:cNvPr id="2700" name="Google Shape;2700;p181"/>
            <p:cNvGrpSpPr/>
            <p:nvPr/>
          </p:nvGrpSpPr>
          <p:grpSpPr>
            <a:xfrm>
              <a:off x="22351457" y="12859799"/>
              <a:ext cx="1379787" cy="422893"/>
              <a:chOff x="22351457" y="12859799"/>
              <a:chExt cx="1379787" cy="422893"/>
            </a:xfrm>
          </p:grpSpPr>
          <p:sp>
            <p:nvSpPr>
              <p:cNvPr id="2701" name="Google Shape;2701;p18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02" name="Google Shape;2702;p18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703" name="Google Shape;2703;p181"/>
              <p:cNvGrpSpPr/>
              <p:nvPr/>
            </p:nvGrpSpPr>
            <p:grpSpPr>
              <a:xfrm>
                <a:off x="23288552" y="12859801"/>
                <a:ext cx="442692" cy="422765"/>
                <a:chOff x="23288552" y="12859801"/>
                <a:chExt cx="442692" cy="422765"/>
              </a:xfrm>
            </p:grpSpPr>
            <p:grpSp>
              <p:nvGrpSpPr>
                <p:cNvPr id="2704" name="Google Shape;2704;p181"/>
                <p:cNvGrpSpPr/>
                <p:nvPr/>
              </p:nvGrpSpPr>
              <p:grpSpPr>
                <a:xfrm>
                  <a:off x="23288552" y="12859801"/>
                  <a:ext cx="442692" cy="422765"/>
                  <a:chOff x="23288552" y="12859801"/>
                  <a:chExt cx="442692" cy="422765"/>
                </a:xfrm>
              </p:grpSpPr>
              <p:sp>
                <p:nvSpPr>
                  <p:cNvPr id="2705" name="Google Shape;2705;p18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06" name="Google Shape;2706;p18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07" name="Google Shape;2707;p18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708" name="Google Shape;2708;p18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09" name="Google Shape;2709;p18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710" name="Google Shape;2710;p181"/>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11" name="Google Shape;2711;p181"/>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2712" name="Google Shape;2712;p181"/>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2713" name="Google Shape;2713;p181"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714" name="Google Shape;2714;p181"/>
          <p:cNvSpPr>
            <a:spLocks noGrp="1"/>
          </p:cNvSpPr>
          <p:nvPr>
            <p:ph type="pic" idx="2"/>
          </p:nvPr>
        </p:nvSpPr>
        <p:spPr>
          <a:xfrm>
            <a:off x="4149978" y="1378744"/>
            <a:ext cx="4497600" cy="2766900"/>
          </a:xfrm>
          <a:prstGeom prst="rect">
            <a:avLst/>
          </a:prstGeom>
          <a:noFill/>
          <a:ln>
            <a:noFill/>
          </a:ln>
        </p:spPr>
      </p:sp>
      <p:sp>
        <p:nvSpPr>
          <p:cNvPr id="2715" name="Google Shape;2715;p181"/>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2716"/>
        <p:cNvGrpSpPr/>
        <p:nvPr/>
      </p:nvGrpSpPr>
      <p:grpSpPr>
        <a:xfrm>
          <a:off x="0" y="0"/>
          <a:ext cx="0" cy="0"/>
          <a:chOff x="0" y="0"/>
          <a:chExt cx="0" cy="0"/>
        </a:xfrm>
      </p:grpSpPr>
      <p:pic>
        <p:nvPicPr>
          <p:cNvPr id="2717" name="Google Shape;2717;p182"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2718" name="Google Shape;2718;p182" descr="A black and blue background&#10;&#10;AI-generated content may be incorrect."/>
          <p:cNvPicPr preferRelativeResize="0"/>
          <p:nvPr/>
        </p:nvPicPr>
        <p:blipFill rotWithShape="1">
          <a:blip r:embed="rId3">
            <a:alphaModFix/>
          </a:blip>
          <a:srcRect t="100" b="100"/>
          <a:stretch/>
        </p:blipFill>
        <p:spPr>
          <a:xfrm>
            <a:off x="0" y="0"/>
            <a:ext cx="9143999" cy="5142828"/>
          </a:xfrm>
          <a:prstGeom prst="rect">
            <a:avLst/>
          </a:prstGeom>
          <a:noFill/>
          <a:ln>
            <a:noFill/>
          </a:ln>
        </p:spPr>
      </p:pic>
      <p:sp>
        <p:nvSpPr>
          <p:cNvPr id="2719" name="Google Shape;2719;p182"/>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20" name="Google Shape;2720;p1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721" name="Google Shape;2721;p182"/>
          <p:cNvGrpSpPr/>
          <p:nvPr/>
        </p:nvGrpSpPr>
        <p:grpSpPr>
          <a:xfrm>
            <a:off x="8381796" y="4822425"/>
            <a:ext cx="537710" cy="158585"/>
            <a:chOff x="22351457" y="12859799"/>
            <a:chExt cx="1433894" cy="422893"/>
          </a:xfrm>
        </p:grpSpPr>
        <p:grpSp>
          <p:nvGrpSpPr>
            <p:cNvPr id="2722" name="Google Shape;2722;p182"/>
            <p:cNvGrpSpPr/>
            <p:nvPr/>
          </p:nvGrpSpPr>
          <p:grpSpPr>
            <a:xfrm>
              <a:off x="22351457" y="12859799"/>
              <a:ext cx="1379787" cy="422893"/>
              <a:chOff x="22351457" y="12859799"/>
              <a:chExt cx="1379787" cy="422893"/>
            </a:xfrm>
          </p:grpSpPr>
          <p:sp>
            <p:nvSpPr>
              <p:cNvPr id="2723" name="Google Shape;2723;p18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24" name="Google Shape;2724;p18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725" name="Google Shape;2725;p182"/>
              <p:cNvGrpSpPr/>
              <p:nvPr/>
            </p:nvGrpSpPr>
            <p:grpSpPr>
              <a:xfrm>
                <a:off x="23288552" y="12859801"/>
                <a:ext cx="442692" cy="422765"/>
                <a:chOff x="23288552" y="12859801"/>
                <a:chExt cx="442692" cy="422765"/>
              </a:xfrm>
            </p:grpSpPr>
            <p:grpSp>
              <p:nvGrpSpPr>
                <p:cNvPr id="2726" name="Google Shape;2726;p182"/>
                <p:cNvGrpSpPr/>
                <p:nvPr/>
              </p:nvGrpSpPr>
              <p:grpSpPr>
                <a:xfrm>
                  <a:off x="23288552" y="12859801"/>
                  <a:ext cx="442692" cy="422765"/>
                  <a:chOff x="23288552" y="12859801"/>
                  <a:chExt cx="442692" cy="422765"/>
                </a:xfrm>
              </p:grpSpPr>
              <p:sp>
                <p:nvSpPr>
                  <p:cNvPr id="2727" name="Google Shape;2727;p18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28" name="Google Shape;2728;p18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29" name="Google Shape;2729;p18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730" name="Google Shape;2730;p18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31" name="Google Shape;2731;p18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732" name="Google Shape;2732;p182"/>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33" name="Google Shape;2733;p182"/>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2734" name="Google Shape;2734;p182"/>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2735" name="Google Shape;2735;p182"/>
          <p:cNvSpPr>
            <a:spLocks noGrp="1"/>
          </p:cNvSpPr>
          <p:nvPr>
            <p:ph type="pic" idx="2"/>
          </p:nvPr>
        </p:nvSpPr>
        <p:spPr>
          <a:xfrm>
            <a:off x="5591478" y="926991"/>
            <a:ext cx="1622400" cy="3592800"/>
          </a:xfrm>
          <a:prstGeom prst="roundRect">
            <a:avLst>
              <a:gd name="adj" fmla="val 10452"/>
            </a:avLst>
          </a:prstGeom>
          <a:noFill/>
          <a:ln>
            <a:noFill/>
          </a:ln>
        </p:spPr>
      </p:sp>
      <p:sp>
        <p:nvSpPr>
          <p:cNvPr id="2736" name="Google Shape;2736;p182"/>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56"/>
        <p:cNvGrpSpPr/>
        <p:nvPr/>
      </p:nvGrpSpPr>
      <p:grpSpPr>
        <a:xfrm>
          <a:off x="0" y="0"/>
          <a:ext cx="0" cy="0"/>
          <a:chOff x="0" y="0"/>
          <a:chExt cx="0" cy="0"/>
        </a:xfrm>
      </p:grpSpPr>
      <p:grpSp>
        <p:nvGrpSpPr>
          <p:cNvPr id="157" name="Google Shape;157;p20"/>
          <p:cNvGrpSpPr/>
          <p:nvPr/>
        </p:nvGrpSpPr>
        <p:grpSpPr>
          <a:xfrm>
            <a:off x="645294" y="661955"/>
            <a:ext cx="925714" cy="283739"/>
            <a:chOff x="1720785" y="1765213"/>
            <a:chExt cx="2468571" cy="756636"/>
          </a:xfrm>
        </p:grpSpPr>
        <p:sp>
          <p:nvSpPr>
            <p:cNvPr id="158" name="Google Shape;158;p20"/>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 name="Google Shape;159;p20"/>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0" name="Google Shape;160;p20"/>
            <p:cNvGrpSpPr/>
            <p:nvPr/>
          </p:nvGrpSpPr>
          <p:grpSpPr>
            <a:xfrm>
              <a:off x="3397356" y="1765216"/>
              <a:ext cx="792000" cy="756633"/>
              <a:chOff x="3397356" y="1765216"/>
              <a:chExt cx="792000" cy="756633"/>
            </a:xfrm>
          </p:grpSpPr>
          <p:grpSp>
            <p:nvGrpSpPr>
              <p:cNvPr id="161" name="Google Shape;161;p20"/>
              <p:cNvGrpSpPr/>
              <p:nvPr/>
            </p:nvGrpSpPr>
            <p:grpSpPr>
              <a:xfrm>
                <a:off x="3397356" y="1765216"/>
                <a:ext cx="792000" cy="756633"/>
                <a:chOff x="3397356" y="1765216"/>
                <a:chExt cx="792000" cy="756633"/>
              </a:xfrm>
            </p:grpSpPr>
            <p:sp>
              <p:nvSpPr>
                <p:cNvPr id="162" name="Google Shape;162;p20"/>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 name="Google Shape;163;p20"/>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4" name="Google Shape;164;p20"/>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5" name="Google Shape;165;p20"/>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6" name="Google Shape;166;p20"/>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7" name="Google Shape;167;p20"/>
          <p:cNvSpPr>
            <a:spLocks noGrp="1"/>
          </p:cNvSpPr>
          <p:nvPr>
            <p:ph type="pic" idx="2"/>
          </p:nvPr>
        </p:nvSpPr>
        <p:spPr>
          <a:xfrm>
            <a:off x="1991065" y="636560"/>
            <a:ext cx="1566000" cy="339600"/>
          </a:xfrm>
          <a:prstGeom prst="rect">
            <a:avLst/>
          </a:prstGeom>
          <a:solidFill>
            <a:schemeClr val="lt2"/>
          </a:solidFill>
          <a:ln>
            <a:noFill/>
          </a:ln>
        </p:spPr>
      </p:sp>
      <p:sp>
        <p:nvSpPr>
          <p:cNvPr id="168" name="Google Shape;168;p20"/>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69" name="Google Shape;169;p20"/>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70" name="Google Shape;170;p20"/>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2737"/>
        <p:cNvGrpSpPr/>
        <p:nvPr/>
      </p:nvGrpSpPr>
      <p:grpSpPr>
        <a:xfrm>
          <a:off x="0" y="0"/>
          <a:ext cx="0" cy="0"/>
          <a:chOff x="0" y="0"/>
          <a:chExt cx="0" cy="0"/>
        </a:xfrm>
      </p:grpSpPr>
      <p:sp>
        <p:nvSpPr>
          <p:cNvPr id="2738" name="Google Shape;2738;p183"/>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39" name="Google Shape;2739;p183"/>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40" name="Google Shape;2740;p1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41" name="Google Shape;2741;p183"/>
          <p:cNvSpPr>
            <a:spLocks noGrp="1"/>
          </p:cNvSpPr>
          <p:nvPr>
            <p:ph type="pic" idx="2"/>
          </p:nvPr>
        </p:nvSpPr>
        <p:spPr>
          <a:xfrm>
            <a:off x="4049979" y="1050131"/>
            <a:ext cx="4778700" cy="3503400"/>
          </a:xfrm>
          <a:prstGeom prst="roundRect">
            <a:avLst>
              <a:gd name="adj" fmla="val 2712"/>
            </a:avLst>
          </a:prstGeom>
          <a:noFill/>
          <a:ln>
            <a:noFill/>
          </a:ln>
        </p:spPr>
      </p:sp>
      <p:sp>
        <p:nvSpPr>
          <p:cNvPr id="2742" name="Google Shape;2742;p183"/>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lt1"/>
                </a:solidFill>
              </a:defRPr>
            </a:lvl1pPr>
            <a:lvl2pPr marL="914400" lvl="1" indent="-280031" algn="l">
              <a:lnSpc>
                <a:spcPct val="105000"/>
              </a:lnSpc>
              <a:spcBef>
                <a:spcPts val="1350"/>
              </a:spcBef>
              <a:spcAft>
                <a:spcPts val="0"/>
              </a:spcAft>
              <a:buClr>
                <a:srgbClr val="DA0025"/>
              </a:buClr>
              <a:buSzPts val="810"/>
              <a:buChar char="●"/>
              <a:defRPr sz="900">
                <a:solidFill>
                  <a:schemeClr val="lt1"/>
                </a:solidFill>
              </a:defRPr>
            </a:lvl2pPr>
            <a:lvl3pPr marL="1371600" lvl="2" indent="-271459" algn="l">
              <a:lnSpc>
                <a:spcPct val="105000"/>
              </a:lnSpc>
              <a:spcBef>
                <a:spcPts val="1350"/>
              </a:spcBef>
              <a:spcAft>
                <a:spcPts val="0"/>
              </a:spcAft>
              <a:buClr>
                <a:srgbClr val="DA0025"/>
              </a:buClr>
              <a:buSzPts val="675"/>
              <a:buChar char="●"/>
              <a:defRPr sz="750">
                <a:solidFill>
                  <a:schemeClr val="lt1"/>
                </a:solidFill>
              </a:defRPr>
            </a:lvl3pPr>
            <a:lvl4pPr marL="1828800" lvl="3" indent="-262887" algn="l">
              <a:lnSpc>
                <a:spcPct val="105000"/>
              </a:lnSpc>
              <a:spcBef>
                <a:spcPts val="1350"/>
              </a:spcBef>
              <a:spcAft>
                <a:spcPts val="0"/>
              </a:spcAft>
              <a:buClr>
                <a:srgbClr val="DA0025"/>
              </a:buClr>
              <a:buSzPts val="540"/>
              <a:buChar char="●"/>
              <a:defRPr sz="600">
                <a:solidFill>
                  <a:schemeClr val="lt1"/>
                </a:solidFill>
              </a:defRPr>
            </a:lvl4pPr>
            <a:lvl5pPr marL="2286000" lvl="4" indent="-230981" algn="l">
              <a:lnSpc>
                <a:spcPct val="105000"/>
              </a:lnSpc>
              <a:spcBef>
                <a:spcPts val="1350"/>
              </a:spcBef>
              <a:spcAft>
                <a:spcPts val="0"/>
              </a:spcAft>
              <a:buClr>
                <a:srgbClr val="DA0025"/>
              </a:buClr>
              <a:buChar char="●"/>
              <a:defRPr sz="100">
                <a:solidFill>
                  <a:schemeClr val="lt1"/>
                </a:solidFill>
              </a:defRPr>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743" name="Google Shape;2743;p183"/>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2329"/>
              <a:buNone/>
              <a:defRPr sz="2587" b="1">
                <a:solidFill>
                  <a:schemeClr val="lt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2744"/>
        <p:cNvGrpSpPr/>
        <p:nvPr/>
      </p:nvGrpSpPr>
      <p:grpSpPr>
        <a:xfrm>
          <a:off x="0" y="0"/>
          <a:ext cx="0" cy="0"/>
          <a:chOff x="0" y="0"/>
          <a:chExt cx="0" cy="0"/>
        </a:xfrm>
      </p:grpSpPr>
      <p:sp>
        <p:nvSpPr>
          <p:cNvPr id="2745" name="Google Shape;2745;p184"/>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46" name="Google Shape;2746;p184"/>
          <p:cNvSpPr>
            <a:spLocks noGrp="1"/>
          </p:cNvSpPr>
          <p:nvPr>
            <p:ph type="pic" idx="2"/>
          </p:nvPr>
        </p:nvSpPr>
        <p:spPr>
          <a:xfrm>
            <a:off x="348885" y="1050131"/>
            <a:ext cx="3610500" cy="3503400"/>
          </a:xfrm>
          <a:prstGeom prst="roundRect">
            <a:avLst>
              <a:gd name="adj" fmla="val 2189"/>
            </a:avLst>
          </a:prstGeom>
          <a:noFill/>
          <a:ln>
            <a:noFill/>
          </a:ln>
        </p:spPr>
      </p:sp>
      <p:sp>
        <p:nvSpPr>
          <p:cNvPr id="2747" name="Google Shape;2747;p184"/>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48" name="Google Shape;2748;p1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49" name="Google Shape;2749;p184"/>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40505" algn="l">
              <a:lnSpc>
                <a:spcPct val="90000"/>
              </a:lnSpc>
              <a:spcBef>
                <a:spcPts val="375"/>
              </a:spcBef>
              <a:spcAft>
                <a:spcPts val="0"/>
              </a:spcAft>
              <a:buClr>
                <a:schemeClr val="dk1"/>
              </a:buClr>
              <a:buSzPts val="187"/>
              <a:buChar char="•"/>
              <a:defRPr sz="100"/>
            </a:lvl7pPr>
            <a:lvl8pPr marL="3657600" lvl="7" indent="-240505" algn="l">
              <a:lnSpc>
                <a:spcPct val="90000"/>
              </a:lnSpc>
              <a:spcBef>
                <a:spcPts val="375"/>
              </a:spcBef>
              <a:spcAft>
                <a:spcPts val="0"/>
              </a:spcAft>
              <a:buClr>
                <a:schemeClr val="dk1"/>
              </a:buClr>
              <a:buSzPts val="187"/>
              <a:buChar char="•"/>
              <a:defRPr sz="100"/>
            </a:lvl8pPr>
            <a:lvl9pPr marL="4114800" lvl="8" indent="-240505" algn="l">
              <a:lnSpc>
                <a:spcPct val="90000"/>
              </a:lnSpc>
              <a:spcBef>
                <a:spcPts val="375"/>
              </a:spcBef>
              <a:spcAft>
                <a:spcPts val="0"/>
              </a:spcAft>
              <a:buClr>
                <a:schemeClr val="dk1"/>
              </a:buClr>
              <a:buSzPts val="187"/>
              <a:buChar char="•"/>
              <a:defRPr sz="100"/>
            </a:lvl9pPr>
          </a:lstStyle>
          <a:p>
            <a:endParaRPr/>
          </a:p>
        </p:txBody>
      </p:sp>
      <p:sp>
        <p:nvSpPr>
          <p:cNvPr id="2750" name="Google Shape;2750;p184"/>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2751"/>
        <p:cNvGrpSpPr/>
        <p:nvPr/>
      </p:nvGrpSpPr>
      <p:grpSpPr>
        <a:xfrm>
          <a:off x="0" y="0"/>
          <a:ext cx="0" cy="0"/>
          <a:chOff x="0" y="0"/>
          <a:chExt cx="0" cy="0"/>
        </a:xfrm>
      </p:grpSpPr>
      <p:sp>
        <p:nvSpPr>
          <p:cNvPr id="2752" name="Google Shape;2752;p185"/>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53" name="Google Shape;2753;p185"/>
          <p:cNvSpPr>
            <a:spLocks noGrp="1"/>
          </p:cNvSpPr>
          <p:nvPr>
            <p:ph type="pic" idx="2"/>
          </p:nvPr>
        </p:nvSpPr>
        <p:spPr>
          <a:xfrm>
            <a:off x="348885" y="1050131"/>
            <a:ext cx="3610500" cy="3503400"/>
          </a:xfrm>
          <a:prstGeom prst="roundRect">
            <a:avLst>
              <a:gd name="adj" fmla="val 4573"/>
            </a:avLst>
          </a:prstGeom>
          <a:noFill/>
          <a:ln>
            <a:noFill/>
          </a:ln>
        </p:spPr>
      </p:sp>
      <p:sp>
        <p:nvSpPr>
          <p:cNvPr id="2754" name="Google Shape;2754;p185"/>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55" name="Google Shape;2755;p1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56" name="Google Shape;2756;p185"/>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8602" algn="l">
              <a:lnSpc>
                <a:spcPct val="100000"/>
              </a:lnSpc>
              <a:spcBef>
                <a:spcPts val="0"/>
              </a:spcBef>
              <a:spcAft>
                <a:spcPts val="0"/>
              </a:spcAft>
              <a:buClr>
                <a:srgbClr val="DA0025"/>
              </a:buClr>
              <a:buSzPts val="945"/>
              <a:buChar char="●"/>
              <a:defRPr sz="1050">
                <a:solidFill>
                  <a:schemeClr val="dk1"/>
                </a:solidFill>
              </a:defRPr>
            </a:lvl1pPr>
            <a:lvl2pPr marL="914400" lvl="1" indent="-280031" algn="l">
              <a:lnSpc>
                <a:spcPct val="100000"/>
              </a:lnSpc>
              <a:spcBef>
                <a:spcPts val="1125"/>
              </a:spcBef>
              <a:spcAft>
                <a:spcPts val="0"/>
              </a:spcAft>
              <a:buClr>
                <a:srgbClr val="DA0025"/>
              </a:buClr>
              <a:buSzPts val="810"/>
              <a:buChar char="●"/>
              <a:defRPr sz="900">
                <a:solidFill>
                  <a:schemeClr val="dk1"/>
                </a:solidFill>
              </a:defRPr>
            </a:lvl2pPr>
            <a:lvl3pPr marL="1371600" lvl="2" indent="-271459" algn="l">
              <a:lnSpc>
                <a:spcPct val="100000"/>
              </a:lnSpc>
              <a:spcBef>
                <a:spcPts val="1125"/>
              </a:spcBef>
              <a:spcAft>
                <a:spcPts val="0"/>
              </a:spcAft>
              <a:buClr>
                <a:srgbClr val="DA0025"/>
              </a:buClr>
              <a:buSzPts val="675"/>
              <a:buChar char="●"/>
              <a:defRPr sz="750">
                <a:solidFill>
                  <a:schemeClr val="dk1"/>
                </a:solidFill>
              </a:defRPr>
            </a:lvl3pPr>
            <a:lvl4pPr marL="1828800" lvl="3" indent="-262887" algn="l">
              <a:lnSpc>
                <a:spcPct val="100000"/>
              </a:lnSpc>
              <a:spcBef>
                <a:spcPts val="1125"/>
              </a:spcBef>
              <a:spcAft>
                <a:spcPts val="0"/>
              </a:spcAft>
              <a:buClr>
                <a:srgbClr val="DA0025"/>
              </a:buClr>
              <a:buSzPts val="540"/>
              <a:buChar char="●"/>
              <a:defRPr sz="600">
                <a:solidFill>
                  <a:schemeClr val="dk1"/>
                </a:solidFill>
              </a:defRPr>
            </a:lvl4pPr>
            <a:lvl5pPr marL="2286000" lvl="4" indent="-254315" algn="l">
              <a:lnSpc>
                <a:spcPct val="100000"/>
              </a:lnSpc>
              <a:spcBef>
                <a:spcPts val="1125"/>
              </a:spcBef>
              <a:spcAft>
                <a:spcPts val="0"/>
              </a:spcAft>
              <a:buClr>
                <a:srgbClr val="DA0025"/>
              </a:buClr>
              <a:buSzPts val="405"/>
              <a:buChar char="●"/>
              <a:defRPr sz="450">
                <a:solidFill>
                  <a:schemeClr val="dk1"/>
                </a:solidFill>
              </a:defRPr>
            </a:lvl5pPr>
            <a:lvl6pPr marL="2743200" lvl="5" indent="-271459" algn="l">
              <a:lnSpc>
                <a:spcPct val="100000"/>
              </a:lnSpc>
              <a:spcBef>
                <a:spcPts val="1125"/>
              </a:spcBef>
              <a:spcAft>
                <a:spcPts val="0"/>
              </a:spcAft>
              <a:buClr>
                <a:schemeClr val="dk1"/>
              </a:buClr>
              <a:buSzPts val="675"/>
              <a:buChar char="•"/>
              <a:defRPr sz="187"/>
            </a:lvl6pPr>
            <a:lvl7pPr marL="3200400" lvl="6" indent="-271459" algn="l">
              <a:lnSpc>
                <a:spcPct val="100000"/>
              </a:lnSpc>
              <a:spcBef>
                <a:spcPts val="1125"/>
              </a:spcBef>
              <a:spcAft>
                <a:spcPts val="0"/>
              </a:spcAft>
              <a:buClr>
                <a:schemeClr val="dk1"/>
              </a:buClr>
              <a:buSzPts val="675"/>
              <a:buChar char="•"/>
              <a:defRPr sz="187"/>
            </a:lvl7pPr>
            <a:lvl8pPr marL="3657600" lvl="7" indent="-271459" algn="l">
              <a:lnSpc>
                <a:spcPct val="100000"/>
              </a:lnSpc>
              <a:spcBef>
                <a:spcPts val="1125"/>
              </a:spcBef>
              <a:spcAft>
                <a:spcPts val="0"/>
              </a:spcAft>
              <a:buClr>
                <a:schemeClr val="dk1"/>
              </a:buClr>
              <a:buSzPts val="675"/>
              <a:buChar char="•"/>
              <a:defRPr sz="187"/>
            </a:lvl8pPr>
            <a:lvl9pPr marL="4114800" lvl="8" indent="-271459" algn="l">
              <a:lnSpc>
                <a:spcPct val="100000"/>
              </a:lnSpc>
              <a:spcBef>
                <a:spcPts val="1125"/>
              </a:spcBef>
              <a:spcAft>
                <a:spcPts val="1125"/>
              </a:spcAft>
              <a:buClr>
                <a:schemeClr val="dk1"/>
              </a:buClr>
              <a:buSzPts val="675"/>
              <a:buChar char="•"/>
              <a:defRPr sz="187"/>
            </a:lvl9pPr>
          </a:lstStyle>
          <a:p>
            <a:endParaRPr/>
          </a:p>
        </p:txBody>
      </p:sp>
      <p:sp>
        <p:nvSpPr>
          <p:cNvPr id="2757" name="Google Shape;2757;p185"/>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2758"/>
        <p:cNvGrpSpPr/>
        <p:nvPr/>
      </p:nvGrpSpPr>
      <p:grpSpPr>
        <a:xfrm>
          <a:off x="0" y="0"/>
          <a:ext cx="0" cy="0"/>
          <a:chOff x="0" y="0"/>
          <a:chExt cx="0" cy="0"/>
        </a:xfrm>
      </p:grpSpPr>
      <p:sp>
        <p:nvSpPr>
          <p:cNvPr id="2759" name="Google Shape;2759;p186"/>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60" name="Google Shape;2760;p186"/>
          <p:cNvSpPr>
            <a:spLocks noGrp="1"/>
          </p:cNvSpPr>
          <p:nvPr>
            <p:ph type="pic" idx="2"/>
          </p:nvPr>
        </p:nvSpPr>
        <p:spPr>
          <a:xfrm>
            <a:off x="348885" y="407194"/>
            <a:ext cx="3610500" cy="4146300"/>
          </a:xfrm>
          <a:prstGeom prst="roundRect">
            <a:avLst>
              <a:gd name="adj" fmla="val 3414"/>
            </a:avLst>
          </a:prstGeom>
          <a:noFill/>
          <a:ln>
            <a:noFill/>
          </a:ln>
        </p:spPr>
      </p:sp>
      <p:sp>
        <p:nvSpPr>
          <p:cNvPr id="2761" name="Google Shape;2761;p186"/>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62" name="Google Shape;2762;p1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63" name="Google Shape;2763;p186"/>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64" name="Google Shape;2764;p186"/>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2765"/>
        <p:cNvGrpSpPr/>
        <p:nvPr/>
      </p:nvGrpSpPr>
      <p:grpSpPr>
        <a:xfrm>
          <a:off x="0" y="0"/>
          <a:ext cx="0" cy="0"/>
          <a:chOff x="0" y="0"/>
          <a:chExt cx="0" cy="0"/>
        </a:xfrm>
      </p:grpSpPr>
      <p:sp>
        <p:nvSpPr>
          <p:cNvPr id="2766" name="Google Shape;2766;p187"/>
          <p:cNvSpPr>
            <a:spLocks noGrp="1"/>
          </p:cNvSpPr>
          <p:nvPr>
            <p:ph type="pic" idx="2"/>
          </p:nvPr>
        </p:nvSpPr>
        <p:spPr>
          <a:xfrm>
            <a:off x="413170" y="428625"/>
            <a:ext cx="4203600" cy="4107600"/>
          </a:xfrm>
          <a:prstGeom prst="roundRect">
            <a:avLst>
              <a:gd name="adj" fmla="val 3414"/>
            </a:avLst>
          </a:prstGeom>
          <a:noFill/>
          <a:ln>
            <a:noFill/>
          </a:ln>
        </p:spPr>
      </p:sp>
      <p:sp>
        <p:nvSpPr>
          <p:cNvPr id="2767" name="Google Shape;2767;p187"/>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37"/>
              <a:buFont typeface="Poppins"/>
              <a:buNone/>
              <a:defRPr sz="3037"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68" name="Google Shape;2768;p187"/>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Font typeface="Poppins SemiBold"/>
              <a:buNone/>
              <a:defRPr sz="1537">
                <a:solidFill>
                  <a:schemeClr val="dk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2769" name="Google Shape;2769;p187"/>
          <p:cNvPicPr preferRelativeResize="0"/>
          <p:nvPr/>
        </p:nvPicPr>
        <p:blipFill rotWithShape="1">
          <a:blip r:embed="rId3">
            <a:alphaModFix/>
          </a:blip>
          <a:srcRect/>
          <a:stretch/>
        </p:blipFill>
        <p:spPr>
          <a:xfrm>
            <a:off x="8380847" y="4822425"/>
            <a:ext cx="539107" cy="160786"/>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2770"/>
        <p:cNvGrpSpPr/>
        <p:nvPr/>
      </p:nvGrpSpPr>
      <p:grpSpPr>
        <a:xfrm>
          <a:off x="0" y="0"/>
          <a:ext cx="0" cy="0"/>
          <a:chOff x="0" y="0"/>
          <a:chExt cx="0" cy="0"/>
        </a:xfrm>
      </p:grpSpPr>
      <p:sp>
        <p:nvSpPr>
          <p:cNvPr id="2771" name="Google Shape;2771;p188"/>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72" name="Google Shape;2772;p188"/>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37"/>
              <a:buFont typeface="Poppins"/>
              <a:buNone/>
              <a:defRPr sz="3037"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73" name="Google Shape;2773;p1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74" name="Google Shape;2774;p188"/>
          <p:cNvSpPr>
            <a:spLocks noGrp="1"/>
          </p:cNvSpPr>
          <p:nvPr>
            <p:ph type="pic" idx="2"/>
          </p:nvPr>
        </p:nvSpPr>
        <p:spPr>
          <a:xfrm>
            <a:off x="4049979" y="364331"/>
            <a:ext cx="4778400" cy="4189200"/>
          </a:xfrm>
          <a:prstGeom prst="roundRect">
            <a:avLst>
              <a:gd name="adj" fmla="val 4803"/>
            </a:avLst>
          </a:prstGeom>
          <a:noFill/>
          <a:ln>
            <a:noFill/>
          </a:ln>
        </p:spPr>
      </p:sp>
      <p:sp>
        <p:nvSpPr>
          <p:cNvPr id="2775" name="Google Shape;2775;p188"/>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lt1"/>
              </a:buClr>
              <a:buSzPts val="1384"/>
              <a:buFont typeface="Poppins SemiBold"/>
              <a:buNone/>
              <a:defRPr sz="1537">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2776"/>
        <p:cNvGrpSpPr/>
        <p:nvPr/>
      </p:nvGrpSpPr>
      <p:grpSpPr>
        <a:xfrm>
          <a:off x="0" y="0"/>
          <a:ext cx="0" cy="0"/>
          <a:chOff x="0" y="0"/>
          <a:chExt cx="0" cy="0"/>
        </a:xfrm>
      </p:grpSpPr>
      <p:sp>
        <p:nvSpPr>
          <p:cNvPr id="2777" name="Google Shape;2777;p189"/>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78" name="Google Shape;2778;p189"/>
          <p:cNvSpPr txBox="1">
            <a:spLocks noGrp="1"/>
          </p:cNvSpPr>
          <p:nvPr>
            <p:ph type="title"/>
          </p:nvPr>
        </p:nvSpPr>
        <p:spPr>
          <a:xfrm>
            <a:off x="309268" y="336522"/>
            <a:ext cx="6005400" cy="391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79" name="Google Shape;2779;p1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80" name="Google Shape;2780;p189"/>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81" name="Google Shape;2781;p189"/>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782" name="Google Shape;2782;p189"/>
          <p:cNvSpPr txBox="1">
            <a:spLocks noGrp="1"/>
          </p:cNvSpPr>
          <p:nvPr>
            <p:ph type="subTitle" idx="3"/>
          </p:nvPr>
        </p:nvSpPr>
        <p:spPr>
          <a:xfrm>
            <a:off x="3569741" y="1194000"/>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83" name="Google Shape;2783;p189"/>
          <p:cNvSpPr txBox="1">
            <a:spLocks noGrp="1"/>
          </p:cNvSpPr>
          <p:nvPr>
            <p:ph type="subTitle" idx="4"/>
          </p:nvPr>
        </p:nvSpPr>
        <p:spPr>
          <a:xfrm>
            <a:off x="3569741" y="4324003"/>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2784"/>
        <p:cNvGrpSpPr/>
        <p:nvPr/>
      </p:nvGrpSpPr>
      <p:grpSpPr>
        <a:xfrm>
          <a:off x="0" y="0"/>
          <a:ext cx="0" cy="0"/>
          <a:chOff x="0" y="0"/>
          <a:chExt cx="0" cy="0"/>
        </a:xfrm>
      </p:grpSpPr>
      <p:sp>
        <p:nvSpPr>
          <p:cNvPr id="2785" name="Google Shape;2785;p190"/>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86" name="Google Shape;2786;p190"/>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87" name="Google Shape;2787;p1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88" name="Google Shape;2788;p190"/>
          <p:cNvSpPr txBox="1">
            <a:spLocks noGrp="1"/>
          </p:cNvSpPr>
          <p:nvPr>
            <p:ph type="subTitle" idx="1"/>
          </p:nvPr>
        </p:nvSpPr>
        <p:spPr>
          <a:xfrm>
            <a:off x="558874" y="1200731"/>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89" name="Google Shape;2789;p190"/>
          <p:cNvSpPr txBox="1">
            <a:spLocks noGrp="1"/>
          </p:cNvSpPr>
          <p:nvPr>
            <p:ph type="subTitle" idx="2"/>
          </p:nvPr>
        </p:nvSpPr>
        <p:spPr>
          <a:xfrm>
            <a:off x="558874" y="4330734"/>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2790"/>
        <p:cNvGrpSpPr/>
        <p:nvPr/>
      </p:nvGrpSpPr>
      <p:grpSpPr>
        <a:xfrm>
          <a:off x="0" y="0"/>
          <a:ext cx="0" cy="0"/>
          <a:chOff x="0" y="0"/>
          <a:chExt cx="0" cy="0"/>
        </a:xfrm>
      </p:grpSpPr>
      <p:sp>
        <p:nvSpPr>
          <p:cNvPr id="2791" name="Google Shape;2791;p191"/>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92" name="Google Shape;2792;p191"/>
          <p:cNvSpPr txBox="1">
            <a:spLocks noGrp="1"/>
          </p:cNvSpPr>
          <p:nvPr>
            <p:ph type="title"/>
          </p:nvPr>
        </p:nvSpPr>
        <p:spPr>
          <a:xfrm>
            <a:off x="309268" y="314399"/>
            <a:ext cx="33492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93" name="Google Shape;2793;p1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94" name="Google Shape;2794;p191"/>
          <p:cNvSpPr txBox="1">
            <a:spLocks noGrp="1"/>
          </p:cNvSpPr>
          <p:nvPr>
            <p:ph type="body" idx="1"/>
          </p:nvPr>
        </p:nvSpPr>
        <p:spPr>
          <a:xfrm>
            <a:off x="292941" y="1935412"/>
            <a:ext cx="3364200" cy="27336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95" name="Google Shape;2795;p191"/>
          <p:cNvSpPr txBox="1">
            <a:spLocks noGrp="1"/>
          </p:cNvSpPr>
          <p:nvPr>
            <p:ph type="subTitle" idx="2"/>
          </p:nvPr>
        </p:nvSpPr>
        <p:spPr>
          <a:xfrm>
            <a:off x="4201717" y="483989"/>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96" name="Google Shape;2796;p191"/>
          <p:cNvSpPr txBox="1">
            <a:spLocks noGrp="1"/>
          </p:cNvSpPr>
          <p:nvPr>
            <p:ph type="subTitle" idx="3"/>
          </p:nvPr>
        </p:nvSpPr>
        <p:spPr>
          <a:xfrm>
            <a:off x="4208019" y="777149"/>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2797"/>
        <p:cNvGrpSpPr/>
        <p:nvPr/>
      </p:nvGrpSpPr>
      <p:grpSpPr>
        <a:xfrm>
          <a:off x="0" y="0"/>
          <a:ext cx="0" cy="0"/>
          <a:chOff x="0" y="0"/>
          <a:chExt cx="0" cy="0"/>
        </a:xfrm>
      </p:grpSpPr>
      <p:sp>
        <p:nvSpPr>
          <p:cNvPr id="2798" name="Google Shape;2798;p192"/>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99" name="Google Shape;2799;p192"/>
          <p:cNvSpPr txBox="1">
            <a:spLocks noGrp="1"/>
          </p:cNvSpPr>
          <p:nvPr>
            <p:ph type="title"/>
          </p:nvPr>
        </p:nvSpPr>
        <p:spPr>
          <a:xfrm>
            <a:off x="309268" y="314399"/>
            <a:ext cx="26763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00" name="Google Shape;2800;p1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01" name="Google Shape;2801;p192"/>
          <p:cNvSpPr txBox="1">
            <a:spLocks noGrp="1"/>
          </p:cNvSpPr>
          <p:nvPr>
            <p:ph type="subTitle" idx="1"/>
          </p:nvPr>
        </p:nvSpPr>
        <p:spPr>
          <a:xfrm>
            <a:off x="3305988" y="3176781"/>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802" name="Google Shape;2802;p192"/>
          <p:cNvSpPr txBox="1">
            <a:spLocks noGrp="1"/>
          </p:cNvSpPr>
          <p:nvPr>
            <p:ph type="subTitle" idx="2"/>
          </p:nvPr>
        </p:nvSpPr>
        <p:spPr>
          <a:xfrm>
            <a:off x="3314747" y="521991"/>
            <a:ext cx="2781600" cy="1941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1087"/>
              <a:buFont typeface="Poppins"/>
              <a:buNone/>
              <a:defRPr sz="1087" b="1">
                <a:latin typeface="Poppins"/>
                <a:ea typeface="Poppins"/>
                <a:cs typeface="Poppins"/>
                <a:sym typeface="Poppins"/>
              </a:defRPr>
            </a:lvl2pPr>
            <a:lvl3pPr lvl="2">
              <a:lnSpc>
                <a:spcPct val="95000"/>
              </a:lnSpc>
              <a:spcBef>
                <a:spcPts val="0"/>
              </a:spcBef>
              <a:spcAft>
                <a:spcPts val="0"/>
              </a:spcAft>
              <a:buSzPts val="1087"/>
              <a:buFont typeface="Poppins"/>
              <a:buNone/>
              <a:defRPr sz="1087" b="1">
                <a:latin typeface="Poppins"/>
                <a:ea typeface="Poppins"/>
                <a:cs typeface="Poppins"/>
                <a:sym typeface="Poppins"/>
              </a:defRPr>
            </a:lvl3pPr>
            <a:lvl4pPr lvl="3">
              <a:lnSpc>
                <a:spcPct val="95000"/>
              </a:lnSpc>
              <a:spcBef>
                <a:spcPts val="0"/>
              </a:spcBef>
              <a:spcAft>
                <a:spcPts val="0"/>
              </a:spcAft>
              <a:buSzPts val="1087"/>
              <a:buFont typeface="Poppins"/>
              <a:buNone/>
              <a:defRPr sz="1087" b="1">
                <a:latin typeface="Poppins"/>
                <a:ea typeface="Poppins"/>
                <a:cs typeface="Poppins"/>
                <a:sym typeface="Poppins"/>
              </a:defRPr>
            </a:lvl4pPr>
            <a:lvl5pPr lvl="4">
              <a:lnSpc>
                <a:spcPct val="95000"/>
              </a:lnSpc>
              <a:spcBef>
                <a:spcPts val="0"/>
              </a:spcBef>
              <a:spcAft>
                <a:spcPts val="0"/>
              </a:spcAft>
              <a:buSzPts val="1087"/>
              <a:buFont typeface="Poppins"/>
              <a:buNone/>
              <a:defRPr sz="1087" b="1">
                <a:latin typeface="Poppins"/>
                <a:ea typeface="Poppins"/>
                <a:cs typeface="Poppins"/>
                <a:sym typeface="Poppins"/>
              </a:defRPr>
            </a:lvl5pPr>
            <a:lvl6pPr lvl="5">
              <a:lnSpc>
                <a:spcPct val="95000"/>
              </a:lnSpc>
              <a:spcBef>
                <a:spcPts val="0"/>
              </a:spcBef>
              <a:spcAft>
                <a:spcPts val="0"/>
              </a:spcAft>
              <a:buSzPts val="1087"/>
              <a:buFont typeface="Poppins"/>
              <a:buNone/>
              <a:defRPr sz="1087" b="1">
                <a:latin typeface="Poppins"/>
                <a:ea typeface="Poppins"/>
                <a:cs typeface="Poppins"/>
                <a:sym typeface="Poppins"/>
              </a:defRPr>
            </a:lvl6pPr>
            <a:lvl7pPr lvl="6">
              <a:lnSpc>
                <a:spcPct val="95000"/>
              </a:lnSpc>
              <a:spcBef>
                <a:spcPts val="0"/>
              </a:spcBef>
              <a:spcAft>
                <a:spcPts val="0"/>
              </a:spcAft>
              <a:buSzPts val="1087"/>
              <a:buFont typeface="Poppins"/>
              <a:buNone/>
              <a:defRPr sz="1087" b="1">
                <a:latin typeface="Poppins"/>
                <a:ea typeface="Poppins"/>
                <a:cs typeface="Poppins"/>
                <a:sym typeface="Poppins"/>
              </a:defRPr>
            </a:lvl7pPr>
            <a:lvl8pPr lvl="7">
              <a:lnSpc>
                <a:spcPct val="95000"/>
              </a:lnSpc>
              <a:spcBef>
                <a:spcPts val="0"/>
              </a:spcBef>
              <a:spcAft>
                <a:spcPts val="0"/>
              </a:spcAft>
              <a:buSzPts val="1087"/>
              <a:buFont typeface="Poppins"/>
              <a:buNone/>
              <a:defRPr sz="1087" b="1">
                <a:latin typeface="Poppins"/>
                <a:ea typeface="Poppins"/>
                <a:cs typeface="Poppins"/>
                <a:sym typeface="Poppins"/>
              </a:defRPr>
            </a:lvl8pPr>
            <a:lvl9pPr lvl="8">
              <a:lnSpc>
                <a:spcPct val="95000"/>
              </a:lnSpc>
              <a:spcBef>
                <a:spcPts val="0"/>
              </a:spcBef>
              <a:spcAft>
                <a:spcPts val="0"/>
              </a:spcAft>
              <a:buSzPts val="1087"/>
              <a:buFont typeface="Poppins"/>
              <a:buNone/>
              <a:defRPr sz="1087" b="1">
                <a:latin typeface="Poppins"/>
                <a:ea typeface="Poppins"/>
                <a:cs typeface="Poppins"/>
                <a:sym typeface="Poppins"/>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71"/>
        <p:cNvGrpSpPr/>
        <p:nvPr/>
      </p:nvGrpSpPr>
      <p:grpSpPr>
        <a:xfrm>
          <a:off x="0" y="0"/>
          <a:ext cx="0" cy="0"/>
          <a:chOff x="0" y="0"/>
          <a:chExt cx="0" cy="0"/>
        </a:xfrm>
      </p:grpSpPr>
      <p:pic>
        <p:nvPicPr>
          <p:cNvPr id="172" name="Google Shape;172;p21"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73" name="Google Shape;173;p21"/>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4" name="Google Shape;174;p21"/>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75" name="Google Shape;175;p21"/>
          <p:cNvGrpSpPr/>
          <p:nvPr/>
        </p:nvGrpSpPr>
        <p:grpSpPr>
          <a:xfrm>
            <a:off x="7564573" y="4241698"/>
            <a:ext cx="948486" cy="279733"/>
            <a:chOff x="20929561" y="12311319"/>
            <a:chExt cx="2529297" cy="745954"/>
          </a:xfrm>
        </p:grpSpPr>
        <p:grpSp>
          <p:nvGrpSpPr>
            <p:cNvPr id="176" name="Google Shape;176;p21"/>
            <p:cNvGrpSpPr/>
            <p:nvPr/>
          </p:nvGrpSpPr>
          <p:grpSpPr>
            <a:xfrm>
              <a:off x="20929561" y="12311319"/>
              <a:ext cx="2433857" cy="745954"/>
              <a:chOff x="20929561" y="12311319"/>
              <a:chExt cx="2433857" cy="745954"/>
            </a:xfrm>
          </p:grpSpPr>
          <p:sp>
            <p:nvSpPr>
              <p:cNvPr id="177" name="Google Shape;177;p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8" name="Google Shape;178;p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9" name="Google Shape;179;p21"/>
              <p:cNvGrpSpPr/>
              <p:nvPr/>
            </p:nvGrpSpPr>
            <p:grpSpPr>
              <a:xfrm>
                <a:off x="22582537" y="12311321"/>
                <a:ext cx="780881" cy="745730"/>
                <a:chOff x="22582537" y="12311321"/>
                <a:chExt cx="780881" cy="745730"/>
              </a:xfrm>
            </p:grpSpPr>
            <p:grpSp>
              <p:nvGrpSpPr>
                <p:cNvPr id="180" name="Google Shape;180;p21"/>
                <p:cNvGrpSpPr/>
                <p:nvPr/>
              </p:nvGrpSpPr>
              <p:grpSpPr>
                <a:xfrm>
                  <a:off x="22582537" y="12311321"/>
                  <a:ext cx="780881" cy="745730"/>
                  <a:chOff x="22582537" y="12311321"/>
                  <a:chExt cx="780881" cy="745730"/>
                </a:xfrm>
              </p:grpSpPr>
              <p:sp>
                <p:nvSpPr>
                  <p:cNvPr id="181" name="Google Shape;181;p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2" name="Google Shape;182;p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3" name="Google Shape;183;p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4" name="Google Shape;184;p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2803"/>
        <p:cNvGrpSpPr/>
        <p:nvPr/>
      </p:nvGrpSpPr>
      <p:grpSpPr>
        <a:xfrm>
          <a:off x="0" y="0"/>
          <a:ext cx="0" cy="0"/>
          <a:chOff x="0" y="0"/>
          <a:chExt cx="0" cy="0"/>
        </a:xfrm>
      </p:grpSpPr>
      <p:sp>
        <p:nvSpPr>
          <p:cNvPr id="2804" name="Google Shape;2804;p193"/>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05" name="Google Shape;2805;p1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06" name="Google Shape;2806;p193"/>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07" name="Google Shape;2807;p193"/>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08" name="Google Shape;2808;p193"/>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09" name="Google Shape;2809;p193"/>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0" name="Google Shape;2810;p193"/>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1" name="Google Shape;2811;p193"/>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2" name="Google Shape;2812;p193"/>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3" name="Google Shape;2813;p193"/>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4" name="Google Shape;2814;p193"/>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5" name="Google Shape;2815;p193"/>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6" name="Google Shape;2816;p193"/>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7" name="Google Shape;2817;p193"/>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8" name="Google Shape;2818;p193"/>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9" name="Google Shape;2819;p193"/>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0" name="Google Shape;2820;p193"/>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1" name="Google Shape;2821;p193"/>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2" name="Google Shape;2822;p193"/>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2823"/>
        <p:cNvGrpSpPr/>
        <p:nvPr/>
      </p:nvGrpSpPr>
      <p:grpSpPr>
        <a:xfrm>
          <a:off x="0" y="0"/>
          <a:ext cx="0" cy="0"/>
          <a:chOff x="0" y="0"/>
          <a:chExt cx="0" cy="0"/>
        </a:xfrm>
      </p:grpSpPr>
      <p:sp>
        <p:nvSpPr>
          <p:cNvPr id="2824" name="Google Shape;2824;p194"/>
          <p:cNvSpPr/>
          <p:nvPr/>
        </p:nvSpPr>
        <p:spPr>
          <a:xfrm>
            <a:off x="535954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5" name="Google Shape;2825;p194"/>
          <p:cNvSpPr/>
          <p:nvPr/>
        </p:nvSpPr>
        <p:spPr>
          <a:xfrm>
            <a:off x="699342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6" name="Google Shape;2826;p194"/>
          <p:cNvSpPr/>
          <p:nvPr/>
        </p:nvSpPr>
        <p:spPr>
          <a:xfrm>
            <a:off x="372566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7" name="Google Shape;2827;p194"/>
          <p:cNvSpPr/>
          <p:nvPr/>
        </p:nvSpPr>
        <p:spPr>
          <a:xfrm>
            <a:off x="209178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8" name="Google Shape;2828;p194"/>
          <p:cNvSpPr/>
          <p:nvPr/>
        </p:nvSpPr>
        <p:spPr>
          <a:xfrm>
            <a:off x="45790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9" name="Google Shape;2829;p194"/>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30" name="Google Shape;2830;p1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31" name="Google Shape;2831;p194"/>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32" name="Google Shape;2832;p194"/>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3" name="Google Shape;2833;p194"/>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4" name="Google Shape;2834;p194"/>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5" name="Google Shape;2835;p194"/>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6" name="Google Shape;2836;p194"/>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7" name="Google Shape;2837;p194"/>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38" name="Google Shape;2838;p194"/>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39" name="Google Shape;2839;p194"/>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0" name="Google Shape;2840;p194"/>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1" name="Google Shape;2841;p194"/>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2" name="Google Shape;2842;p194"/>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3" name="Google Shape;2843;p194"/>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4" name="Google Shape;2844;p194"/>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5" name="Google Shape;2845;p194"/>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6" name="Google Shape;2846;p194"/>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2847"/>
        <p:cNvGrpSpPr/>
        <p:nvPr/>
      </p:nvGrpSpPr>
      <p:grpSpPr>
        <a:xfrm>
          <a:off x="0" y="0"/>
          <a:ext cx="0" cy="0"/>
          <a:chOff x="0" y="0"/>
          <a:chExt cx="0" cy="0"/>
        </a:xfrm>
      </p:grpSpPr>
      <p:sp>
        <p:nvSpPr>
          <p:cNvPr id="2848" name="Google Shape;2848;p195"/>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49" name="Google Shape;2849;p195"/>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0" name="Google Shape;2850;p195"/>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1" name="Google Shape;2851;p195"/>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2" name="Google Shape;2852;p195"/>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3" name="Google Shape;2853;p195"/>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854" name="Google Shape;2854;p195"/>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55" name="Google Shape;2855;p1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856" name="Google Shape;2856;p195"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2857" name="Google Shape;2857;p195"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2858" name="Google Shape;2858;p195"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2859" name="Google Shape;2859;p195"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2860" name="Google Shape;2860;p195"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2861" name="Google Shape;2861;p195"/>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2" name="Google Shape;2862;p195"/>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3" name="Google Shape;2863;p195"/>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4" name="Google Shape;2864;p195"/>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5" name="Google Shape;2865;p195"/>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6" name="Google Shape;2866;p195"/>
          <p:cNvSpPr txBox="1">
            <a:spLocks noGrp="1"/>
          </p:cNvSpPr>
          <p:nvPr>
            <p:ph type="subTitle" idx="1"/>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7" name="Google Shape;2867;p195"/>
          <p:cNvSpPr txBox="1">
            <a:spLocks noGrp="1"/>
          </p:cNvSpPr>
          <p:nvPr>
            <p:ph type="subTitle" idx="7"/>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8" name="Google Shape;2868;p195"/>
          <p:cNvSpPr txBox="1">
            <a:spLocks noGrp="1"/>
          </p:cNvSpPr>
          <p:nvPr>
            <p:ph type="subTitle" idx="8"/>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9" name="Google Shape;2869;p195"/>
          <p:cNvSpPr txBox="1">
            <a:spLocks noGrp="1"/>
          </p:cNvSpPr>
          <p:nvPr>
            <p:ph type="subTitle" idx="9"/>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70" name="Google Shape;2870;p195"/>
          <p:cNvSpPr txBox="1">
            <a:spLocks noGrp="1"/>
          </p:cNvSpPr>
          <p:nvPr>
            <p:ph type="subTitle" idx="13"/>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2871"/>
        <p:cNvGrpSpPr/>
        <p:nvPr/>
      </p:nvGrpSpPr>
      <p:grpSpPr>
        <a:xfrm>
          <a:off x="0" y="0"/>
          <a:ext cx="0" cy="0"/>
          <a:chOff x="0" y="0"/>
          <a:chExt cx="0" cy="0"/>
        </a:xfrm>
      </p:grpSpPr>
      <p:sp>
        <p:nvSpPr>
          <p:cNvPr id="2872" name="Google Shape;2872;p196"/>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3" name="Google Shape;2873;p196"/>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4" name="Google Shape;2874;p196"/>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5" name="Google Shape;2875;p196"/>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6" name="Google Shape;2876;p196"/>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7" name="Google Shape;2877;p196"/>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878" name="Google Shape;2878;p196"/>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79" name="Google Shape;2879;p1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880" name="Google Shape;2880;p196"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2881" name="Google Shape;2881;p196"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2882" name="Google Shape;2882;p196"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2883" name="Google Shape;2883;p196"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2884" name="Google Shape;2884;p196"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2885" name="Google Shape;2885;p196"/>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6" name="Google Shape;2886;p196"/>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7" name="Google Shape;2887;p196"/>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8" name="Google Shape;2888;p196"/>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9" name="Google Shape;2889;p196"/>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90" name="Google Shape;2890;p196"/>
          <p:cNvSpPr txBox="1">
            <a:spLocks noGrp="1"/>
          </p:cNvSpPr>
          <p:nvPr>
            <p:ph type="subTitle" idx="1"/>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1" name="Google Shape;2891;p196"/>
          <p:cNvSpPr txBox="1">
            <a:spLocks noGrp="1"/>
          </p:cNvSpPr>
          <p:nvPr>
            <p:ph type="subTitle" idx="7"/>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2" name="Google Shape;2892;p196"/>
          <p:cNvSpPr txBox="1">
            <a:spLocks noGrp="1"/>
          </p:cNvSpPr>
          <p:nvPr>
            <p:ph type="subTitle" idx="8"/>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3" name="Google Shape;2893;p196"/>
          <p:cNvSpPr txBox="1">
            <a:spLocks noGrp="1"/>
          </p:cNvSpPr>
          <p:nvPr>
            <p:ph type="subTitle" idx="9"/>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4" name="Google Shape;2894;p196"/>
          <p:cNvSpPr txBox="1">
            <a:spLocks noGrp="1"/>
          </p:cNvSpPr>
          <p:nvPr>
            <p:ph type="subTitle" idx="13"/>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2895"/>
        <p:cNvGrpSpPr/>
        <p:nvPr/>
      </p:nvGrpSpPr>
      <p:grpSpPr>
        <a:xfrm>
          <a:off x="0" y="0"/>
          <a:ext cx="0" cy="0"/>
          <a:chOff x="0" y="0"/>
          <a:chExt cx="0" cy="0"/>
        </a:xfrm>
      </p:grpSpPr>
      <p:sp>
        <p:nvSpPr>
          <p:cNvPr id="2896" name="Google Shape;2896;p197"/>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7" name="Google Shape;2897;p197"/>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8" name="Google Shape;2898;p197"/>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9" name="Google Shape;2899;p197"/>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00" name="Google Shape;2900;p197"/>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1" name="Google Shape;2901;p197"/>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2" name="Google Shape;2902;p197"/>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3" name="Google Shape;2903;p197"/>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4" name="Google Shape;2904;p197"/>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05" name="Google Shape;2905;p1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06" name="Google Shape;2906;p197"/>
          <p:cNvSpPr txBox="1">
            <a:spLocks noGrp="1"/>
          </p:cNvSpPr>
          <p:nvPr>
            <p:ph type="title" idx="2" hasCustomPrompt="1"/>
          </p:nvPr>
        </p:nvSpPr>
        <p:spPr>
          <a:xfrm>
            <a:off x="506184" y="1156444"/>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7" name="Google Shape;2907;p197"/>
          <p:cNvSpPr txBox="1">
            <a:spLocks noGrp="1"/>
          </p:cNvSpPr>
          <p:nvPr>
            <p:ph type="title" idx="3" hasCustomPrompt="1"/>
          </p:nvPr>
        </p:nvSpPr>
        <p:spPr>
          <a:xfrm>
            <a:off x="506184" y="210075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8" name="Google Shape;2908;p197"/>
          <p:cNvSpPr txBox="1">
            <a:spLocks noGrp="1"/>
          </p:cNvSpPr>
          <p:nvPr>
            <p:ph type="title" idx="4" hasCustomPrompt="1"/>
          </p:nvPr>
        </p:nvSpPr>
        <p:spPr>
          <a:xfrm>
            <a:off x="506184" y="301763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9" name="Google Shape;2909;p197"/>
          <p:cNvSpPr txBox="1">
            <a:spLocks noGrp="1"/>
          </p:cNvSpPr>
          <p:nvPr>
            <p:ph type="title" idx="5" hasCustomPrompt="1"/>
          </p:nvPr>
        </p:nvSpPr>
        <p:spPr>
          <a:xfrm>
            <a:off x="506184" y="3961636"/>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10" name="Google Shape;2910;p197"/>
          <p:cNvSpPr txBox="1">
            <a:spLocks noGrp="1"/>
          </p:cNvSpPr>
          <p:nvPr>
            <p:ph type="subTitle" idx="1"/>
          </p:nvPr>
        </p:nvSpPr>
        <p:spPr>
          <a:xfrm>
            <a:off x="4049022" y="191032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1" name="Google Shape;2911;p197"/>
          <p:cNvSpPr txBox="1">
            <a:spLocks noGrp="1"/>
          </p:cNvSpPr>
          <p:nvPr>
            <p:ph type="subTitle" idx="6"/>
          </p:nvPr>
        </p:nvSpPr>
        <p:spPr>
          <a:xfrm>
            <a:off x="4049022" y="2826131"/>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2" name="Google Shape;2912;p197"/>
          <p:cNvSpPr txBox="1">
            <a:spLocks noGrp="1"/>
          </p:cNvSpPr>
          <p:nvPr>
            <p:ph type="subTitle" idx="7"/>
          </p:nvPr>
        </p:nvSpPr>
        <p:spPr>
          <a:xfrm>
            <a:off x="4049022" y="3748565"/>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3" name="Google Shape;2913;p197"/>
          <p:cNvSpPr txBox="1">
            <a:spLocks noGrp="1"/>
          </p:cNvSpPr>
          <p:nvPr>
            <p:ph type="subTitle" idx="8"/>
          </p:nvPr>
        </p:nvSpPr>
        <p:spPr>
          <a:xfrm>
            <a:off x="4049022" y="97614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4" name="Google Shape;2914;p197"/>
          <p:cNvSpPr txBox="1">
            <a:spLocks noGrp="1"/>
          </p:cNvSpPr>
          <p:nvPr>
            <p:ph type="subTitle" idx="9"/>
          </p:nvPr>
        </p:nvSpPr>
        <p:spPr>
          <a:xfrm>
            <a:off x="1044792" y="116544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5" name="Google Shape;2915;p197"/>
          <p:cNvSpPr txBox="1">
            <a:spLocks noGrp="1"/>
          </p:cNvSpPr>
          <p:nvPr>
            <p:ph type="subTitle" idx="13"/>
          </p:nvPr>
        </p:nvSpPr>
        <p:spPr>
          <a:xfrm>
            <a:off x="1044792" y="2087623"/>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6" name="Google Shape;2916;p197"/>
          <p:cNvSpPr txBox="1">
            <a:spLocks noGrp="1"/>
          </p:cNvSpPr>
          <p:nvPr>
            <p:ph type="subTitle" idx="14"/>
          </p:nvPr>
        </p:nvSpPr>
        <p:spPr>
          <a:xfrm>
            <a:off x="1044792" y="3010918"/>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7" name="Google Shape;2917;p197"/>
          <p:cNvSpPr txBox="1">
            <a:spLocks noGrp="1"/>
          </p:cNvSpPr>
          <p:nvPr>
            <p:ph type="subTitle" idx="15"/>
          </p:nvPr>
        </p:nvSpPr>
        <p:spPr>
          <a:xfrm>
            <a:off x="1044792" y="3928719"/>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2918"/>
        <p:cNvGrpSpPr/>
        <p:nvPr/>
      </p:nvGrpSpPr>
      <p:grpSpPr>
        <a:xfrm>
          <a:off x="0" y="0"/>
          <a:ext cx="0" cy="0"/>
          <a:chOff x="0" y="0"/>
          <a:chExt cx="0" cy="0"/>
        </a:xfrm>
      </p:grpSpPr>
      <p:sp>
        <p:nvSpPr>
          <p:cNvPr id="2919" name="Google Shape;2919;p198"/>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0" name="Google Shape;2920;p198"/>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1" name="Google Shape;2921;p198"/>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2" name="Google Shape;2922;p198"/>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3" name="Google Shape;2923;p198"/>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4" name="Google Shape;2924;p198"/>
          <p:cNvSpPr/>
          <p:nvPr/>
        </p:nvSpPr>
        <p:spPr>
          <a:xfrm>
            <a:off x="313301" y="889135"/>
            <a:ext cx="3010479"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5" name="Google Shape;2925;p198"/>
          <p:cNvSpPr/>
          <p:nvPr/>
        </p:nvSpPr>
        <p:spPr>
          <a:xfrm>
            <a:off x="313301" y="162598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6" name="Google Shape;2926;p198"/>
          <p:cNvSpPr/>
          <p:nvPr/>
        </p:nvSpPr>
        <p:spPr>
          <a:xfrm>
            <a:off x="313301" y="2377089"/>
            <a:ext cx="3010479"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7" name="Google Shape;2927;p198"/>
          <p:cNvSpPr/>
          <p:nvPr/>
        </p:nvSpPr>
        <p:spPr>
          <a:xfrm>
            <a:off x="313301" y="3113901"/>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8" name="Google Shape;2928;p198"/>
          <p:cNvSpPr/>
          <p:nvPr/>
        </p:nvSpPr>
        <p:spPr>
          <a:xfrm>
            <a:off x="313301" y="385219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9" name="Google Shape;2929;p198"/>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30" name="Google Shape;2930;p1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31" name="Google Shape;2931;p198"/>
          <p:cNvSpPr txBox="1">
            <a:spLocks noGrp="1"/>
          </p:cNvSpPr>
          <p:nvPr>
            <p:ph type="title" idx="2" hasCustomPrompt="1"/>
          </p:nvPr>
        </p:nvSpPr>
        <p:spPr>
          <a:xfrm>
            <a:off x="456816" y="109142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2" name="Google Shape;2932;p198"/>
          <p:cNvSpPr txBox="1">
            <a:spLocks noGrp="1"/>
          </p:cNvSpPr>
          <p:nvPr>
            <p:ph type="title" idx="3" hasCustomPrompt="1"/>
          </p:nvPr>
        </p:nvSpPr>
        <p:spPr>
          <a:xfrm>
            <a:off x="456816" y="182185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3" name="Google Shape;2933;p198"/>
          <p:cNvSpPr txBox="1">
            <a:spLocks noGrp="1"/>
          </p:cNvSpPr>
          <p:nvPr>
            <p:ph type="title" idx="4" hasCustomPrompt="1"/>
          </p:nvPr>
        </p:nvSpPr>
        <p:spPr>
          <a:xfrm>
            <a:off x="456816" y="2565513"/>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4" name="Google Shape;2934;p198"/>
          <p:cNvSpPr txBox="1">
            <a:spLocks noGrp="1"/>
          </p:cNvSpPr>
          <p:nvPr>
            <p:ph type="title" idx="5" hasCustomPrompt="1"/>
          </p:nvPr>
        </p:nvSpPr>
        <p:spPr>
          <a:xfrm>
            <a:off x="456816" y="3337704"/>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5" name="Google Shape;2935;p198"/>
          <p:cNvSpPr txBox="1">
            <a:spLocks noGrp="1"/>
          </p:cNvSpPr>
          <p:nvPr>
            <p:ph type="title" idx="6" hasCustomPrompt="1"/>
          </p:nvPr>
        </p:nvSpPr>
        <p:spPr>
          <a:xfrm>
            <a:off x="456816" y="4065522"/>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6" name="Google Shape;2936;p198"/>
          <p:cNvSpPr txBox="1">
            <a:spLocks noGrp="1"/>
          </p:cNvSpPr>
          <p:nvPr>
            <p:ph type="subTitle" idx="1"/>
          </p:nvPr>
        </p:nvSpPr>
        <p:spPr>
          <a:xfrm>
            <a:off x="3555034" y="1694240"/>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7" name="Google Shape;2937;p198"/>
          <p:cNvSpPr txBox="1">
            <a:spLocks noGrp="1"/>
          </p:cNvSpPr>
          <p:nvPr>
            <p:ph type="subTitle" idx="7"/>
          </p:nvPr>
        </p:nvSpPr>
        <p:spPr>
          <a:xfrm>
            <a:off x="3555034" y="958908"/>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8" name="Google Shape;2938;p198"/>
          <p:cNvSpPr txBox="1">
            <a:spLocks noGrp="1"/>
          </p:cNvSpPr>
          <p:nvPr>
            <p:ph type="subTitle" idx="8"/>
          </p:nvPr>
        </p:nvSpPr>
        <p:spPr>
          <a:xfrm>
            <a:off x="3555034" y="3166371"/>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9" name="Google Shape;2939;p198"/>
          <p:cNvSpPr txBox="1">
            <a:spLocks noGrp="1"/>
          </p:cNvSpPr>
          <p:nvPr>
            <p:ph type="subTitle" idx="9"/>
          </p:nvPr>
        </p:nvSpPr>
        <p:spPr>
          <a:xfrm>
            <a:off x="3555034" y="2431039"/>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40" name="Google Shape;2940;p198"/>
          <p:cNvSpPr txBox="1">
            <a:spLocks noGrp="1"/>
          </p:cNvSpPr>
          <p:nvPr>
            <p:ph type="subTitle" idx="13"/>
          </p:nvPr>
        </p:nvSpPr>
        <p:spPr>
          <a:xfrm>
            <a:off x="3555034" y="3924784"/>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41" name="Google Shape;2941;p198"/>
          <p:cNvSpPr txBox="1">
            <a:spLocks noGrp="1"/>
          </p:cNvSpPr>
          <p:nvPr>
            <p:ph type="subTitle" idx="14"/>
          </p:nvPr>
        </p:nvSpPr>
        <p:spPr>
          <a:xfrm>
            <a:off x="1003627" y="109184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2" name="Google Shape;2942;p198"/>
          <p:cNvSpPr txBox="1">
            <a:spLocks noGrp="1"/>
          </p:cNvSpPr>
          <p:nvPr>
            <p:ph type="subTitle" idx="15"/>
          </p:nvPr>
        </p:nvSpPr>
        <p:spPr>
          <a:xfrm>
            <a:off x="1003627" y="1818525"/>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3" name="Google Shape;2943;p198"/>
          <p:cNvSpPr txBox="1">
            <a:spLocks noGrp="1"/>
          </p:cNvSpPr>
          <p:nvPr>
            <p:ph type="subTitle" idx="16"/>
          </p:nvPr>
        </p:nvSpPr>
        <p:spPr>
          <a:xfrm>
            <a:off x="1003627" y="257008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4" name="Google Shape;2944;p198"/>
          <p:cNvSpPr txBox="1">
            <a:spLocks noGrp="1"/>
          </p:cNvSpPr>
          <p:nvPr>
            <p:ph type="subTitle" idx="17"/>
          </p:nvPr>
        </p:nvSpPr>
        <p:spPr>
          <a:xfrm>
            <a:off x="1003627" y="330226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5" name="Google Shape;2945;p198"/>
          <p:cNvSpPr txBox="1">
            <a:spLocks noGrp="1"/>
          </p:cNvSpPr>
          <p:nvPr>
            <p:ph type="subTitle" idx="18"/>
          </p:nvPr>
        </p:nvSpPr>
        <p:spPr>
          <a:xfrm>
            <a:off x="1003627" y="403993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2946"/>
        <p:cNvGrpSpPr/>
        <p:nvPr/>
      </p:nvGrpSpPr>
      <p:grpSpPr>
        <a:xfrm>
          <a:off x="0" y="0"/>
          <a:ext cx="0" cy="0"/>
          <a:chOff x="0" y="0"/>
          <a:chExt cx="0" cy="0"/>
        </a:xfrm>
      </p:grpSpPr>
      <p:sp>
        <p:nvSpPr>
          <p:cNvPr id="2947" name="Google Shape;2947;p1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48" name="Google Shape;2948;p1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2949"/>
        <p:cNvGrpSpPr/>
        <p:nvPr/>
      </p:nvGrpSpPr>
      <p:grpSpPr>
        <a:xfrm>
          <a:off x="0" y="0"/>
          <a:ext cx="0" cy="0"/>
          <a:chOff x="0" y="0"/>
          <a:chExt cx="0" cy="0"/>
        </a:xfrm>
      </p:grpSpPr>
      <p:sp>
        <p:nvSpPr>
          <p:cNvPr id="2950" name="Google Shape;2950;p2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1" name="Google Shape;2951;p2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2952"/>
        <p:cNvGrpSpPr/>
        <p:nvPr/>
      </p:nvGrpSpPr>
      <p:grpSpPr>
        <a:xfrm>
          <a:off x="0" y="0"/>
          <a:ext cx="0" cy="0"/>
          <a:chOff x="0" y="0"/>
          <a:chExt cx="0" cy="0"/>
        </a:xfrm>
      </p:grpSpPr>
      <p:sp>
        <p:nvSpPr>
          <p:cNvPr id="2953" name="Google Shape;2953;p2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4" name="Google Shape;2954;p2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2955"/>
        <p:cNvGrpSpPr/>
        <p:nvPr/>
      </p:nvGrpSpPr>
      <p:grpSpPr>
        <a:xfrm>
          <a:off x="0" y="0"/>
          <a:ext cx="0" cy="0"/>
          <a:chOff x="0" y="0"/>
          <a:chExt cx="0" cy="0"/>
        </a:xfrm>
      </p:grpSpPr>
      <p:sp>
        <p:nvSpPr>
          <p:cNvPr id="2956" name="Google Shape;2956;p202"/>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7" name="Google Shape;2957;p2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85"/>
        <p:cNvGrpSpPr/>
        <p:nvPr/>
      </p:nvGrpSpPr>
      <p:grpSpPr>
        <a:xfrm>
          <a:off x="0" y="0"/>
          <a:ext cx="0" cy="0"/>
          <a:chOff x="0" y="0"/>
          <a:chExt cx="0" cy="0"/>
        </a:xfrm>
      </p:grpSpPr>
      <p:sp>
        <p:nvSpPr>
          <p:cNvPr id="186" name="Google Shape;186;p22"/>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 name="Google Shape;187;p22"/>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8" name="Google Shape;188;p22"/>
          <p:cNvGrpSpPr/>
          <p:nvPr/>
        </p:nvGrpSpPr>
        <p:grpSpPr>
          <a:xfrm>
            <a:off x="633107" y="622069"/>
            <a:ext cx="948486" cy="279733"/>
            <a:chOff x="20929561" y="12311319"/>
            <a:chExt cx="2529297" cy="745954"/>
          </a:xfrm>
        </p:grpSpPr>
        <p:grpSp>
          <p:nvGrpSpPr>
            <p:cNvPr id="189" name="Google Shape;189;p22"/>
            <p:cNvGrpSpPr/>
            <p:nvPr/>
          </p:nvGrpSpPr>
          <p:grpSpPr>
            <a:xfrm>
              <a:off x="20929561" y="12311319"/>
              <a:ext cx="2433857" cy="745954"/>
              <a:chOff x="20929561" y="12311319"/>
              <a:chExt cx="2433857" cy="745954"/>
            </a:xfrm>
          </p:grpSpPr>
          <p:sp>
            <p:nvSpPr>
              <p:cNvPr id="190" name="Google Shape;190;p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1" name="Google Shape;191;p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92" name="Google Shape;192;p22"/>
              <p:cNvGrpSpPr/>
              <p:nvPr/>
            </p:nvGrpSpPr>
            <p:grpSpPr>
              <a:xfrm>
                <a:off x="22582537" y="12311321"/>
                <a:ext cx="780881" cy="745730"/>
                <a:chOff x="22582537" y="12311321"/>
                <a:chExt cx="780881" cy="745730"/>
              </a:xfrm>
            </p:grpSpPr>
            <p:grpSp>
              <p:nvGrpSpPr>
                <p:cNvPr id="193" name="Google Shape;193;p22"/>
                <p:cNvGrpSpPr/>
                <p:nvPr/>
              </p:nvGrpSpPr>
              <p:grpSpPr>
                <a:xfrm>
                  <a:off x="22582537" y="12311321"/>
                  <a:ext cx="780881" cy="745730"/>
                  <a:chOff x="22582537" y="12311321"/>
                  <a:chExt cx="780881" cy="745730"/>
                </a:xfrm>
              </p:grpSpPr>
              <p:sp>
                <p:nvSpPr>
                  <p:cNvPr id="194" name="Google Shape;194;p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5" name="Google Shape;195;p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6" name="Google Shape;196;p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97" name="Google Shape;197;p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2958"/>
        <p:cNvGrpSpPr/>
        <p:nvPr/>
      </p:nvGrpSpPr>
      <p:grpSpPr>
        <a:xfrm>
          <a:off x="0" y="0"/>
          <a:ext cx="0" cy="0"/>
          <a:chOff x="0" y="0"/>
          <a:chExt cx="0" cy="0"/>
        </a:xfrm>
      </p:grpSpPr>
      <p:sp>
        <p:nvSpPr>
          <p:cNvPr id="2959" name="Google Shape;2959;p203"/>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0" name="Google Shape;2960;p2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2961"/>
        <p:cNvGrpSpPr/>
        <p:nvPr/>
      </p:nvGrpSpPr>
      <p:grpSpPr>
        <a:xfrm>
          <a:off x="0" y="0"/>
          <a:ext cx="0" cy="0"/>
          <a:chOff x="0" y="0"/>
          <a:chExt cx="0" cy="0"/>
        </a:xfrm>
      </p:grpSpPr>
      <p:sp>
        <p:nvSpPr>
          <p:cNvPr id="2962" name="Google Shape;2962;p204"/>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3" name="Google Shape;2963;p2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2964"/>
        <p:cNvGrpSpPr/>
        <p:nvPr/>
      </p:nvGrpSpPr>
      <p:grpSpPr>
        <a:xfrm>
          <a:off x="0" y="0"/>
          <a:ext cx="0" cy="0"/>
          <a:chOff x="0" y="0"/>
          <a:chExt cx="0" cy="0"/>
        </a:xfrm>
      </p:grpSpPr>
      <p:sp>
        <p:nvSpPr>
          <p:cNvPr id="2965" name="Google Shape;2965;p205"/>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66" name="Google Shape;2966;p205"/>
          <p:cNvSpPr/>
          <p:nvPr/>
        </p:nvSpPr>
        <p:spPr>
          <a:xfrm>
            <a:off x="322164" y="778669"/>
            <a:ext cx="85422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67" name="Google Shape;2967;p205"/>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8" name="Google Shape;2968;p2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cxnSp>
        <p:nvCxnSpPr>
          <p:cNvPr id="2969" name="Google Shape;2969;p205"/>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0" name="Google Shape;2970;p205"/>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1" name="Google Shape;2971;p205"/>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2" name="Google Shape;2972;p205"/>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3" name="Google Shape;2973;p205"/>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4" name="Google Shape;2974;p205"/>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5" name="Google Shape;2975;p205"/>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6" name="Google Shape;2976;p205"/>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2977"/>
        <p:cNvGrpSpPr/>
        <p:nvPr/>
      </p:nvGrpSpPr>
      <p:grpSpPr>
        <a:xfrm>
          <a:off x="0" y="0"/>
          <a:ext cx="0" cy="0"/>
          <a:chOff x="0" y="0"/>
          <a:chExt cx="0" cy="0"/>
        </a:xfrm>
      </p:grpSpPr>
      <p:sp>
        <p:nvSpPr>
          <p:cNvPr id="2978" name="Google Shape;2978;p206"/>
          <p:cNvSpPr/>
          <p:nvPr/>
        </p:nvSpPr>
        <p:spPr>
          <a:xfrm>
            <a:off x="3447800" y="676125"/>
            <a:ext cx="5401200" cy="3595800"/>
          </a:xfrm>
          <a:prstGeom prst="roundRect">
            <a:avLst>
              <a:gd name="adj" fmla="val 3042"/>
            </a:avLst>
          </a:prstGeom>
          <a:solidFill>
            <a:srgbClr val="EDF1FF"/>
          </a:solidFill>
          <a:ln>
            <a:noFill/>
          </a:ln>
        </p:spPr>
        <p:txBody>
          <a:bodyPr spcFirstLastPara="1" wrap="square" lIns="274300" tIns="274300" rIns="274300" bIns="274300" anchor="t" anchorCtr="0">
            <a:noAutofit/>
          </a:bodyPr>
          <a:lstStyle/>
          <a:p>
            <a:pPr marL="0" lvl="0" indent="0" algn="l" rtl="0">
              <a:lnSpc>
                <a:spcPct val="125000"/>
              </a:lnSpc>
              <a:spcBef>
                <a:spcPts val="1200"/>
              </a:spcBef>
              <a:spcAft>
                <a:spcPts val="0"/>
              </a:spcAft>
              <a:buNone/>
            </a:pPr>
            <a:endParaRPr sz="1000">
              <a:solidFill>
                <a:srgbClr val="25146F"/>
              </a:solidFill>
              <a:latin typeface="Inter"/>
              <a:ea typeface="Inter"/>
              <a:cs typeface="Inter"/>
              <a:sym typeface="Inter"/>
            </a:endParaRPr>
          </a:p>
        </p:txBody>
      </p:sp>
      <p:sp>
        <p:nvSpPr>
          <p:cNvPr id="2979" name="Google Shape;2979;p206"/>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80" name="Google Shape;2980;p206"/>
          <p:cNvSpPr txBox="1">
            <a:spLocks noGrp="1"/>
          </p:cNvSpPr>
          <p:nvPr>
            <p:ph type="title"/>
          </p:nvPr>
        </p:nvSpPr>
        <p:spPr>
          <a:xfrm>
            <a:off x="3743075" y="1518090"/>
            <a:ext cx="4767000" cy="491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81" name="Google Shape;2981;p2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82" name="Google Shape;2982;p206"/>
          <p:cNvSpPr/>
          <p:nvPr/>
        </p:nvSpPr>
        <p:spPr>
          <a:xfrm>
            <a:off x="1545825" y="4035623"/>
            <a:ext cx="473400" cy="4737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83" name="Google Shape;2983;p206"/>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84" name="Google Shape;2984;p206"/>
          <p:cNvSpPr>
            <a:spLocks noGrp="1"/>
          </p:cNvSpPr>
          <p:nvPr>
            <p:ph type="pic" idx="2"/>
          </p:nvPr>
        </p:nvSpPr>
        <p:spPr>
          <a:xfrm>
            <a:off x="1396124" y="302419"/>
            <a:ext cx="765900" cy="765600"/>
          </a:xfrm>
          <a:prstGeom prst="ellipse">
            <a:avLst/>
          </a:prstGeom>
          <a:noFill/>
          <a:ln>
            <a:noFill/>
          </a:ln>
        </p:spPr>
      </p:sp>
      <p:sp>
        <p:nvSpPr>
          <p:cNvPr id="2985" name="Google Shape;2985;p206"/>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25"/>
          </a:p>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25"/>
          </a:p>
        </p:txBody>
      </p:sp>
      <p:sp>
        <p:nvSpPr>
          <p:cNvPr id="2986" name="Google Shape;2986;p206"/>
          <p:cNvSpPr>
            <a:spLocks noGrp="1"/>
          </p:cNvSpPr>
          <p:nvPr>
            <p:ph type="pic" idx="3"/>
          </p:nvPr>
        </p:nvSpPr>
        <p:spPr>
          <a:xfrm>
            <a:off x="3743076" y="940554"/>
            <a:ext cx="1566000" cy="429900"/>
          </a:xfrm>
          <a:prstGeom prst="rect">
            <a:avLst/>
          </a:prstGeom>
          <a:solidFill>
            <a:schemeClr val="lt2"/>
          </a:solidFill>
          <a:ln>
            <a:noFill/>
          </a:ln>
        </p:spPr>
      </p:sp>
      <p:sp>
        <p:nvSpPr>
          <p:cNvPr id="2987" name="Google Shape;2987;p206"/>
          <p:cNvSpPr txBox="1">
            <a:spLocks noGrp="1"/>
          </p:cNvSpPr>
          <p:nvPr>
            <p:ph type="subTitle" idx="1"/>
          </p:nvPr>
        </p:nvSpPr>
        <p:spPr>
          <a:xfrm>
            <a:off x="527313" y="1638225"/>
            <a:ext cx="2535600" cy="1433700"/>
          </a:xfrm>
          <a:prstGeom prst="rect">
            <a:avLst/>
          </a:prstGeom>
        </p:spPr>
        <p:txBody>
          <a:bodyPr spcFirstLastPara="1" wrap="square" lIns="34275" tIns="34275" rIns="34275" bIns="34275" anchor="t" anchorCtr="0">
            <a:noAutofit/>
          </a:bodyPr>
          <a:lstStyle>
            <a:lvl1pPr lvl="0" algn="ctr">
              <a:lnSpc>
                <a:spcPct val="99000"/>
              </a:lnSpc>
              <a:spcBef>
                <a:spcPts val="0"/>
              </a:spcBef>
              <a:spcAft>
                <a:spcPts val="0"/>
              </a:spcAft>
              <a:buSzPts val="1687"/>
              <a:buFont typeface="Poppins"/>
              <a:buNone/>
              <a:defRPr sz="1687" b="1">
                <a:latin typeface="Poppins"/>
                <a:ea typeface="Poppins"/>
                <a:cs typeface="Poppins"/>
                <a:sym typeface="Poppins"/>
              </a:defRPr>
            </a:lvl1pPr>
            <a:lvl2pPr lvl="1" algn="ctr">
              <a:lnSpc>
                <a:spcPct val="95000"/>
              </a:lnSpc>
              <a:spcBef>
                <a:spcPts val="0"/>
              </a:spcBef>
              <a:spcAft>
                <a:spcPts val="0"/>
              </a:spcAft>
              <a:buSzPts val="1687"/>
              <a:buFont typeface="Poppins"/>
              <a:buNone/>
              <a:defRPr sz="1687" b="1">
                <a:latin typeface="Poppins"/>
                <a:ea typeface="Poppins"/>
                <a:cs typeface="Poppins"/>
                <a:sym typeface="Poppins"/>
              </a:defRPr>
            </a:lvl2pPr>
            <a:lvl3pPr lvl="2" algn="ctr">
              <a:lnSpc>
                <a:spcPct val="95000"/>
              </a:lnSpc>
              <a:spcBef>
                <a:spcPts val="0"/>
              </a:spcBef>
              <a:spcAft>
                <a:spcPts val="0"/>
              </a:spcAft>
              <a:buSzPts val="1687"/>
              <a:buFont typeface="Poppins"/>
              <a:buNone/>
              <a:defRPr sz="1687" b="1">
                <a:latin typeface="Poppins"/>
                <a:ea typeface="Poppins"/>
                <a:cs typeface="Poppins"/>
                <a:sym typeface="Poppins"/>
              </a:defRPr>
            </a:lvl3pPr>
            <a:lvl4pPr lvl="3" algn="ctr">
              <a:lnSpc>
                <a:spcPct val="95000"/>
              </a:lnSpc>
              <a:spcBef>
                <a:spcPts val="0"/>
              </a:spcBef>
              <a:spcAft>
                <a:spcPts val="0"/>
              </a:spcAft>
              <a:buSzPts val="1687"/>
              <a:buFont typeface="Poppins"/>
              <a:buNone/>
              <a:defRPr sz="1687" b="1">
                <a:latin typeface="Poppins"/>
                <a:ea typeface="Poppins"/>
                <a:cs typeface="Poppins"/>
                <a:sym typeface="Poppins"/>
              </a:defRPr>
            </a:lvl4pPr>
            <a:lvl5pPr lvl="4" algn="ctr">
              <a:lnSpc>
                <a:spcPct val="95000"/>
              </a:lnSpc>
              <a:spcBef>
                <a:spcPts val="0"/>
              </a:spcBef>
              <a:spcAft>
                <a:spcPts val="0"/>
              </a:spcAft>
              <a:buSzPts val="1687"/>
              <a:buFont typeface="Poppins"/>
              <a:buNone/>
              <a:defRPr sz="1687" b="1">
                <a:latin typeface="Poppins"/>
                <a:ea typeface="Poppins"/>
                <a:cs typeface="Poppins"/>
                <a:sym typeface="Poppins"/>
              </a:defRPr>
            </a:lvl5pPr>
            <a:lvl6pPr lvl="5" algn="ctr">
              <a:lnSpc>
                <a:spcPct val="95000"/>
              </a:lnSpc>
              <a:spcBef>
                <a:spcPts val="0"/>
              </a:spcBef>
              <a:spcAft>
                <a:spcPts val="0"/>
              </a:spcAft>
              <a:buSzPts val="1687"/>
              <a:buFont typeface="Poppins"/>
              <a:buNone/>
              <a:defRPr sz="1687" b="1">
                <a:latin typeface="Poppins"/>
                <a:ea typeface="Poppins"/>
                <a:cs typeface="Poppins"/>
                <a:sym typeface="Poppins"/>
              </a:defRPr>
            </a:lvl6pPr>
            <a:lvl7pPr lvl="6" algn="ctr">
              <a:lnSpc>
                <a:spcPct val="95000"/>
              </a:lnSpc>
              <a:spcBef>
                <a:spcPts val="0"/>
              </a:spcBef>
              <a:spcAft>
                <a:spcPts val="0"/>
              </a:spcAft>
              <a:buSzPts val="1687"/>
              <a:buFont typeface="Poppins"/>
              <a:buNone/>
              <a:defRPr sz="1687" b="1">
                <a:latin typeface="Poppins"/>
                <a:ea typeface="Poppins"/>
                <a:cs typeface="Poppins"/>
                <a:sym typeface="Poppins"/>
              </a:defRPr>
            </a:lvl7pPr>
            <a:lvl8pPr lvl="7" algn="ctr">
              <a:lnSpc>
                <a:spcPct val="95000"/>
              </a:lnSpc>
              <a:spcBef>
                <a:spcPts val="0"/>
              </a:spcBef>
              <a:spcAft>
                <a:spcPts val="0"/>
              </a:spcAft>
              <a:buSzPts val="1687"/>
              <a:buFont typeface="Poppins"/>
              <a:buNone/>
              <a:defRPr sz="1687" b="1">
                <a:latin typeface="Poppins"/>
                <a:ea typeface="Poppins"/>
                <a:cs typeface="Poppins"/>
                <a:sym typeface="Poppins"/>
              </a:defRPr>
            </a:lvl8pPr>
            <a:lvl9pPr lvl="8" algn="ctr">
              <a:lnSpc>
                <a:spcPct val="95000"/>
              </a:lnSpc>
              <a:spcBef>
                <a:spcPts val="0"/>
              </a:spcBef>
              <a:spcAft>
                <a:spcPts val="0"/>
              </a:spcAft>
              <a:buSzPts val="1687"/>
              <a:buFont typeface="Poppins"/>
              <a:buNone/>
              <a:defRPr sz="1687" b="1">
                <a:latin typeface="Poppins"/>
                <a:ea typeface="Poppins"/>
                <a:cs typeface="Poppins"/>
                <a:sym typeface="Poppins"/>
              </a:defRPr>
            </a:lvl9pPr>
          </a:lstStyle>
          <a:p>
            <a:endParaRPr/>
          </a:p>
        </p:txBody>
      </p:sp>
      <p:sp>
        <p:nvSpPr>
          <p:cNvPr id="2988" name="Google Shape;2988;p206"/>
          <p:cNvSpPr txBox="1">
            <a:spLocks noGrp="1"/>
          </p:cNvSpPr>
          <p:nvPr>
            <p:ph type="body" idx="4"/>
          </p:nvPr>
        </p:nvSpPr>
        <p:spPr>
          <a:xfrm>
            <a:off x="3789500" y="2027375"/>
            <a:ext cx="4717800" cy="1174500"/>
          </a:xfrm>
          <a:prstGeom prst="rect">
            <a:avLst/>
          </a:prstGeom>
        </p:spPr>
        <p:txBody>
          <a:bodyPr spcFirstLastPara="1" wrap="square" lIns="0" tIns="0" rIns="0" bIns="0" anchor="t" anchorCtr="0">
            <a:noAutofit/>
          </a:bodyPr>
          <a:lstStyle>
            <a:lvl1pPr marL="457200" lvl="0" indent="-288602">
              <a:spcBef>
                <a:spcPts val="1350"/>
              </a:spcBef>
              <a:spcAft>
                <a:spcPts val="0"/>
              </a:spcAft>
              <a:buSzPts val="945"/>
              <a:buChar char="●"/>
              <a:defRPr/>
            </a:lvl1pPr>
            <a:lvl2pPr marL="914400" lvl="1" indent="-280031">
              <a:spcBef>
                <a:spcPts val="1350"/>
              </a:spcBef>
              <a:spcAft>
                <a:spcPts val="0"/>
              </a:spcAft>
              <a:buSzPts val="810"/>
              <a:buChar char="●"/>
              <a:defRPr/>
            </a:lvl2pPr>
            <a:lvl3pPr marL="1371600" lvl="2" indent="-271459">
              <a:spcBef>
                <a:spcPts val="1350"/>
              </a:spcBef>
              <a:spcAft>
                <a:spcPts val="0"/>
              </a:spcAft>
              <a:buSzPts val="675"/>
              <a:buChar char="●"/>
              <a:defRPr/>
            </a:lvl3pPr>
            <a:lvl4pPr marL="1828800" lvl="3" indent="-262887">
              <a:spcBef>
                <a:spcPts val="1350"/>
              </a:spcBef>
              <a:spcAft>
                <a:spcPts val="0"/>
              </a:spcAft>
              <a:buSzPts val="540"/>
              <a:buChar char="●"/>
              <a:defRPr/>
            </a:lvl4pPr>
            <a:lvl5pPr marL="2286000" lvl="4" indent="-254315">
              <a:spcBef>
                <a:spcPts val="1350"/>
              </a:spcBef>
              <a:spcAft>
                <a:spcPts val="0"/>
              </a:spcAft>
              <a:buSzPts val="405"/>
              <a:buChar char="●"/>
              <a:defRPr/>
            </a:lvl5pPr>
            <a:lvl6pPr marL="2743200" lvl="5" indent="-240505">
              <a:spcBef>
                <a:spcPts val="375"/>
              </a:spcBef>
              <a:spcAft>
                <a:spcPts val="0"/>
              </a:spcAft>
              <a:buSzPts val="187"/>
              <a:buChar char="•"/>
              <a:defRPr/>
            </a:lvl6pPr>
            <a:lvl7pPr marL="3200400" lvl="6" indent="-240505">
              <a:spcBef>
                <a:spcPts val="375"/>
              </a:spcBef>
              <a:spcAft>
                <a:spcPts val="0"/>
              </a:spcAft>
              <a:buSzPts val="187"/>
              <a:buChar char="•"/>
              <a:defRPr/>
            </a:lvl7pPr>
            <a:lvl8pPr marL="3657600" lvl="7" indent="-240505">
              <a:spcBef>
                <a:spcPts val="375"/>
              </a:spcBef>
              <a:spcAft>
                <a:spcPts val="0"/>
              </a:spcAft>
              <a:buSzPts val="187"/>
              <a:buChar char="•"/>
              <a:defRPr/>
            </a:lvl8pPr>
            <a:lvl9pPr marL="4114800" lvl="8" indent="-240505">
              <a:spcBef>
                <a:spcPts val="375"/>
              </a:spcBef>
              <a:spcAft>
                <a:spcPts val="0"/>
              </a:spcAft>
              <a:buSzPts val="187"/>
              <a:buChar char="•"/>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2989"/>
        <p:cNvGrpSpPr/>
        <p:nvPr/>
      </p:nvGrpSpPr>
      <p:grpSpPr>
        <a:xfrm>
          <a:off x="0" y="0"/>
          <a:ext cx="0" cy="0"/>
          <a:chOff x="0" y="0"/>
          <a:chExt cx="0" cy="0"/>
        </a:xfrm>
      </p:grpSpPr>
      <p:sp>
        <p:nvSpPr>
          <p:cNvPr id="2990" name="Google Shape;2990;p2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2991"/>
        <p:cNvGrpSpPr/>
        <p:nvPr/>
      </p:nvGrpSpPr>
      <p:grpSpPr>
        <a:xfrm>
          <a:off x="0" y="0"/>
          <a:ext cx="0" cy="0"/>
          <a:chOff x="0" y="0"/>
          <a:chExt cx="0" cy="0"/>
        </a:xfrm>
      </p:grpSpPr>
      <p:sp>
        <p:nvSpPr>
          <p:cNvPr id="2992" name="Google Shape;2992;p208"/>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93" name="Google Shape;2993;p208"/>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94" name="Google Shape;2994;p2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995" name="Google Shape;2995;p208"/>
          <p:cNvGrpSpPr/>
          <p:nvPr/>
        </p:nvGrpSpPr>
        <p:grpSpPr>
          <a:xfrm>
            <a:off x="4363971" y="1237055"/>
            <a:ext cx="473625" cy="473625"/>
            <a:chOff x="-5326064" y="9047077"/>
            <a:chExt cx="1263000" cy="1263000"/>
          </a:xfrm>
        </p:grpSpPr>
        <p:sp>
          <p:nvSpPr>
            <p:cNvPr id="2996" name="Google Shape;2996;p208"/>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97" name="Google Shape;2997;p208"/>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998" name="Google Shape;2998;p208"/>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2999" name="Google Shape;2999;p208"/>
          <p:cNvGrpSpPr/>
          <p:nvPr/>
        </p:nvGrpSpPr>
        <p:grpSpPr>
          <a:xfrm>
            <a:off x="8381796" y="4822425"/>
            <a:ext cx="537710" cy="158585"/>
            <a:chOff x="22351457" y="12859799"/>
            <a:chExt cx="1433894" cy="422893"/>
          </a:xfrm>
        </p:grpSpPr>
        <p:grpSp>
          <p:nvGrpSpPr>
            <p:cNvPr id="3000" name="Google Shape;3000;p208"/>
            <p:cNvGrpSpPr/>
            <p:nvPr/>
          </p:nvGrpSpPr>
          <p:grpSpPr>
            <a:xfrm>
              <a:off x="22351457" y="12859799"/>
              <a:ext cx="1379787" cy="422893"/>
              <a:chOff x="22351457" y="12859799"/>
              <a:chExt cx="1379787" cy="422893"/>
            </a:xfrm>
          </p:grpSpPr>
          <p:sp>
            <p:nvSpPr>
              <p:cNvPr id="3001" name="Google Shape;3001;p2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02" name="Google Shape;3002;p2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03" name="Google Shape;3003;p208"/>
              <p:cNvGrpSpPr/>
              <p:nvPr/>
            </p:nvGrpSpPr>
            <p:grpSpPr>
              <a:xfrm>
                <a:off x="23288552" y="12859801"/>
                <a:ext cx="442692" cy="422765"/>
                <a:chOff x="23288552" y="12859801"/>
                <a:chExt cx="442692" cy="422765"/>
              </a:xfrm>
            </p:grpSpPr>
            <p:grpSp>
              <p:nvGrpSpPr>
                <p:cNvPr id="3004" name="Google Shape;3004;p208"/>
                <p:cNvGrpSpPr/>
                <p:nvPr/>
              </p:nvGrpSpPr>
              <p:grpSpPr>
                <a:xfrm>
                  <a:off x="23288552" y="12859801"/>
                  <a:ext cx="442692" cy="422765"/>
                  <a:chOff x="23288552" y="12859801"/>
                  <a:chExt cx="442692" cy="422765"/>
                </a:xfrm>
              </p:grpSpPr>
              <p:sp>
                <p:nvSpPr>
                  <p:cNvPr id="3005" name="Google Shape;3005;p2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06" name="Google Shape;3006;p2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07" name="Google Shape;3007;p2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08" name="Google Shape;3008;p2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09" name="Google Shape;3009;p2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10" name="Google Shape;3010;p2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3011"/>
        <p:cNvGrpSpPr/>
        <p:nvPr/>
      </p:nvGrpSpPr>
      <p:grpSpPr>
        <a:xfrm>
          <a:off x="0" y="0"/>
          <a:ext cx="0" cy="0"/>
          <a:chOff x="0" y="0"/>
          <a:chExt cx="0" cy="0"/>
        </a:xfrm>
      </p:grpSpPr>
      <p:pic>
        <p:nvPicPr>
          <p:cNvPr id="3012" name="Google Shape;3012;p209"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3013" name="Google Shape;3013;p209"/>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14" name="Google Shape;3014;p209"/>
          <p:cNvGrpSpPr/>
          <p:nvPr/>
        </p:nvGrpSpPr>
        <p:grpSpPr>
          <a:xfrm>
            <a:off x="4363971" y="1237055"/>
            <a:ext cx="473625" cy="473625"/>
            <a:chOff x="-5326064" y="9047077"/>
            <a:chExt cx="1263000" cy="1263000"/>
          </a:xfrm>
        </p:grpSpPr>
        <p:sp>
          <p:nvSpPr>
            <p:cNvPr id="3015" name="Google Shape;3015;p209"/>
            <p:cNvSpPr/>
            <p:nvPr/>
          </p:nvSpPr>
          <p:spPr>
            <a:xfrm>
              <a:off x="-5326064" y="9047077"/>
              <a:ext cx="1263000" cy="1263000"/>
            </a:xfrm>
            <a:prstGeom prst="ellipse">
              <a:avLst/>
            </a:prstGeom>
            <a:solidFill>
              <a:srgbClr val="0370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16" name="Google Shape;3016;p209"/>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17" name="Google Shape;3017;p2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018" name="Google Shape;3018;p209"/>
          <p:cNvGrpSpPr/>
          <p:nvPr/>
        </p:nvGrpSpPr>
        <p:grpSpPr>
          <a:xfrm>
            <a:off x="8381796" y="4822425"/>
            <a:ext cx="537710" cy="158585"/>
            <a:chOff x="22351457" y="12859799"/>
            <a:chExt cx="1433894" cy="422893"/>
          </a:xfrm>
        </p:grpSpPr>
        <p:grpSp>
          <p:nvGrpSpPr>
            <p:cNvPr id="3019" name="Google Shape;3019;p209"/>
            <p:cNvGrpSpPr/>
            <p:nvPr/>
          </p:nvGrpSpPr>
          <p:grpSpPr>
            <a:xfrm>
              <a:off x="22351457" y="12859799"/>
              <a:ext cx="1379787" cy="422893"/>
              <a:chOff x="22351457" y="12859799"/>
              <a:chExt cx="1379787" cy="422893"/>
            </a:xfrm>
          </p:grpSpPr>
          <p:sp>
            <p:nvSpPr>
              <p:cNvPr id="3020" name="Google Shape;3020;p20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21" name="Google Shape;3021;p20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22" name="Google Shape;3022;p209"/>
              <p:cNvGrpSpPr/>
              <p:nvPr/>
            </p:nvGrpSpPr>
            <p:grpSpPr>
              <a:xfrm>
                <a:off x="23288552" y="12859801"/>
                <a:ext cx="442692" cy="422765"/>
                <a:chOff x="23288552" y="12859801"/>
                <a:chExt cx="442692" cy="422765"/>
              </a:xfrm>
            </p:grpSpPr>
            <p:grpSp>
              <p:nvGrpSpPr>
                <p:cNvPr id="3023" name="Google Shape;3023;p209"/>
                <p:cNvGrpSpPr/>
                <p:nvPr/>
              </p:nvGrpSpPr>
              <p:grpSpPr>
                <a:xfrm>
                  <a:off x="23288552" y="12859801"/>
                  <a:ext cx="442692" cy="422765"/>
                  <a:chOff x="23288552" y="12859801"/>
                  <a:chExt cx="442692" cy="422765"/>
                </a:xfrm>
              </p:grpSpPr>
              <p:sp>
                <p:nvSpPr>
                  <p:cNvPr id="3024" name="Google Shape;3024;p20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25" name="Google Shape;3025;p20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26" name="Google Shape;3026;p20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27" name="Google Shape;3027;p20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28" name="Google Shape;3028;p2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29" name="Google Shape;3029;p20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3030" name="Google Shape;3030;p209"/>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31" name="Google Shape;3031;p209"/>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3032"/>
        <p:cNvGrpSpPr/>
        <p:nvPr/>
      </p:nvGrpSpPr>
      <p:grpSpPr>
        <a:xfrm>
          <a:off x="0" y="0"/>
          <a:ext cx="0" cy="0"/>
          <a:chOff x="0" y="0"/>
          <a:chExt cx="0" cy="0"/>
        </a:xfrm>
      </p:grpSpPr>
      <p:pic>
        <p:nvPicPr>
          <p:cNvPr id="3033" name="Google Shape;3033;p210"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034" name="Google Shape;3034;p210"/>
          <p:cNvSpPr>
            <a:spLocks noGrp="1"/>
          </p:cNvSpPr>
          <p:nvPr>
            <p:ph type="pic" idx="2"/>
          </p:nvPr>
        </p:nvSpPr>
        <p:spPr>
          <a:xfrm>
            <a:off x="809642" y="727999"/>
            <a:ext cx="3804900" cy="3702600"/>
          </a:xfrm>
          <a:prstGeom prst="roundRect">
            <a:avLst>
              <a:gd name="adj" fmla="val 3253"/>
            </a:avLst>
          </a:prstGeom>
          <a:noFill/>
          <a:ln>
            <a:noFill/>
          </a:ln>
        </p:spPr>
      </p:sp>
      <p:sp>
        <p:nvSpPr>
          <p:cNvPr id="3035" name="Google Shape;3035;p2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36" name="Google Shape;3036;p210"/>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37" name="Google Shape;3037;p210"/>
          <p:cNvSpPr txBox="1">
            <a:spLocks noGrp="1"/>
          </p:cNvSpPr>
          <p:nvPr>
            <p:ph type="subTitle" idx="1"/>
          </p:nvPr>
        </p:nvSpPr>
        <p:spPr>
          <a:xfrm>
            <a:off x="4761880" y="3186236"/>
            <a:ext cx="2908200" cy="2649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lt2"/>
              </a:buClr>
              <a:buSzPts val="810"/>
              <a:buNone/>
              <a:defRPr sz="900">
                <a:solidFill>
                  <a:schemeClr val="lt2"/>
                </a:solidFill>
                <a:latin typeface="Poppins Medium"/>
                <a:ea typeface="Poppins Medium"/>
                <a:cs typeface="Poppins Medium"/>
                <a:sym typeface="Poppins Medium"/>
              </a:defRPr>
            </a:lvl1pPr>
            <a:lvl2pPr lvl="1" algn="ctr">
              <a:lnSpc>
                <a:spcPct val="95000"/>
              </a:lnSpc>
              <a:spcBef>
                <a:spcPts val="1350"/>
              </a:spcBef>
              <a:spcAft>
                <a:spcPts val="0"/>
              </a:spcAft>
              <a:buClr>
                <a:schemeClr val="lt2"/>
              </a:buClr>
              <a:buSzPts val="675"/>
              <a:buNone/>
              <a:defRPr sz="750">
                <a:solidFill>
                  <a:schemeClr val="lt2"/>
                </a:solidFill>
              </a:defRPr>
            </a:lvl2pPr>
            <a:lvl3pPr lvl="2" algn="ctr">
              <a:lnSpc>
                <a:spcPct val="95000"/>
              </a:lnSpc>
              <a:spcBef>
                <a:spcPts val="1350"/>
              </a:spcBef>
              <a:spcAft>
                <a:spcPts val="0"/>
              </a:spcAft>
              <a:buClr>
                <a:schemeClr val="lt2"/>
              </a:buClr>
              <a:buSzPts val="607"/>
              <a:buNone/>
              <a:defRPr sz="675">
                <a:solidFill>
                  <a:schemeClr val="lt2"/>
                </a:solidFill>
              </a:defRPr>
            </a:lvl3pPr>
            <a:lvl4pPr lvl="3" algn="ctr">
              <a:lnSpc>
                <a:spcPct val="95000"/>
              </a:lnSpc>
              <a:spcBef>
                <a:spcPts val="1350"/>
              </a:spcBef>
              <a:spcAft>
                <a:spcPts val="0"/>
              </a:spcAft>
              <a:buClr>
                <a:schemeClr val="lt2"/>
              </a:buClr>
              <a:buSzPts val="540"/>
              <a:buNone/>
              <a:defRPr sz="600">
                <a:solidFill>
                  <a:schemeClr val="lt2"/>
                </a:solidFill>
              </a:defRPr>
            </a:lvl4pPr>
            <a:lvl5pPr lvl="4" algn="ctr">
              <a:lnSpc>
                <a:spcPct val="95000"/>
              </a:lnSpc>
              <a:spcBef>
                <a:spcPts val="1350"/>
              </a:spcBef>
              <a:spcAft>
                <a:spcPts val="0"/>
              </a:spcAft>
              <a:buClr>
                <a:schemeClr val="lt2"/>
              </a:buClr>
              <a:buSzPts val="540"/>
              <a:buNone/>
              <a:defRPr sz="600">
                <a:solidFill>
                  <a:schemeClr val="lt2"/>
                </a:solidFill>
              </a:defRPr>
            </a:lvl5pPr>
            <a:lvl6pPr lvl="5" algn="ctr">
              <a:lnSpc>
                <a:spcPct val="90000"/>
              </a:lnSpc>
              <a:spcBef>
                <a:spcPts val="375"/>
              </a:spcBef>
              <a:spcAft>
                <a:spcPts val="0"/>
              </a:spcAft>
              <a:buClr>
                <a:schemeClr val="lt2"/>
              </a:buClr>
              <a:buSzPts val="600"/>
              <a:buNone/>
              <a:defRPr sz="600">
                <a:solidFill>
                  <a:schemeClr val="lt2"/>
                </a:solidFill>
              </a:defRPr>
            </a:lvl6pPr>
            <a:lvl7pPr lvl="6" algn="ctr">
              <a:lnSpc>
                <a:spcPct val="90000"/>
              </a:lnSpc>
              <a:spcBef>
                <a:spcPts val="375"/>
              </a:spcBef>
              <a:spcAft>
                <a:spcPts val="0"/>
              </a:spcAft>
              <a:buClr>
                <a:schemeClr val="lt2"/>
              </a:buClr>
              <a:buSzPts val="600"/>
              <a:buNone/>
              <a:defRPr sz="600">
                <a:solidFill>
                  <a:schemeClr val="lt2"/>
                </a:solidFill>
              </a:defRPr>
            </a:lvl7pPr>
            <a:lvl8pPr lvl="7" algn="ctr">
              <a:lnSpc>
                <a:spcPct val="90000"/>
              </a:lnSpc>
              <a:spcBef>
                <a:spcPts val="375"/>
              </a:spcBef>
              <a:spcAft>
                <a:spcPts val="0"/>
              </a:spcAft>
              <a:buClr>
                <a:schemeClr val="lt2"/>
              </a:buClr>
              <a:buSzPts val="600"/>
              <a:buNone/>
              <a:defRPr sz="600">
                <a:solidFill>
                  <a:schemeClr val="lt2"/>
                </a:solidFill>
              </a:defRPr>
            </a:lvl8pPr>
            <a:lvl9pPr lvl="8" algn="ctr">
              <a:lnSpc>
                <a:spcPct val="90000"/>
              </a:lnSpc>
              <a:spcBef>
                <a:spcPts val="375"/>
              </a:spcBef>
              <a:spcAft>
                <a:spcPts val="0"/>
              </a:spcAft>
              <a:buClr>
                <a:schemeClr val="lt2"/>
              </a:buClr>
              <a:buSzPts val="600"/>
              <a:buNone/>
              <a:defRPr sz="600">
                <a:solidFill>
                  <a:schemeClr val="lt2"/>
                </a:solidFill>
              </a:defRPr>
            </a:lvl9pPr>
          </a:lstStyle>
          <a:p>
            <a:endParaRPr/>
          </a:p>
        </p:txBody>
      </p:sp>
      <p:grpSp>
        <p:nvGrpSpPr>
          <p:cNvPr id="3038" name="Google Shape;3038;p210"/>
          <p:cNvGrpSpPr/>
          <p:nvPr/>
        </p:nvGrpSpPr>
        <p:grpSpPr>
          <a:xfrm>
            <a:off x="8381796" y="4822425"/>
            <a:ext cx="537710" cy="158585"/>
            <a:chOff x="22351457" y="12859799"/>
            <a:chExt cx="1433894" cy="422893"/>
          </a:xfrm>
        </p:grpSpPr>
        <p:grpSp>
          <p:nvGrpSpPr>
            <p:cNvPr id="3039" name="Google Shape;3039;p210"/>
            <p:cNvGrpSpPr/>
            <p:nvPr/>
          </p:nvGrpSpPr>
          <p:grpSpPr>
            <a:xfrm>
              <a:off x="22351457" y="12859799"/>
              <a:ext cx="1379787" cy="422893"/>
              <a:chOff x="22351457" y="12859799"/>
              <a:chExt cx="1379787" cy="422893"/>
            </a:xfrm>
          </p:grpSpPr>
          <p:sp>
            <p:nvSpPr>
              <p:cNvPr id="3040" name="Google Shape;3040;p21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41" name="Google Shape;3041;p21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42" name="Google Shape;3042;p210"/>
              <p:cNvGrpSpPr/>
              <p:nvPr/>
            </p:nvGrpSpPr>
            <p:grpSpPr>
              <a:xfrm>
                <a:off x="23288552" y="12859801"/>
                <a:ext cx="442692" cy="422765"/>
                <a:chOff x="23288552" y="12859801"/>
                <a:chExt cx="442692" cy="422765"/>
              </a:xfrm>
            </p:grpSpPr>
            <p:grpSp>
              <p:nvGrpSpPr>
                <p:cNvPr id="3043" name="Google Shape;3043;p210"/>
                <p:cNvGrpSpPr/>
                <p:nvPr/>
              </p:nvGrpSpPr>
              <p:grpSpPr>
                <a:xfrm>
                  <a:off x="23288552" y="12859801"/>
                  <a:ext cx="442692" cy="422765"/>
                  <a:chOff x="23288552" y="12859801"/>
                  <a:chExt cx="442692" cy="422765"/>
                </a:xfrm>
              </p:grpSpPr>
              <p:sp>
                <p:nvSpPr>
                  <p:cNvPr id="3044" name="Google Shape;3044;p21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45" name="Google Shape;3045;p21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46" name="Google Shape;3046;p21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47" name="Google Shape;3047;p21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48" name="Google Shape;3048;p2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49" name="Google Shape;3049;p210"/>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3050"/>
        <p:cNvGrpSpPr/>
        <p:nvPr/>
      </p:nvGrpSpPr>
      <p:grpSpPr>
        <a:xfrm>
          <a:off x="0" y="0"/>
          <a:ext cx="0" cy="0"/>
          <a:chOff x="0" y="0"/>
          <a:chExt cx="0" cy="0"/>
        </a:xfrm>
      </p:grpSpPr>
      <p:sp>
        <p:nvSpPr>
          <p:cNvPr id="3051" name="Google Shape;3051;p2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52" name="Google Shape;3052;p211"/>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53" name="Google Shape;3053;p211"/>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grpSp>
        <p:nvGrpSpPr>
          <p:cNvPr id="3054" name="Google Shape;3054;p211"/>
          <p:cNvGrpSpPr/>
          <p:nvPr/>
        </p:nvGrpSpPr>
        <p:grpSpPr>
          <a:xfrm>
            <a:off x="4356948" y="1194032"/>
            <a:ext cx="428662" cy="428662"/>
            <a:chOff x="-5326064" y="9047077"/>
            <a:chExt cx="1263000" cy="1263000"/>
          </a:xfrm>
        </p:grpSpPr>
        <p:sp>
          <p:nvSpPr>
            <p:cNvPr id="3055" name="Google Shape;3055;p211"/>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56" name="Google Shape;3056;p211"/>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57" name="Google Shape;3057;p211"/>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058" name="Google Shape;3058;p211"/>
          <p:cNvGrpSpPr/>
          <p:nvPr/>
        </p:nvGrpSpPr>
        <p:grpSpPr>
          <a:xfrm>
            <a:off x="8381796" y="4822425"/>
            <a:ext cx="537710" cy="158585"/>
            <a:chOff x="22351457" y="12859799"/>
            <a:chExt cx="1433894" cy="422893"/>
          </a:xfrm>
        </p:grpSpPr>
        <p:grpSp>
          <p:nvGrpSpPr>
            <p:cNvPr id="3059" name="Google Shape;3059;p211"/>
            <p:cNvGrpSpPr/>
            <p:nvPr/>
          </p:nvGrpSpPr>
          <p:grpSpPr>
            <a:xfrm>
              <a:off x="22351457" y="12859799"/>
              <a:ext cx="1379787" cy="422893"/>
              <a:chOff x="22351457" y="12859799"/>
              <a:chExt cx="1379787" cy="422893"/>
            </a:xfrm>
          </p:grpSpPr>
          <p:sp>
            <p:nvSpPr>
              <p:cNvPr id="3060" name="Google Shape;3060;p21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61" name="Google Shape;3061;p21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62" name="Google Shape;3062;p211"/>
              <p:cNvGrpSpPr/>
              <p:nvPr/>
            </p:nvGrpSpPr>
            <p:grpSpPr>
              <a:xfrm>
                <a:off x="23288552" y="12859801"/>
                <a:ext cx="442692" cy="422765"/>
                <a:chOff x="23288552" y="12859801"/>
                <a:chExt cx="442692" cy="422765"/>
              </a:xfrm>
            </p:grpSpPr>
            <p:grpSp>
              <p:nvGrpSpPr>
                <p:cNvPr id="3063" name="Google Shape;3063;p211"/>
                <p:cNvGrpSpPr/>
                <p:nvPr/>
              </p:nvGrpSpPr>
              <p:grpSpPr>
                <a:xfrm>
                  <a:off x="23288552" y="12859801"/>
                  <a:ext cx="442692" cy="422765"/>
                  <a:chOff x="23288552" y="12859801"/>
                  <a:chExt cx="442692" cy="422765"/>
                </a:xfrm>
              </p:grpSpPr>
              <p:sp>
                <p:nvSpPr>
                  <p:cNvPr id="3064" name="Google Shape;3064;p21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65" name="Google Shape;3065;p21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66" name="Google Shape;3066;p21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67" name="Google Shape;3067;p21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68" name="Google Shape;3068;p21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69" name="Google Shape;3069;p211"/>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3070"/>
        <p:cNvGrpSpPr/>
        <p:nvPr/>
      </p:nvGrpSpPr>
      <p:grpSpPr>
        <a:xfrm>
          <a:off x="0" y="0"/>
          <a:ext cx="0" cy="0"/>
          <a:chOff x="0" y="0"/>
          <a:chExt cx="0" cy="0"/>
        </a:xfrm>
      </p:grpSpPr>
      <p:sp>
        <p:nvSpPr>
          <p:cNvPr id="3071" name="Google Shape;3071;p2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72" name="Google Shape;3072;p2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3073" name="Google Shape;3073;p212"/>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27175" algn="l">
              <a:lnSpc>
                <a:spcPct val="100000"/>
              </a:lnSpc>
              <a:spcBef>
                <a:spcPts val="0"/>
              </a:spcBef>
              <a:spcAft>
                <a:spcPts val="0"/>
              </a:spcAft>
              <a:buClr>
                <a:schemeClr val="lt1"/>
              </a:buClr>
              <a:buSzPts val="1552"/>
              <a:buChar char="●"/>
              <a:defRPr sz="1725">
                <a:solidFill>
                  <a:schemeClr val="lt1"/>
                </a:solidFill>
              </a:defRPr>
            </a:lvl1pPr>
            <a:lvl2pPr marL="914400" lvl="1" indent="-327175" algn="l">
              <a:lnSpc>
                <a:spcPct val="100000"/>
              </a:lnSpc>
              <a:spcBef>
                <a:spcPts val="0"/>
              </a:spcBef>
              <a:spcAft>
                <a:spcPts val="0"/>
              </a:spcAft>
              <a:buClr>
                <a:schemeClr val="lt1"/>
              </a:buClr>
              <a:buSzPts val="1552"/>
              <a:buChar char="●"/>
              <a:defRPr sz="1725">
                <a:solidFill>
                  <a:schemeClr val="lt1"/>
                </a:solidFill>
              </a:defRPr>
            </a:lvl2pPr>
            <a:lvl3pPr marL="1371600" lvl="2" indent="-314317" algn="l">
              <a:lnSpc>
                <a:spcPct val="100000"/>
              </a:lnSpc>
              <a:spcBef>
                <a:spcPts val="0"/>
              </a:spcBef>
              <a:spcAft>
                <a:spcPts val="0"/>
              </a:spcAft>
              <a:buClr>
                <a:schemeClr val="lt1"/>
              </a:buClr>
              <a:buSzPts val="1350"/>
              <a:buChar char="●"/>
              <a:defRPr sz="1500">
                <a:solidFill>
                  <a:schemeClr val="lt1"/>
                </a:solidFill>
              </a:defRPr>
            </a:lvl3pPr>
            <a:lvl4pPr marL="1828800" lvl="3" indent="-297174" algn="l">
              <a:lnSpc>
                <a:spcPct val="100000"/>
              </a:lnSpc>
              <a:spcBef>
                <a:spcPts val="0"/>
              </a:spcBef>
              <a:spcAft>
                <a:spcPts val="0"/>
              </a:spcAft>
              <a:buClr>
                <a:schemeClr val="lt1"/>
              </a:buClr>
              <a:buSzPts val="1080"/>
              <a:buChar char="●"/>
              <a:defRPr sz="1200">
                <a:solidFill>
                  <a:schemeClr val="lt1"/>
                </a:solidFill>
              </a:defRPr>
            </a:lvl4pPr>
            <a:lvl5pPr marL="2286000" lvl="4" indent="-280031" algn="l">
              <a:lnSpc>
                <a:spcPct val="100000"/>
              </a:lnSpc>
              <a:spcBef>
                <a:spcPts val="0"/>
              </a:spcBef>
              <a:spcAft>
                <a:spcPts val="0"/>
              </a:spcAft>
              <a:buClr>
                <a:schemeClr val="lt1"/>
              </a:buClr>
              <a:buSzPts val="810"/>
              <a:buChar char="●"/>
              <a:defRPr sz="900">
                <a:solidFill>
                  <a:schemeClr val="lt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grpSp>
        <p:nvGrpSpPr>
          <p:cNvPr id="3074" name="Google Shape;3074;p212"/>
          <p:cNvGrpSpPr/>
          <p:nvPr/>
        </p:nvGrpSpPr>
        <p:grpSpPr>
          <a:xfrm>
            <a:off x="7848585" y="4616745"/>
            <a:ext cx="948486" cy="279733"/>
            <a:chOff x="20929561" y="12311319"/>
            <a:chExt cx="2529297" cy="745954"/>
          </a:xfrm>
        </p:grpSpPr>
        <p:grpSp>
          <p:nvGrpSpPr>
            <p:cNvPr id="3075" name="Google Shape;3075;p212"/>
            <p:cNvGrpSpPr/>
            <p:nvPr/>
          </p:nvGrpSpPr>
          <p:grpSpPr>
            <a:xfrm>
              <a:off x="20929561" y="12311319"/>
              <a:ext cx="2433857" cy="745954"/>
              <a:chOff x="20929561" y="12311319"/>
              <a:chExt cx="2433857" cy="745954"/>
            </a:xfrm>
          </p:grpSpPr>
          <p:sp>
            <p:nvSpPr>
              <p:cNvPr id="3076" name="Google Shape;3076;p21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77" name="Google Shape;3077;p21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78" name="Google Shape;3078;p212"/>
              <p:cNvGrpSpPr/>
              <p:nvPr/>
            </p:nvGrpSpPr>
            <p:grpSpPr>
              <a:xfrm>
                <a:off x="22582537" y="12311321"/>
                <a:ext cx="780881" cy="745730"/>
                <a:chOff x="22582537" y="12311321"/>
                <a:chExt cx="780881" cy="745730"/>
              </a:xfrm>
            </p:grpSpPr>
            <p:grpSp>
              <p:nvGrpSpPr>
                <p:cNvPr id="3079" name="Google Shape;3079;p212"/>
                <p:cNvGrpSpPr/>
                <p:nvPr/>
              </p:nvGrpSpPr>
              <p:grpSpPr>
                <a:xfrm>
                  <a:off x="22582537" y="12311321"/>
                  <a:ext cx="780881" cy="745730"/>
                  <a:chOff x="22582537" y="12311321"/>
                  <a:chExt cx="780881" cy="745730"/>
                </a:xfrm>
              </p:grpSpPr>
              <p:sp>
                <p:nvSpPr>
                  <p:cNvPr id="3080" name="Google Shape;3080;p21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81" name="Google Shape;3081;p21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82" name="Google Shape;3082;p21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83" name="Google Shape;3083;p21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98"/>
        <p:cNvGrpSpPr/>
        <p:nvPr/>
      </p:nvGrpSpPr>
      <p:grpSpPr>
        <a:xfrm>
          <a:off x="0" y="0"/>
          <a:ext cx="0" cy="0"/>
          <a:chOff x="0" y="0"/>
          <a:chExt cx="0" cy="0"/>
        </a:xfrm>
      </p:grpSpPr>
      <p:pic>
        <p:nvPicPr>
          <p:cNvPr id="199" name="Google Shape;199;p23"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00" name="Google Shape;200;p23"/>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1" name="Google Shape;201;p23"/>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02" name="Google Shape;202;p23"/>
          <p:cNvGrpSpPr/>
          <p:nvPr/>
        </p:nvGrpSpPr>
        <p:grpSpPr>
          <a:xfrm>
            <a:off x="7564573" y="4241698"/>
            <a:ext cx="948486" cy="279733"/>
            <a:chOff x="20929561" y="12311319"/>
            <a:chExt cx="2529297" cy="745954"/>
          </a:xfrm>
        </p:grpSpPr>
        <p:grpSp>
          <p:nvGrpSpPr>
            <p:cNvPr id="203" name="Google Shape;203;p23"/>
            <p:cNvGrpSpPr/>
            <p:nvPr/>
          </p:nvGrpSpPr>
          <p:grpSpPr>
            <a:xfrm>
              <a:off x="20929561" y="12311319"/>
              <a:ext cx="2433857" cy="745954"/>
              <a:chOff x="20929561" y="12311319"/>
              <a:chExt cx="2433857" cy="745954"/>
            </a:xfrm>
          </p:grpSpPr>
          <p:sp>
            <p:nvSpPr>
              <p:cNvPr id="204" name="Google Shape;204;p23"/>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5" name="Google Shape;205;p23"/>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06" name="Google Shape;206;p23"/>
              <p:cNvGrpSpPr/>
              <p:nvPr/>
            </p:nvGrpSpPr>
            <p:grpSpPr>
              <a:xfrm>
                <a:off x="22582537" y="12311321"/>
                <a:ext cx="780881" cy="745730"/>
                <a:chOff x="22582537" y="12311321"/>
                <a:chExt cx="780881" cy="745730"/>
              </a:xfrm>
            </p:grpSpPr>
            <p:grpSp>
              <p:nvGrpSpPr>
                <p:cNvPr id="207" name="Google Shape;207;p23"/>
                <p:cNvGrpSpPr/>
                <p:nvPr/>
              </p:nvGrpSpPr>
              <p:grpSpPr>
                <a:xfrm>
                  <a:off x="22582537" y="12311321"/>
                  <a:ext cx="780881" cy="745730"/>
                  <a:chOff x="22582537" y="12311321"/>
                  <a:chExt cx="780881" cy="745730"/>
                </a:xfrm>
              </p:grpSpPr>
              <p:sp>
                <p:nvSpPr>
                  <p:cNvPr id="208" name="Google Shape;208;p23"/>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9" name="Google Shape;209;p23"/>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0" name="Google Shape;210;p23"/>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11" name="Google Shape;211;p23"/>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3084"/>
        <p:cNvGrpSpPr/>
        <p:nvPr/>
      </p:nvGrpSpPr>
      <p:grpSpPr>
        <a:xfrm>
          <a:off x="0" y="0"/>
          <a:ext cx="0" cy="0"/>
          <a:chOff x="0" y="0"/>
          <a:chExt cx="0" cy="0"/>
        </a:xfrm>
      </p:grpSpPr>
      <p:sp>
        <p:nvSpPr>
          <p:cNvPr id="3085" name="Google Shape;3085;p213"/>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675"/>
              <a:buNone/>
              <a:defRPr sz="2550"/>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86" name="Google Shape;3086;p2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Headline + Body">
  <p:cSld name="TITLE_AND_BODY_3_1">
    <p:spTree>
      <p:nvGrpSpPr>
        <p:cNvPr id="1" name="Shape 3087"/>
        <p:cNvGrpSpPr/>
        <p:nvPr/>
      </p:nvGrpSpPr>
      <p:grpSpPr>
        <a:xfrm>
          <a:off x="0" y="0"/>
          <a:ext cx="0" cy="0"/>
          <a:chOff x="0" y="0"/>
          <a:chExt cx="0" cy="0"/>
        </a:xfrm>
      </p:grpSpPr>
      <p:sp>
        <p:nvSpPr>
          <p:cNvPr id="3088" name="Google Shape;3088;p214"/>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12"/>
              <a:buNone/>
              <a:defRPr sz="2812"/>
            </a:lvl1pPr>
            <a:lvl2pPr lvl="1" algn="l">
              <a:lnSpc>
                <a:spcPct val="115000"/>
              </a:lnSpc>
              <a:spcBef>
                <a:spcPts val="0"/>
              </a:spcBef>
              <a:spcAft>
                <a:spcPts val="0"/>
              </a:spcAft>
              <a:buSzPts val="2812"/>
              <a:buNone/>
              <a:defRPr sz="675"/>
            </a:lvl2pPr>
            <a:lvl3pPr lvl="2" algn="l">
              <a:lnSpc>
                <a:spcPct val="115000"/>
              </a:lnSpc>
              <a:spcBef>
                <a:spcPts val="0"/>
              </a:spcBef>
              <a:spcAft>
                <a:spcPts val="0"/>
              </a:spcAft>
              <a:buSzPts val="2812"/>
              <a:buNone/>
              <a:defRPr sz="675"/>
            </a:lvl3pPr>
            <a:lvl4pPr lvl="3" algn="l">
              <a:lnSpc>
                <a:spcPct val="115000"/>
              </a:lnSpc>
              <a:spcBef>
                <a:spcPts val="0"/>
              </a:spcBef>
              <a:spcAft>
                <a:spcPts val="0"/>
              </a:spcAft>
              <a:buSzPts val="2812"/>
              <a:buNone/>
              <a:defRPr sz="675"/>
            </a:lvl4pPr>
            <a:lvl5pPr lvl="4" algn="l">
              <a:lnSpc>
                <a:spcPct val="115000"/>
              </a:lnSpc>
              <a:spcBef>
                <a:spcPts val="0"/>
              </a:spcBef>
              <a:spcAft>
                <a:spcPts val="0"/>
              </a:spcAft>
              <a:buSzPts val="2812"/>
              <a:buNone/>
              <a:defRPr sz="675"/>
            </a:lvl5pPr>
            <a:lvl6pPr lvl="5" algn="l">
              <a:lnSpc>
                <a:spcPct val="115000"/>
              </a:lnSpc>
              <a:spcBef>
                <a:spcPts val="0"/>
              </a:spcBef>
              <a:spcAft>
                <a:spcPts val="0"/>
              </a:spcAft>
              <a:buSzPts val="2812"/>
              <a:buNone/>
              <a:defRPr sz="675"/>
            </a:lvl6pPr>
            <a:lvl7pPr lvl="6" algn="l">
              <a:lnSpc>
                <a:spcPct val="115000"/>
              </a:lnSpc>
              <a:spcBef>
                <a:spcPts val="0"/>
              </a:spcBef>
              <a:spcAft>
                <a:spcPts val="0"/>
              </a:spcAft>
              <a:buSzPts val="2812"/>
              <a:buNone/>
              <a:defRPr sz="675"/>
            </a:lvl7pPr>
            <a:lvl8pPr lvl="7" algn="l">
              <a:lnSpc>
                <a:spcPct val="115000"/>
              </a:lnSpc>
              <a:spcBef>
                <a:spcPts val="0"/>
              </a:spcBef>
              <a:spcAft>
                <a:spcPts val="0"/>
              </a:spcAft>
              <a:buSzPts val="2812"/>
              <a:buNone/>
              <a:defRPr sz="675"/>
            </a:lvl8pPr>
            <a:lvl9pPr lvl="8" algn="l">
              <a:lnSpc>
                <a:spcPct val="115000"/>
              </a:lnSpc>
              <a:spcBef>
                <a:spcPts val="0"/>
              </a:spcBef>
              <a:spcAft>
                <a:spcPts val="0"/>
              </a:spcAft>
              <a:buSzPts val="2812"/>
              <a:buNone/>
              <a:defRPr sz="675"/>
            </a:lvl9pPr>
          </a:lstStyle>
          <a:p>
            <a:endParaRPr/>
          </a:p>
        </p:txBody>
      </p:sp>
      <p:sp>
        <p:nvSpPr>
          <p:cNvPr id="3089" name="Google Shape;3089;p214"/>
          <p:cNvSpPr txBox="1">
            <a:spLocks noGrp="1"/>
          </p:cNvSpPr>
          <p:nvPr>
            <p:ph type="body" idx="1"/>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985" algn="l">
              <a:lnSpc>
                <a:spcPct val="115000"/>
              </a:lnSpc>
              <a:spcBef>
                <a:spcPts val="0"/>
              </a:spcBef>
              <a:spcAft>
                <a:spcPts val="0"/>
              </a:spcAft>
              <a:buClr>
                <a:schemeClr val="accent1"/>
              </a:buClr>
              <a:buSzPts val="1612"/>
              <a:buFont typeface="Inter"/>
              <a:buChar char="●"/>
              <a:defRPr sz="1050">
                <a:solidFill>
                  <a:schemeClr val="dk1"/>
                </a:solidFill>
                <a:latin typeface="Inter"/>
                <a:ea typeface="Inter"/>
                <a:cs typeface="Inter"/>
                <a:sym typeface="Inter"/>
              </a:defRPr>
            </a:lvl1pPr>
            <a:lvl2pPr marL="914400" lvl="1" indent="-316699" algn="l">
              <a:lnSpc>
                <a:spcPct val="115000"/>
              </a:lnSpc>
              <a:spcBef>
                <a:spcPts val="0"/>
              </a:spcBef>
              <a:spcAft>
                <a:spcPts val="0"/>
              </a:spcAft>
              <a:buClr>
                <a:schemeClr val="dk1"/>
              </a:buClr>
              <a:buSzPts val="1387"/>
              <a:buFont typeface="Inter"/>
              <a:buChar char="○"/>
              <a:defRPr sz="900">
                <a:solidFill>
                  <a:schemeClr val="dk1"/>
                </a:solidFill>
                <a:latin typeface="Inter"/>
                <a:ea typeface="Inter"/>
                <a:cs typeface="Inter"/>
                <a:sym typeface="Inter"/>
              </a:defRPr>
            </a:lvl2pPr>
            <a:lvl3pPr marL="1371600" lvl="2"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5pPr>
            <a:lvl6pPr marL="2743200" lvl="5"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6pPr>
            <a:lvl7pPr marL="3200400" lvl="6"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7pPr>
            <a:lvl8pPr marL="3657600" lvl="7"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3090" name="Google Shape;3090;p2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Headline | Blank">
  <p:cSld name="TITLE_ONLY_1">
    <p:spTree>
      <p:nvGrpSpPr>
        <p:cNvPr id="1" name="Shape 3091"/>
        <p:cNvGrpSpPr/>
        <p:nvPr/>
      </p:nvGrpSpPr>
      <p:grpSpPr>
        <a:xfrm>
          <a:off x="0" y="0"/>
          <a:ext cx="0" cy="0"/>
          <a:chOff x="0" y="0"/>
          <a:chExt cx="0" cy="0"/>
        </a:xfrm>
      </p:grpSpPr>
      <p:sp>
        <p:nvSpPr>
          <p:cNvPr id="3092" name="Google Shape;3092;p21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550"/>
            </a:lvl1pPr>
            <a:lvl2pPr lvl="1" algn="l">
              <a:lnSpc>
                <a:spcPct val="100000"/>
              </a:lnSpc>
              <a:spcBef>
                <a:spcPts val="0"/>
              </a:spcBef>
              <a:spcAft>
                <a:spcPts val="0"/>
              </a:spcAft>
              <a:buSzPts val="2812"/>
              <a:buNone/>
              <a:defRPr sz="675"/>
            </a:lvl2pPr>
            <a:lvl3pPr lvl="2" algn="l">
              <a:lnSpc>
                <a:spcPct val="100000"/>
              </a:lnSpc>
              <a:spcBef>
                <a:spcPts val="0"/>
              </a:spcBef>
              <a:spcAft>
                <a:spcPts val="0"/>
              </a:spcAft>
              <a:buSzPts val="2812"/>
              <a:buNone/>
              <a:defRPr sz="675"/>
            </a:lvl3pPr>
            <a:lvl4pPr lvl="3" algn="l">
              <a:lnSpc>
                <a:spcPct val="100000"/>
              </a:lnSpc>
              <a:spcBef>
                <a:spcPts val="0"/>
              </a:spcBef>
              <a:spcAft>
                <a:spcPts val="0"/>
              </a:spcAft>
              <a:buSzPts val="2812"/>
              <a:buNone/>
              <a:defRPr sz="675"/>
            </a:lvl4pPr>
            <a:lvl5pPr lvl="4" algn="l">
              <a:lnSpc>
                <a:spcPct val="100000"/>
              </a:lnSpc>
              <a:spcBef>
                <a:spcPts val="0"/>
              </a:spcBef>
              <a:spcAft>
                <a:spcPts val="0"/>
              </a:spcAft>
              <a:buSzPts val="2812"/>
              <a:buNone/>
              <a:defRPr sz="675"/>
            </a:lvl5pPr>
            <a:lvl6pPr lvl="5" algn="l">
              <a:lnSpc>
                <a:spcPct val="100000"/>
              </a:lnSpc>
              <a:spcBef>
                <a:spcPts val="0"/>
              </a:spcBef>
              <a:spcAft>
                <a:spcPts val="0"/>
              </a:spcAft>
              <a:buSzPts val="2812"/>
              <a:buNone/>
              <a:defRPr sz="675"/>
            </a:lvl6pPr>
            <a:lvl7pPr lvl="6" algn="l">
              <a:lnSpc>
                <a:spcPct val="100000"/>
              </a:lnSpc>
              <a:spcBef>
                <a:spcPts val="0"/>
              </a:spcBef>
              <a:spcAft>
                <a:spcPts val="0"/>
              </a:spcAft>
              <a:buSzPts val="2812"/>
              <a:buNone/>
              <a:defRPr sz="675"/>
            </a:lvl7pPr>
            <a:lvl8pPr lvl="7" algn="l">
              <a:lnSpc>
                <a:spcPct val="100000"/>
              </a:lnSpc>
              <a:spcBef>
                <a:spcPts val="0"/>
              </a:spcBef>
              <a:spcAft>
                <a:spcPts val="0"/>
              </a:spcAft>
              <a:buSzPts val="2812"/>
              <a:buNone/>
              <a:defRPr sz="675"/>
            </a:lvl8pPr>
            <a:lvl9pPr lvl="8" algn="l">
              <a:lnSpc>
                <a:spcPct val="100000"/>
              </a:lnSpc>
              <a:spcBef>
                <a:spcPts val="0"/>
              </a:spcBef>
              <a:spcAft>
                <a:spcPts val="0"/>
              </a:spcAft>
              <a:buSzPts val="2812"/>
              <a:buNone/>
              <a:defRPr sz="675"/>
            </a:lvl9pPr>
          </a:lstStyle>
          <a:p>
            <a:endParaRPr/>
          </a:p>
        </p:txBody>
      </p:sp>
      <p:sp>
        <p:nvSpPr>
          <p:cNvPr id="3093" name="Google Shape;3093;p2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94"/>
        <p:cNvGrpSpPr/>
        <p:nvPr/>
      </p:nvGrpSpPr>
      <p:grpSpPr>
        <a:xfrm>
          <a:off x="0" y="0"/>
          <a:ext cx="0" cy="0"/>
          <a:chOff x="0" y="0"/>
          <a:chExt cx="0" cy="0"/>
        </a:xfrm>
      </p:grpSpPr>
      <p:sp>
        <p:nvSpPr>
          <p:cNvPr id="3095" name="Google Shape;3095;p216"/>
          <p:cNvSpPr txBox="1">
            <a:spLocks noGrp="1"/>
          </p:cNvSpPr>
          <p:nvPr>
            <p:ph type="ctrTitle"/>
          </p:nvPr>
        </p:nvSpPr>
        <p:spPr>
          <a:xfrm>
            <a:off x="311708" y="744575"/>
            <a:ext cx="8520600" cy="2052600"/>
          </a:xfrm>
          <a:prstGeom prst="rect">
            <a:avLst/>
          </a:prstGeom>
        </p:spPr>
        <p:txBody>
          <a:bodyPr spcFirstLastPara="1" wrap="square" lIns="34275" tIns="34275" rIns="34275" bIns="34275" anchor="b" anchorCtr="0">
            <a:noAutofit/>
          </a:bodyPr>
          <a:lstStyle>
            <a:lvl1pPr lvl="0" algn="ctr">
              <a:spcBef>
                <a:spcPts val="0"/>
              </a:spcBef>
              <a:spcAft>
                <a:spcPts val="0"/>
              </a:spcAft>
              <a:buSzPts val="5212"/>
              <a:buNone/>
              <a:defRPr sz="5212"/>
            </a:lvl1pPr>
            <a:lvl2pPr lvl="1" algn="ctr">
              <a:spcBef>
                <a:spcPts val="0"/>
              </a:spcBef>
              <a:spcAft>
                <a:spcPts val="0"/>
              </a:spcAft>
              <a:buSzPts val="5212"/>
              <a:buNone/>
              <a:defRPr sz="5212"/>
            </a:lvl2pPr>
            <a:lvl3pPr lvl="2" algn="ctr">
              <a:spcBef>
                <a:spcPts val="0"/>
              </a:spcBef>
              <a:spcAft>
                <a:spcPts val="0"/>
              </a:spcAft>
              <a:buSzPts val="5212"/>
              <a:buNone/>
              <a:defRPr sz="5212"/>
            </a:lvl3pPr>
            <a:lvl4pPr lvl="3" algn="ctr">
              <a:spcBef>
                <a:spcPts val="0"/>
              </a:spcBef>
              <a:spcAft>
                <a:spcPts val="0"/>
              </a:spcAft>
              <a:buSzPts val="5212"/>
              <a:buNone/>
              <a:defRPr sz="5212"/>
            </a:lvl4pPr>
            <a:lvl5pPr lvl="4" algn="ctr">
              <a:spcBef>
                <a:spcPts val="0"/>
              </a:spcBef>
              <a:spcAft>
                <a:spcPts val="0"/>
              </a:spcAft>
              <a:buSzPts val="5212"/>
              <a:buNone/>
              <a:defRPr sz="5212"/>
            </a:lvl5pPr>
            <a:lvl6pPr lvl="5" algn="ctr">
              <a:spcBef>
                <a:spcPts val="0"/>
              </a:spcBef>
              <a:spcAft>
                <a:spcPts val="0"/>
              </a:spcAft>
              <a:buSzPts val="5212"/>
              <a:buNone/>
              <a:defRPr sz="5212"/>
            </a:lvl6pPr>
            <a:lvl7pPr lvl="6" algn="ctr">
              <a:spcBef>
                <a:spcPts val="0"/>
              </a:spcBef>
              <a:spcAft>
                <a:spcPts val="0"/>
              </a:spcAft>
              <a:buSzPts val="5212"/>
              <a:buNone/>
              <a:defRPr sz="5212"/>
            </a:lvl7pPr>
            <a:lvl8pPr lvl="7" algn="ctr">
              <a:spcBef>
                <a:spcPts val="0"/>
              </a:spcBef>
              <a:spcAft>
                <a:spcPts val="0"/>
              </a:spcAft>
              <a:buSzPts val="5212"/>
              <a:buNone/>
              <a:defRPr sz="5212"/>
            </a:lvl8pPr>
            <a:lvl9pPr lvl="8" algn="ctr">
              <a:spcBef>
                <a:spcPts val="0"/>
              </a:spcBef>
              <a:spcAft>
                <a:spcPts val="0"/>
              </a:spcAft>
              <a:buSzPts val="5212"/>
              <a:buNone/>
              <a:defRPr sz="5212"/>
            </a:lvl9pPr>
          </a:lstStyle>
          <a:p>
            <a:endParaRPr/>
          </a:p>
        </p:txBody>
      </p:sp>
      <p:sp>
        <p:nvSpPr>
          <p:cNvPr id="3096" name="Google Shape;3096;p216"/>
          <p:cNvSpPr txBox="1">
            <a:spLocks noGrp="1"/>
          </p:cNvSpPr>
          <p:nvPr>
            <p:ph type="subTitle" idx="1"/>
          </p:nvPr>
        </p:nvSpPr>
        <p:spPr>
          <a:xfrm>
            <a:off x="311700" y="2834125"/>
            <a:ext cx="8520600" cy="792600"/>
          </a:xfrm>
          <a:prstGeom prst="rect">
            <a:avLst/>
          </a:prstGeom>
        </p:spPr>
        <p:txBody>
          <a:bodyPr spcFirstLastPara="1" wrap="square" lIns="34275" tIns="34275" rIns="34275" bIns="34275" anchor="t" anchorCtr="0">
            <a:noAutofit/>
          </a:bodyPr>
          <a:lstStyle>
            <a:lvl1pPr lvl="0" algn="ctr">
              <a:lnSpc>
                <a:spcPct val="100000"/>
              </a:lnSpc>
              <a:spcBef>
                <a:spcPts val="1350"/>
              </a:spcBef>
              <a:spcAft>
                <a:spcPts val="0"/>
              </a:spcAft>
              <a:buSzPts val="2812"/>
              <a:buNone/>
              <a:defRPr sz="2812"/>
            </a:lvl1pPr>
            <a:lvl2pPr lvl="1" algn="ctr">
              <a:lnSpc>
                <a:spcPct val="100000"/>
              </a:lnSpc>
              <a:spcBef>
                <a:spcPts val="1350"/>
              </a:spcBef>
              <a:spcAft>
                <a:spcPts val="0"/>
              </a:spcAft>
              <a:buSzPts val="2812"/>
              <a:buNone/>
              <a:defRPr sz="2812"/>
            </a:lvl2pPr>
            <a:lvl3pPr lvl="2" algn="ctr">
              <a:lnSpc>
                <a:spcPct val="100000"/>
              </a:lnSpc>
              <a:spcBef>
                <a:spcPts val="1350"/>
              </a:spcBef>
              <a:spcAft>
                <a:spcPts val="0"/>
              </a:spcAft>
              <a:buSzPts val="2812"/>
              <a:buNone/>
              <a:defRPr sz="2812"/>
            </a:lvl3pPr>
            <a:lvl4pPr lvl="3" algn="ctr">
              <a:lnSpc>
                <a:spcPct val="100000"/>
              </a:lnSpc>
              <a:spcBef>
                <a:spcPts val="1350"/>
              </a:spcBef>
              <a:spcAft>
                <a:spcPts val="0"/>
              </a:spcAft>
              <a:buSzPts val="2812"/>
              <a:buNone/>
              <a:defRPr sz="2812"/>
            </a:lvl4pPr>
            <a:lvl5pPr lvl="4" algn="ctr">
              <a:lnSpc>
                <a:spcPct val="100000"/>
              </a:lnSpc>
              <a:spcBef>
                <a:spcPts val="1350"/>
              </a:spcBef>
              <a:spcAft>
                <a:spcPts val="0"/>
              </a:spcAft>
              <a:buSzPts val="2812"/>
              <a:buNone/>
              <a:defRPr sz="2812"/>
            </a:lvl5pPr>
            <a:lvl6pPr lvl="5" algn="ctr">
              <a:lnSpc>
                <a:spcPct val="100000"/>
              </a:lnSpc>
              <a:spcBef>
                <a:spcPts val="375"/>
              </a:spcBef>
              <a:spcAft>
                <a:spcPts val="0"/>
              </a:spcAft>
              <a:buSzPts val="2812"/>
              <a:buNone/>
              <a:defRPr sz="2812"/>
            </a:lvl6pPr>
            <a:lvl7pPr lvl="6" algn="ctr">
              <a:lnSpc>
                <a:spcPct val="100000"/>
              </a:lnSpc>
              <a:spcBef>
                <a:spcPts val="375"/>
              </a:spcBef>
              <a:spcAft>
                <a:spcPts val="0"/>
              </a:spcAft>
              <a:buSzPts val="2812"/>
              <a:buNone/>
              <a:defRPr sz="2812"/>
            </a:lvl7pPr>
            <a:lvl8pPr lvl="7" algn="ctr">
              <a:lnSpc>
                <a:spcPct val="100000"/>
              </a:lnSpc>
              <a:spcBef>
                <a:spcPts val="375"/>
              </a:spcBef>
              <a:spcAft>
                <a:spcPts val="0"/>
              </a:spcAft>
              <a:buSzPts val="2812"/>
              <a:buNone/>
              <a:defRPr sz="2812"/>
            </a:lvl8pPr>
            <a:lvl9pPr lvl="8" algn="ctr">
              <a:lnSpc>
                <a:spcPct val="100000"/>
              </a:lnSpc>
              <a:spcBef>
                <a:spcPts val="375"/>
              </a:spcBef>
              <a:spcAft>
                <a:spcPts val="0"/>
              </a:spcAft>
              <a:buSzPts val="2812"/>
              <a:buNone/>
              <a:defRPr sz="2812"/>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212"/>
        <p:cNvGrpSpPr/>
        <p:nvPr/>
      </p:nvGrpSpPr>
      <p:grpSpPr>
        <a:xfrm>
          <a:off x="0" y="0"/>
          <a:ext cx="0" cy="0"/>
          <a:chOff x="0" y="0"/>
          <a:chExt cx="0" cy="0"/>
        </a:xfrm>
      </p:grpSpPr>
      <p:pic>
        <p:nvPicPr>
          <p:cNvPr id="213" name="Google Shape;213;p24"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14" name="Google Shape;214;p24"/>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5" name="Google Shape;215;p24"/>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16" name="Google Shape;216;p24"/>
          <p:cNvGrpSpPr/>
          <p:nvPr/>
        </p:nvGrpSpPr>
        <p:grpSpPr>
          <a:xfrm>
            <a:off x="7564573" y="4241698"/>
            <a:ext cx="948486" cy="279733"/>
            <a:chOff x="20929561" y="12311319"/>
            <a:chExt cx="2529297" cy="745954"/>
          </a:xfrm>
        </p:grpSpPr>
        <p:grpSp>
          <p:nvGrpSpPr>
            <p:cNvPr id="217" name="Google Shape;217;p24"/>
            <p:cNvGrpSpPr/>
            <p:nvPr/>
          </p:nvGrpSpPr>
          <p:grpSpPr>
            <a:xfrm>
              <a:off x="20929561" y="12311319"/>
              <a:ext cx="2433857" cy="745954"/>
              <a:chOff x="20929561" y="12311319"/>
              <a:chExt cx="2433857" cy="745954"/>
            </a:xfrm>
          </p:grpSpPr>
          <p:sp>
            <p:nvSpPr>
              <p:cNvPr id="218" name="Google Shape;218;p2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9" name="Google Shape;219;p2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20" name="Google Shape;220;p24"/>
              <p:cNvGrpSpPr/>
              <p:nvPr/>
            </p:nvGrpSpPr>
            <p:grpSpPr>
              <a:xfrm>
                <a:off x="22582537" y="12311321"/>
                <a:ext cx="780881" cy="745730"/>
                <a:chOff x="22582537" y="12311321"/>
                <a:chExt cx="780881" cy="745730"/>
              </a:xfrm>
            </p:grpSpPr>
            <p:grpSp>
              <p:nvGrpSpPr>
                <p:cNvPr id="221" name="Google Shape;221;p24"/>
                <p:cNvGrpSpPr/>
                <p:nvPr/>
              </p:nvGrpSpPr>
              <p:grpSpPr>
                <a:xfrm>
                  <a:off x="22582537" y="12311321"/>
                  <a:ext cx="780881" cy="745730"/>
                  <a:chOff x="22582537" y="12311321"/>
                  <a:chExt cx="780881" cy="745730"/>
                </a:xfrm>
              </p:grpSpPr>
              <p:sp>
                <p:nvSpPr>
                  <p:cNvPr id="222" name="Google Shape;222;p2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3" name="Google Shape;223;p2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24" name="Google Shape;224;p2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25" name="Google Shape;225;p2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226"/>
        <p:cNvGrpSpPr/>
        <p:nvPr/>
      </p:nvGrpSpPr>
      <p:grpSpPr>
        <a:xfrm>
          <a:off x="0" y="0"/>
          <a:ext cx="0" cy="0"/>
          <a:chOff x="0" y="0"/>
          <a:chExt cx="0" cy="0"/>
        </a:xfrm>
      </p:grpSpPr>
      <p:pic>
        <p:nvPicPr>
          <p:cNvPr id="227" name="Google Shape;227;p25"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28" name="Google Shape;228;p25"/>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9" name="Google Shape;229;p25"/>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30" name="Google Shape;230;p25"/>
          <p:cNvGrpSpPr/>
          <p:nvPr/>
        </p:nvGrpSpPr>
        <p:grpSpPr>
          <a:xfrm>
            <a:off x="7564573" y="4241698"/>
            <a:ext cx="948486" cy="279733"/>
            <a:chOff x="20929561" y="12311319"/>
            <a:chExt cx="2529297" cy="745954"/>
          </a:xfrm>
        </p:grpSpPr>
        <p:grpSp>
          <p:nvGrpSpPr>
            <p:cNvPr id="231" name="Google Shape;231;p25"/>
            <p:cNvGrpSpPr/>
            <p:nvPr/>
          </p:nvGrpSpPr>
          <p:grpSpPr>
            <a:xfrm>
              <a:off x="20929561" y="12311319"/>
              <a:ext cx="2433857" cy="745954"/>
              <a:chOff x="20929561" y="12311319"/>
              <a:chExt cx="2433857" cy="745954"/>
            </a:xfrm>
          </p:grpSpPr>
          <p:sp>
            <p:nvSpPr>
              <p:cNvPr id="232" name="Google Shape;232;p2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3" name="Google Shape;233;p2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34" name="Google Shape;234;p25"/>
              <p:cNvGrpSpPr/>
              <p:nvPr/>
            </p:nvGrpSpPr>
            <p:grpSpPr>
              <a:xfrm>
                <a:off x="22582537" y="12311321"/>
                <a:ext cx="780881" cy="745730"/>
                <a:chOff x="22582537" y="12311321"/>
                <a:chExt cx="780881" cy="745730"/>
              </a:xfrm>
            </p:grpSpPr>
            <p:grpSp>
              <p:nvGrpSpPr>
                <p:cNvPr id="235" name="Google Shape;235;p25"/>
                <p:cNvGrpSpPr/>
                <p:nvPr/>
              </p:nvGrpSpPr>
              <p:grpSpPr>
                <a:xfrm>
                  <a:off x="22582537" y="12311321"/>
                  <a:ext cx="780881" cy="745730"/>
                  <a:chOff x="22582537" y="12311321"/>
                  <a:chExt cx="780881" cy="745730"/>
                </a:xfrm>
              </p:grpSpPr>
              <p:sp>
                <p:nvSpPr>
                  <p:cNvPr id="236" name="Google Shape;236;p2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7" name="Google Shape;237;p2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8" name="Google Shape;238;p2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39" name="Google Shape;239;p2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240"/>
        <p:cNvGrpSpPr/>
        <p:nvPr/>
      </p:nvGrpSpPr>
      <p:grpSpPr>
        <a:xfrm>
          <a:off x="0" y="0"/>
          <a:ext cx="0" cy="0"/>
          <a:chOff x="0" y="0"/>
          <a:chExt cx="0" cy="0"/>
        </a:xfrm>
      </p:grpSpPr>
      <p:pic>
        <p:nvPicPr>
          <p:cNvPr id="241" name="Google Shape;241;p26"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42" name="Google Shape;242;p26"/>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3" name="Google Shape;243;p26"/>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44" name="Google Shape;244;p26"/>
          <p:cNvGrpSpPr/>
          <p:nvPr/>
        </p:nvGrpSpPr>
        <p:grpSpPr>
          <a:xfrm>
            <a:off x="7564573" y="4241698"/>
            <a:ext cx="948486" cy="279733"/>
            <a:chOff x="20929561" y="12311319"/>
            <a:chExt cx="2529297" cy="745954"/>
          </a:xfrm>
        </p:grpSpPr>
        <p:grpSp>
          <p:nvGrpSpPr>
            <p:cNvPr id="245" name="Google Shape;245;p26"/>
            <p:cNvGrpSpPr/>
            <p:nvPr/>
          </p:nvGrpSpPr>
          <p:grpSpPr>
            <a:xfrm>
              <a:off x="20929561" y="12311319"/>
              <a:ext cx="2433857" cy="745954"/>
              <a:chOff x="20929561" y="12311319"/>
              <a:chExt cx="2433857" cy="745954"/>
            </a:xfrm>
          </p:grpSpPr>
          <p:sp>
            <p:nvSpPr>
              <p:cNvPr id="246" name="Google Shape;246;p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7" name="Google Shape;247;p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8" name="Google Shape;248;p26"/>
              <p:cNvGrpSpPr/>
              <p:nvPr/>
            </p:nvGrpSpPr>
            <p:grpSpPr>
              <a:xfrm>
                <a:off x="22582537" y="12311321"/>
                <a:ext cx="780881" cy="745730"/>
                <a:chOff x="22582537" y="12311321"/>
                <a:chExt cx="780881" cy="745730"/>
              </a:xfrm>
            </p:grpSpPr>
            <p:grpSp>
              <p:nvGrpSpPr>
                <p:cNvPr id="249" name="Google Shape;249;p26"/>
                <p:cNvGrpSpPr/>
                <p:nvPr/>
              </p:nvGrpSpPr>
              <p:grpSpPr>
                <a:xfrm>
                  <a:off x="22582537" y="12311321"/>
                  <a:ext cx="780881" cy="745730"/>
                  <a:chOff x="22582537" y="12311321"/>
                  <a:chExt cx="780881" cy="745730"/>
                </a:xfrm>
              </p:grpSpPr>
              <p:sp>
                <p:nvSpPr>
                  <p:cNvPr id="250" name="Google Shape;250;p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51" name="Google Shape;251;p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52" name="Google Shape;252;p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53" name="Google Shape;253;p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254"/>
        <p:cNvGrpSpPr/>
        <p:nvPr/>
      </p:nvGrpSpPr>
      <p:grpSpPr>
        <a:xfrm>
          <a:off x="0" y="0"/>
          <a:ext cx="0" cy="0"/>
          <a:chOff x="0" y="0"/>
          <a:chExt cx="0" cy="0"/>
        </a:xfrm>
      </p:grpSpPr>
      <p:sp>
        <p:nvSpPr>
          <p:cNvPr id="255" name="Google Shape;255;p27"/>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6" name="Google Shape;256;p27"/>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7" name="Google Shape;257;p2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58" name="Google Shape;258;p27"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59" name="Google Shape;259;p27"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60" name="Google Shape;260;p27"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61" name="Google Shape;261;p27"/>
          <p:cNvSpPr txBox="1">
            <a:spLocks noGrp="1"/>
          </p:cNvSpPr>
          <p:nvPr>
            <p:ph type="title"/>
          </p:nvPr>
        </p:nvSpPr>
        <p:spPr>
          <a:xfrm>
            <a:off x="4740910" y="616519"/>
            <a:ext cx="3124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2" name="Google Shape;262;p27"/>
          <p:cNvSpPr txBox="1">
            <a:spLocks noGrp="1"/>
          </p:cNvSpPr>
          <p:nvPr>
            <p:ph type="title" idx="2"/>
          </p:nvPr>
        </p:nvSpPr>
        <p:spPr>
          <a:xfrm>
            <a:off x="4740910" y="857605"/>
            <a:ext cx="3124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3" name="Google Shape;263;p27"/>
          <p:cNvSpPr txBox="1">
            <a:spLocks noGrp="1"/>
          </p:cNvSpPr>
          <p:nvPr>
            <p:ph type="title" idx="3"/>
          </p:nvPr>
        </p:nvSpPr>
        <p:spPr>
          <a:xfrm>
            <a:off x="4740910" y="1560607"/>
            <a:ext cx="31248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4" name="Google Shape;264;p27"/>
          <p:cNvSpPr txBox="1">
            <a:spLocks noGrp="1"/>
          </p:cNvSpPr>
          <p:nvPr>
            <p:ph type="title" idx="4"/>
          </p:nvPr>
        </p:nvSpPr>
        <p:spPr>
          <a:xfrm>
            <a:off x="1362120" y="2696381"/>
            <a:ext cx="3202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5" name="Google Shape;265;p27"/>
          <p:cNvSpPr txBox="1">
            <a:spLocks noGrp="1"/>
          </p:cNvSpPr>
          <p:nvPr>
            <p:ph type="title" idx="5"/>
          </p:nvPr>
        </p:nvSpPr>
        <p:spPr>
          <a:xfrm>
            <a:off x="1353405" y="2980803"/>
            <a:ext cx="3202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6" name="Google Shape;266;p27"/>
          <p:cNvSpPr txBox="1">
            <a:spLocks noGrp="1"/>
          </p:cNvSpPr>
          <p:nvPr>
            <p:ph type="title" idx="6"/>
          </p:nvPr>
        </p:nvSpPr>
        <p:spPr>
          <a:xfrm>
            <a:off x="1362120" y="3679716"/>
            <a:ext cx="32028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7" name="Google Shape;267;p27"/>
          <p:cNvSpPr txBox="1">
            <a:spLocks noGrp="1"/>
          </p:cNvSpPr>
          <p:nvPr>
            <p:ph type="title" idx="7"/>
          </p:nvPr>
        </p:nvSpPr>
        <p:spPr>
          <a:xfrm>
            <a:off x="1361813" y="3850500"/>
            <a:ext cx="32028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8" name="Google Shape;268;p27"/>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9" name="Google Shape;269;p27"/>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270"/>
        <p:cNvGrpSpPr/>
        <p:nvPr/>
      </p:nvGrpSpPr>
      <p:grpSpPr>
        <a:xfrm>
          <a:off x="0" y="0"/>
          <a:ext cx="0" cy="0"/>
          <a:chOff x="0" y="0"/>
          <a:chExt cx="0" cy="0"/>
        </a:xfrm>
      </p:grpSpPr>
      <p:sp>
        <p:nvSpPr>
          <p:cNvPr id="271" name="Google Shape;271;p28"/>
          <p:cNvSpPr/>
          <p:nvPr/>
        </p:nvSpPr>
        <p:spPr>
          <a:xfrm>
            <a:off x="1186899" y="334252"/>
            <a:ext cx="6777300" cy="20160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2" name="Google Shape;272;p28"/>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3" name="Google Shape;273;p2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74" name="Google Shape;274;p28"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75" name="Google Shape;275;p28"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76" name="Google Shape;276;p28"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77" name="Google Shape;277;p28"/>
          <p:cNvSpPr txBox="1">
            <a:spLocks noGrp="1"/>
          </p:cNvSpPr>
          <p:nvPr>
            <p:ph type="title"/>
          </p:nvPr>
        </p:nvSpPr>
        <p:spPr>
          <a:xfrm>
            <a:off x="4740910" y="616519"/>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8" name="Google Shape;278;p28"/>
          <p:cNvSpPr txBox="1">
            <a:spLocks noGrp="1"/>
          </p:cNvSpPr>
          <p:nvPr>
            <p:ph type="title" idx="2"/>
          </p:nvPr>
        </p:nvSpPr>
        <p:spPr>
          <a:xfrm>
            <a:off x="4740910" y="857605"/>
            <a:ext cx="30882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9" name="Google Shape;279;p28"/>
          <p:cNvSpPr txBox="1">
            <a:spLocks noGrp="1"/>
          </p:cNvSpPr>
          <p:nvPr>
            <p:ph type="title" idx="3"/>
          </p:nvPr>
        </p:nvSpPr>
        <p:spPr>
          <a:xfrm>
            <a:off x="4740910" y="1560607"/>
            <a:ext cx="30882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0" name="Google Shape;280;p28"/>
          <p:cNvSpPr txBox="1">
            <a:spLocks noGrp="1"/>
          </p:cNvSpPr>
          <p:nvPr>
            <p:ph type="title" idx="4"/>
          </p:nvPr>
        </p:nvSpPr>
        <p:spPr>
          <a:xfrm>
            <a:off x="1362061" y="2696381"/>
            <a:ext cx="31809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1" name="Google Shape;281;p28"/>
          <p:cNvSpPr txBox="1">
            <a:spLocks noGrp="1"/>
          </p:cNvSpPr>
          <p:nvPr>
            <p:ph type="title" idx="5"/>
          </p:nvPr>
        </p:nvSpPr>
        <p:spPr>
          <a:xfrm>
            <a:off x="1353405" y="2980803"/>
            <a:ext cx="31809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2" name="Google Shape;282;p28"/>
          <p:cNvSpPr txBox="1">
            <a:spLocks noGrp="1"/>
          </p:cNvSpPr>
          <p:nvPr>
            <p:ph type="title" idx="6"/>
          </p:nvPr>
        </p:nvSpPr>
        <p:spPr>
          <a:xfrm>
            <a:off x="1362061" y="3679716"/>
            <a:ext cx="31809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3" name="Google Shape;283;p28"/>
          <p:cNvSpPr txBox="1">
            <a:spLocks noGrp="1"/>
          </p:cNvSpPr>
          <p:nvPr>
            <p:ph type="title" idx="7"/>
          </p:nvPr>
        </p:nvSpPr>
        <p:spPr>
          <a:xfrm>
            <a:off x="1362061" y="3850500"/>
            <a:ext cx="31809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4" name="Google Shape;284;p28"/>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5" name="Google Shape;285;p28"/>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286"/>
        <p:cNvGrpSpPr/>
        <p:nvPr/>
      </p:nvGrpSpPr>
      <p:grpSpPr>
        <a:xfrm>
          <a:off x="0" y="0"/>
          <a:ext cx="0" cy="0"/>
          <a:chOff x="0" y="0"/>
          <a:chExt cx="0" cy="0"/>
        </a:xfrm>
      </p:grpSpPr>
      <p:sp>
        <p:nvSpPr>
          <p:cNvPr id="287" name="Google Shape;287;p29"/>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8" name="Google Shape;288;p29"/>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9" name="Google Shape;289;p29"/>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0" name="Google Shape;290;p29"/>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91" name="Google Shape;291;p29"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grpSp>
        <p:nvGrpSpPr>
          <p:cNvPr id="292" name="Google Shape;292;p29"/>
          <p:cNvGrpSpPr/>
          <p:nvPr/>
        </p:nvGrpSpPr>
        <p:grpSpPr>
          <a:xfrm>
            <a:off x="492246" y="2107297"/>
            <a:ext cx="310012" cy="422913"/>
            <a:chOff x="11879262" y="6424612"/>
            <a:chExt cx="632935" cy="863441"/>
          </a:xfrm>
        </p:grpSpPr>
        <p:sp>
          <p:nvSpPr>
            <p:cNvPr id="293" name="Google Shape;293;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4" name="Google Shape;294;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295" name="Google Shape;295;p29"/>
          <p:cNvGrpSpPr/>
          <p:nvPr/>
        </p:nvGrpSpPr>
        <p:grpSpPr>
          <a:xfrm>
            <a:off x="2257118" y="2107297"/>
            <a:ext cx="310012" cy="422913"/>
            <a:chOff x="11879262" y="6424612"/>
            <a:chExt cx="632935" cy="863441"/>
          </a:xfrm>
        </p:grpSpPr>
        <p:sp>
          <p:nvSpPr>
            <p:cNvPr id="296" name="Google Shape;296;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7" name="Google Shape;297;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298" name="Google Shape;298;p29"/>
          <p:cNvGrpSpPr/>
          <p:nvPr/>
        </p:nvGrpSpPr>
        <p:grpSpPr>
          <a:xfrm>
            <a:off x="4021990" y="2107297"/>
            <a:ext cx="310012" cy="422913"/>
            <a:chOff x="11879262" y="6424612"/>
            <a:chExt cx="632935" cy="863441"/>
          </a:xfrm>
        </p:grpSpPr>
        <p:sp>
          <p:nvSpPr>
            <p:cNvPr id="299" name="Google Shape;299;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0" name="Google Shape;300;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01" name="Google Shape;301;p29"/>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2" name="Google Shape;302;p2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3" name="Google Shape;303;p29"/>
          <p:cNvPicPr preferRelativeResize="0"/>
          <p:nvPr/>
        </p:nvPicPr>
        <p:blipFill rotWithShape="1">
          <a:blip r:embed="rId4">
            <a:alphaModFix/>
          </a:blip>
          <a:srcRect/>
          <a:stretch/>
        </p:blipFill>
        <p:spPr>
          <a:xfrm>
            <a:off x="6118333" y="1428035"/>
            <a:ext cx="2794271" cy="7060"/>
          </a:xfrm>
          <a:prstGeom prst="rect">
            <a:avLst/>
          </a:prstGeom>
          <a:noFill/>
          <a:ln>
            <a:noFill/>
          </a:ln>
        </p:spPr>
      </p:pic>
      <p:sp>
        <p:nvSpPr>
          <p:cNvPr id="304" name="Google Shape;304;p29"/>
          <p:cNvSpPr txBox="1"/>
          <p:nvPr/>
        </p:nvSpPr>
        <p:spPr>
          <a:xfrm>
            <a:off x="590173"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5" name="Google Shape;305;p29"/>
          <p:cNvSpPr txBox="1"/>
          <p:nvPr/>
        </p:nvSpPr>
        <p:spPr>
          <a:xfrm>
            <a:off x="2354747"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6" name="Google Shape;306;p29"/>
          <p:cNvSpPr txBox="1"/>
          <p:nvPr/>
        </p:nvSpPr>
        <p:spPr>
          <a:xfrm>
            <a:off x="4117535"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07" name="Google Shape;307;p29"/>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308" name="Google Shape;308;p29"/>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309" name="Google Shape;309;p29"/>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00"/>
              </a:spcBef>
              <a:spcAft>
                <a:spcPts val="0"/>
              </a:spcAft>
              <a:buClr>
                <a:schemeClr val="dk1"/>
              </a:buClr>
              <a:buSzPts val="900"/>
              <a:buNone/>
              <a:defRPr sz="10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310" name="Google Shape;310;p29"/>
          <p:cNvSpPr txBox="1">
            <a:spLocks noGrp="1"/>
          </p:cNvSpPr>
          <p:nvPr>
            <p:ph type="subTitle" idx="2"/>
          </p:nvPr>
        </p:nvSpPr>
        <p:spPr>
          <a:xfrm>
            <a:off x="485346"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1" name="Google Shape;311;p29"/>
          <p:cNvSpPr txBox="1">
            <a:spLocks noGrp="1"/>
          </p:cNvSpPr>
          <p:nvPr>
            <p:ph type="subTitle" idx="3"/>
          </p:nvPr>
        </p:nvSpPr>
        <p:spPr>
          <a:xfrm>
            <a:off x="479760"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2" name="Google Shape;312;p29"/>
          <p:cNvSpPr txBox="1">
            <a:spLocks noGrp="1"/>
          </p:cNvSpPr>
          <p:nvPr>
            <p:ph type="subTitle" idx="4"/>
          </p:nvPr>
        </p:nvSpPr>
        <p:spPr>
          <a:xfrm>
            <a:off x="2206575" y="2866706"/>
            <a:ext cx="14913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3" name="Google Shape;313;p29"/>
          <p:cNvSpPr txBox="1">
            <a:spLocks noGrp="1"/>
          </p:cNvSpPr>
          <p:nvPr>
            <p:ph type="subTitle" idx="5"/>
          </p:nvPr>
        </p:nvSpPr>
        <p:spPr>
          <a:xfrm>
            <a:off x="2200888" y="3403828"/>
            <a:ext cx="14913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4" name="Google Shape;314;p29"/>
          <p:cNvSpPr txBox="1">
            <a:spLocks noGrp="1"/>
          </p:cNvSpPr>
          <p:nvPr>
            <p:ph type="subTitle" idx="6"/>
          </p:nvPr>
        </p:nvSpPr>
        <p:spPr>
          <a:xfrm>
            <a:off x="3978185"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5" name="Google Shape;315;p29"/>
          <p:cNvSpPr txBox="1">
            <a:spLocks noGrp="1"/>
          </p:cNvSpPr>
          <p:nvPr>
            <p:ph type="subTitle" idx="7"/>
          </p:nvPr>
        </p:nvSpPr>
        <p:spPr>
          <a:xfrm>
            <a:off x="3972598"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6" name="Google Shape;316;p29"/>
          <p:cNvSpPr txBox="1">
            <a:spLocks noGrp="1"/>
          </p:cNvSpPr>
          <p:nvPr>
            <p:ph type="title" idx="8" hasCustomPrompt="1"/>
          </p:nvPr>
        </p:nvSpPr>
        <p:spPr>
          <a:xfrm>
            <a:off x="6291230" y="643388"/>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17" name="Google Shape;317;p29"/>
          <p:cNvSpPr txBox="1">
            <a:spLocks noGrp="1"/>
          </p:cNvSpPr>
          <p:nvPr>
            <p:ph type="subTitle" idx="9"/>
          </p:nvPr>
        </p:nvSpPr>
        <p:spPr>
          <a:xfrm>
            <a:off x="6291230" y="114893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8" name="Google Shape;318;p29"/>
          <p:cNvSpPr txBox="1">
            <a:spLocks noGrp="1"/>
          </p:cNvSpPr>
          <p:nvPr>
            <p:ph type="title" idx="13" hasCustomPrompt="1"/>
          </p:nvPr>
        </p:nvSpPr>
        <p:spPr>
          <a:xfrm>
            <a:off x="6291230" y="1538507"/>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19" name="Google Shape;319;p29"/>
          <p:cNvSpPr txBox="1">
            <a:spLocks noGrp="1"/>
          </p:cNvSpPr>
          <p:nvPr>
            <p:ph type="subTitle" idx="14"/>
          </p:nvPr>
        </p:nvSpPr>
        <p:spPr>
          <a:xfrm>
            <a:off x="6291230" y="204405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0" name="Google Shape;320;p29"/>
          <p:cNvSpPr txBox="1">
            <a:spLocks noGrp="1"/>
          </p:cNvSpPr>
          <p:nvPr>
            <p:ph type="title" idx="15" hasCustomPrompt="1"/>
          </p:nvPr>
        </p:nvSpPr>
        <p:spPr>
          <a:xfrm>
            <a:off x="6291230" y="2488300"/>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1" name="Google Shape;321;p29"/>
          <p:cNvSpPr txBox="1">
            <a:spLocks noGrp="1"/>
          </p:cNvSpPr>
          <p:nvPr>
            <p:ph type="subTitle" idx="16"/>
          </p:nvPr>
        </p:nvSpPr>
        <p:spPr>
          <a:xfrm>
            <a:off x="6291230" y="2993847"/>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2" name="Google Shape;322;p29"/>
          <p:cNvSpPr txBox="1">
            <a:spLocks noGrp="1"/>
          </p:cNvSpPr>
          <p:nvPr>
            <p:ph type="title" idx="17" hasCustomPrompt="1"/>
          </p:nvPr>
        </p:nvSpPr>
        <p:spPr>
          <a:xfrm>
            <a:off x="6291230" y="3447259"/>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3" name="Google Shape;323;p29"/>
          <p:cNvSpPr txBox="1">
            <a:spLocks noGrp="1"/>
          </p:cNvSpPr>
          <p:nvPr>
            <p:ph type="subTitle" idx="18"/>
          </p:nvPr>
        </p:nvSpPr>
        <p:spPr>
          <a:xfrm>
            <a:off x="6291230" y="3952805"/>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30"/>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6" name="Google Shape;326;p30"/>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27" name="Google Shape;327;p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28" name="Google Shape;328;p30"/>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29" name="Google Shape;329;p30"/>
          <p:cNvGrpSpPr/>
          <p:nvPr/>
        </p:nvGrpSpPr>
        <p:grpSpPr>
          <a:xfrm>
            <a:off x="3439811" y="1471503"/>
            <a:ext cx="329633" cy="422913"/>
            <a:chOff x="11879262" y="6424612"/>
            <a:chExt cx="632935" cy="863441"/>
          </a:xfrm>
        </p:grpSpPr>
        <p:sp>
          <p:nvSpPr>
            <p:cNvPr id="330" name="Google Shape;330;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1" name="Google Shape;331;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32" name="Google Shape;332;p30"/>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33" name="Google Shape;333;p30"/>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4" name="Google Shape;334;p30"/>
          <p:cNvGrpSpPr/>
          <p:nvPr/>
        </p:nvGrpSpPr>
        <p:grpSpPr>
          <a:xfrm>
            <a:off x="5335357" y="1471503"/>
            <a:ext cx="329633" cy="422913"/>
            <a:chOff x="11879262" y="6424612"/>
            <a:chExt cx="632935" cy="863441"/>
          </a:xfrm>
        </p:grpSpPr>
        <p:sp>
          <p:nvSpPr>
            <p:cNvPr id="335" name="Google Shape;335;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6" name="Google Shape;336;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37" name="Google Shape;337;p30"/>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38" name="Google Shape;338;p30"/>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9" name="Google Shape;339;p30"/>
          <p:cNvGrpSpPr/>
          <p:nvPr/>
        </p:nvGrpSpPr>
        <p:grpSpPr>
          <a:xfrm>
            <a:off x="7230904" y="1471503"/>
            <a:ext cx="329633" cy="422913"/>
            <a:chOff x="11879262" y="6424612"/>
            <a:chExt cx="632935" cy="863441"/>
          </a:xfrm>
        </p:grpSpPr>
        <p:sp>
          <p:nvSpPr>
            <p:cNvPr id="340" name="Google Shape;340;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41" name="Google Shape;341;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42" name="Google Shape;342;p30"/>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43" name="Google Shape;343;p30"/>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44" name="Google Shape;344;p30"/>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45" name="Google Shape;345;p30"/>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46" name="Google Shape;346;p30"/>
          <p:cNvSpPr>
            <a:spLocks noGrp="1"/>
          </p:cNvSpPr>
          <p:nvPr>
            <p:ph type="pic" idx="2"/>
          </p:nvPr>
        </p:nvSpPr>
        <p:spPr>
          <a:xfrm>
            <a:off x="315022" y="1317397"/>
            <a:ext cx="2851200" cy="2232600"/>
          </a:xfrm>
          <a:prstGeom prst="roundRect">
            <a:avLst>
              <a:gd name="adj" fmla="val 2191"/>
            </a:avLst>
          </a:prstGeom>
          <a:noFill/>
          <a:ln>
            <a:noFill/>
          </a:ln>
        </p:spPr>
      </p:sp>
      <p:sp>
        <p:nvSpPr>
          <p:cNvPr id="347" name="Google Shape;347;p30"/>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48" name="Google Shape;348;p30"/>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49" name="Google Shape;349;p30"/>
          <p:cNvSpPr txBox="1">
            <a:spLocks noGrp="1"/>
          </p:cNvSpPr>
          <p:nvPr>
            <p:ph type="subTitle" idx="3"/>
          </p:nvPr>
        </p:nvSpPr>
        <p:spPr>
          <a:xfrm>
            <a:off x="3432603"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0" name="Google Shape;350;p30"/>
          <p:cNvSpPr txBox="1">
            <a:spLocks noGrp="1"/>
          </p:cNvSpPr>
          <p:nvPr>
            <p:ph type="subTitle" idx="4"/>
          </p:nvPr>
        </p:nvSpPr>
        <p:spPr>
          <a:xfrm>
            <a:off x="3442052"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1" name="Google Shape;351;p30"/>
          <p:cNvSpPr txBox="1">
            <a:spLocks noGrp="1"/>
          </p:cNvSpPr>
          <p:nvPr>
            <p:ph type="subTitle" idx="5"/>
          </p:nvPr>
        </p:nvSpPr>
        <p:spPr>
          <a:xfrm>
            <a:off x="5327756"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2" name="Google Shape;352;p30"/>
          <p:cNvSpPr txBox="1">
            <a:spLocks noGrp="1"/>
          </p:cNvSpPr>
          <p:nvPr>
            <p:ph type="subTitle" idx="6"/>
          </p:nvPr>
        </p:nvSpPr>
        <p:spPr>
          <a:xfrm>
            <a:off x="5339905"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3" name="Google Shape;353;p30"/>
          <p:cNvSpPr txBox="1">
            <a:spLocks noGrp="1"/>
          </p:cNvSpPr>
          <p:nvPr>
            <p:ph type="subTitle" idx="7"/>
          </p:nvPr>
        </p:nvSpPr>
        <p:spPr>
          <a:xfrm>
            <a:off x="7192342"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4" name="Google Shape;354;p30"/>
          <p:cNvSpPr txBox="1">
            <a:spLocks noGrp="1"/>
          </p:cNvSpPr>
          <p:nvPr>
            <p:ph type="subTitle" idx="8"/>
          </p:nvPr>
        </p:nvSpPr>
        <p:spPr>
          <a:xfrm>
            <a:off x="7237758" y="2772900"/>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5" name="Google Shape;355;p30"/>
          <p:cNvSpPr txBox="1">
            <a:spLocks noGrp="1"/>
          </p:cNvSpPr>
          <p:nvPr>
            <p:ph type="title" idx="9" hasCustomPrompt="1"/>
          </p:nvPr>
        </p:nvSpPr>
        <p:spPr>
          <a:xfrm>
            <a:off x="432994"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6" name="Google Shape;356;p30"/>
          <p:cNvSpPr txBox="1">
            <a:spLocks noGrp="1"/>
          </p:cNvSpPr>
          <p:nvPr>
            <p:ph type="subTitle" idx="13"/>
          </p:nvPr>
        </p:nvSpPr>
        <p:spPr>
          <a:xfrm>
            <a:off x="432994"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57" name="Google Shape;357;p30"/>
          <p:cNvSpPr txBox="1">
            <a:spLocks noGrp="1"/>
          </p:cNvSpPr>
          <p:nvPr>
            <p:ph type="title" idx="14" hasCustomPrompt="1"/>
          </p:nvPr>
        </p:nvSpPr>
        <p:spPr>
          <a:xfrm>
            <a:off x="2612697" y="3797456"/>
            <a:ext cx="17400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 name="Google Shape;358;p30"/>
          <p:cNvSpPr txBox="1">
            <a:spLocks noGrp="1"/>
          </p:cNvSpPr>
          <p:nvPr>
            <p:ph type="subTitle" idx="15"/>
          </p:nvPr>
        </p:nvSpPr>
        <p:spPr>
          <a:xfrm>
            <a:off x="2612697" y="4152525"/>
            <a:ext cx="17400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59" name="Google Shape;359;p30"/>
          <p:cNvSpPr txBox="1">
            <a:spLocks noGrp="1"/>
          </p:cNvSpPr>
          <p:nvPr>
            <p:ph type="title" idx="16" hasCustomPrompt="1"/>
          </p:nvPr>
        </p:nvSpPr>
        <p:spPr>
          <a:xfrm>
            <a:off x="4788398"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 name="Google Shape;360;p30"/>
          <p:cNvSpPr txBox="1">
            <a:spLocks noGrp="1"/>
          </p:cNvSpPr>
          <p:nvPr>
            <p:ph type="subTitle" idx="17"/>
          </p:nvPr>
        </p:nvSpPr>
        <p:spPr>
          <a:xfrm>
            <a:off x="4788398"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61" name="Google Shape;361;p30"/>
          <p:cNvSpPr txBox="1">
            <a:spLocks noGrp="1"/>
          </p:cNvSpPr>
          <p:nvPr>
            <p:ph type="title" idx="18" hasCustomPrompt="1"/>
          </p:nvPr>
        </p:nvSpPr>
        <p:spPr>
          <a:xfrm>
            <a:off x="6964099"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2" name="Google Shape;362;p30"/>
          <p:cNvSpPr txBox="1">
            <a:spLocks noGrp="1"/>
          </p:cNvSpPr>
          <p:nvPr>
            <p:ph type="subTitle" idx="19"/>
          </p:nvPr>
        </p:nvSpPr>
        <p:spPr>
          <a:xfrm>
            <a:off x="6964099"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363"/>
        <p:cNvGrpSpPr/>
        <p:nvPr/>
      </p:nvGrpSpPr>
      <p:grpSpPr>
        <a:xfrm>
          <a:off x="0" y="0"/>
          <a:ext cx="0" cy="0"/>
          <a:chOff x="0" y="0"/>
          <a:chExt cx="0" cy="0"/>
        </a:xfrm>
      </p:grpSpPr>
      <p:sp>
        <p:nvSpPr>
          <p:cNvPr id="364" name="Google Shape;364;p31"/>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65" name="Google Shape;365;p31"/>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66" name="Google Shape;366;p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67" name="Google Shape;367;p31"/>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68" name="Google Shape;368;p31"/>
          <p:cNvGrpSpPr/>
          <p:nvPr/>
        </p:nvGrpSpPr>
        <p:grpSpPr>
          <a:xfrm>
            <a:off x="3439811" y="1471503"/>
            <a:ext cx="329633" cy="422913"/>
            <a:chOff x="11879262" y="6424612"/>
            <a:chExt cx="632935" cy="863441"/>
          </a:xfrm>
        </p:grpSpPr>
        <p:sp>
          <p:nvSpPr>
            <p:cNvPr id="369" name="Google Shape;369;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0" name="Google Shape;370;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1" name="Google Shape;371;p31"/>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72" name="Google Shape;372;p31"/>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3" name="Google Shape;373;p31"/>
          <p:cNvGrpSpPr/>
          <p:nvPr/>
        </p:nvGrpSpPr>
        <p:grpSpPr>
          <a:xfrm>
            <a:off x="5335357" y="1471503"/>
            <a:ext cx="329633" cy="422913"/>
            <a:chOff x="11879262" y="6424612"/>
            <a:chExt cx="632935" cy="863441"/>
          </a:xfrm>
        </p:grpSpPr>
        <p:sp>
          <p:nvSpPr>
            <p:cNvPr id="374" name="Google Shape;374;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5" name="Google Shape;375;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6" name="Google Shape;376;p31"/>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77" name="Google Shape;377;p31"/>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8" name="Google Shape;378;p31"/>
          <p:cNvGrpSpPr/>
          <p:nvPr/>
        </p:nvGrpSpPr>
        <p:grpSpPr>
          <a:xfrm>
            <a:off x="7230904" y="1471503"/>
            <a:ext cx="329633" cy="422913"/>
            <a:chOff x="11879262" y="6424612"/>
            <a:chExt cx="632935" cy="863441"/>
          </a:xfrm>
        </p:grpSpPr>
        <p:sp>
          <p:nvSpPr>
            <p:cNvPr id="379" name="Google Shape;379;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80" name="Google Shape;380;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81" name="Google Shape;381;p31"/>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82" name="Google Shape;382;p31"/>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83" name="Google Shape;383;p31"/>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84" name="Google Shape;384;p31"/>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85" name="Google Shape;385;p31"/>
          <p:cNvSpPr>
            <a:spLocks noGrp="1"/>
          </p:cNvSpPr>
          <p:nvPr>
            <p:ph type="pic" idx="2"/>
          </p:nvPr>
        </p:nvSpPr>
        <p:spPr>
          <a:xfrm>
            <a:off x="315022" y="1317397"/>
            <a:ext cx="2851200" cy="2232600"/>
          </a:xfrm>
          <a:prstGeom prst="roundRect">
            <a:avLst>
              <a:gd name="adj" fmla="val 2191"/>
            </a:avLst>
          </a:prstGeom>
          <a:noFill/>
          <a:ln>
            <a:noFill/>
          </a:ln>
        </p:spPr>
      </p:sp>
      <p:sp>
        <p:nvSpPr>
          <p:cNvPr id="386" name="Google Shape;386;p31"/>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87" name="Google Shape;387;p31"/>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88" name="Google Shape;388;p31"/>
          <p:cNvSpPr txBox="1">
            <a:spLocks noGrp="1"/>
          </p:cNvSpPr>
          <p:nvPr>
            <p:ph type="title" idx="3" hasCustomPrompt="1"/>
          </p:nvPr>
        </p:nvSpPr>
        <p:spPr>
          <a:xfrm>
            <a:off x="432994" y="3797456"/>
            <a:ext cx="18141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89" name="Google Shape;389;p31"/>
          <p:cNvSpPr txBox="1">
            <a:spLocks noGrp="1"/>
          </p:cNvSpPr>
          <p:nvPr>
            <p:ph type="subTitle" idx="4"/>
          </p:nvPr>
        </p:nvSpPr>
        <p:spPr>
          <a:xfrm>
            <a:off x="432994"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0" name="Google Shape;390;p31"/>
          <p:cNvSpPr txBox="1">
            <a:spLocks noGrp="1"/>
          </p:cNvSpPr>
          <p:nvPr>
            <p:ph type="title" idx="5" hasCustomPrompt="1"/>
          </p:nvPr>
        </p:nvSpPr>
        <p:spPr>
          <a:xfrm>
            <a:off x="2612697" y="3797456"/>
            <a:ext cx="184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1" name="Google Shape;391;p31"/>
          <p:cNvSpPr txBox="1">
            <a:spLocks noGrp="1"/>
          </p:cNvSpPr>
          <p:nvPr>
            <p:ph type="subTitle" idx="6"/>
          </p:nvPr>
        </p:nvSpPr>
        <p:spPr>
          <a:xfrm>
            <a:off x="2612697"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2" name="Google Shape;392;p31"/>
          <p:cNvSpPr txBox="1">
            <a:spLocks noGrp="1"/>
          </p:cNvSpPr>
          <p:nvPr>
            <p:ph type="title" idx="7" hasCustomPrompt="1"/>
          </p:nvPr>
        </p:nvSpPr>
        <p:spPr>
          <a:xfrm>
            <a:off x="4788398" y="3797456"/>
            <a:ext cx="17886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3" name="Google Shape;393;p31"/>
          <p:cNvSpPr txBox="1">
            <a:spLocks noGrp="1"/>
          </p:cNvSpPr>
          <p:nvPr>
            <p:ph type="subTitle" idx="8"/>
          </p:nvPr>
        </p:nvSpPr>
        <p:spPr>
          <a:xfrm>
            <a:off x="4788398" y="4152525"/>
            <a:ext cx="17856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4" name="Google Shape;394;p31"/>
          <p:cNvSpPr txBox="1">
            <a:spLocks noGrp="1"/>
          </p:cNvSpPr>
          <p:nvPr>
            <p:ph type="title" idx="9" hasCustomPrompt="1"/>
          </p:nvPr>
        </p:nvSpPr>
        <p:spPr>
          <a:xfrm>
            <a:off x="6964099" y="3797456"/>
            <a:ext cx="172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5" name="Google Shape;395;p31"/>
          <p:cNvSpPr txBox="1">
            <a:spLocks noGrp="1"/>
          </p:cNvSpPr>
          <p:nvPr>
            <p:ph type="subTitle" idx="13"/>
          </p:nvPr>
        </p:nvSpPr>
        <p:spPr>
          <a:xfrm>
            <a:off x="6964099" y="4152525"/>
            <a:ext cx="17205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6" name="Google Shape;396;p31"/>
          <p:cNvSpPr txBox="1">
            <a:spLocks noGrp="1"/>
          </p:cNvSpPr>
          <p:nvPr>
            <p:ph type="subTitle" idx="14"/>
          </p:nvPr>
        </p:nvSpPr>
        <p:spPr>
          <a:xfrm>
            <a:off x="343260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97" name="Google Shape;397;p31"/>
          <p:cNvSpPr txBox="1">
            <a:spLocks noGrp="1"/>
          </p:cNvSpPr>
          <p:nvPr>
            <p:ph type="subTitle" idx="15"/>
          </p:nvPr>
        </p:nvSpPr>
        <p:spPr>
          <a:xfrm>
            <a:off x="3442052"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98" name="Google Shape;398;p31"/>
          <p:cNvSpPr txBox="1">
            <a:spLocks noGrp="1"/>
          </p:cNvSpPr>
          <p:nvPr>
            <p:ph type="subTitle" idx="16"/>
          </p:nvPr>
        </p:nvSpPr>
        <p:spPr>
          <a:xfrm>
            <a:off x="5327756"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99" name="Google Shape;399;p31"/>
          <p:cNvSpPr txBox="1">
            <a:spLocks noGrp="1"/>
          </p:cNvSpPr>
          <p:nvPr>
            <p:ph type="subTitle" idx="17"/>
          </p:nvPr>
        </p:nvSpPr>
        <p:spPr>
          <a:xfrm>
            <a:off x="5339905"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400" name="Google Shape;400;p31"/>
          <p:cNvSpPr txBox="1">
            <a:spLocks noGrp="1"/>
          </p:cNvSpPr>
          <p:nvPr>
            <p:ph type="subTitle" idx="18"/>
          </p:nvPr>
        </p:nvSpPr>
        <p:spPr>
          <a:xfrm>
            <a:off x="719234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401" name="Google Shape;401;p31"/>
          <p:cNvSpPr txBox="1">
            <a:spLocks noGrp="1"/>
          </p:cNvSpPr>
          <p:nvPr>
            <p:ph type="subTitle" idx="19"/>
          </p:nvPr>
        </p:nvSpPr>
        <p:spPr>
          <a:xfrm>
            <a:off x="7237758" y="2772900"/>
            <a:ext cx="1420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402"/>
        <p:cNvGrpSpPr/>
        <p:nvPr/>
      </p:nvGrpSpPr>
      <p:grpSpPr>
        <a:xfrm>
          <a:off x="0" y="0"/>
          <a:ext cx="0" cy="0"/>
          <a:chOff x="0" y="0"/>
          <a:chExt cx="0" cy="0"/>
        </a:xfrm>
      </p:grpSpPr>
      <p:sp>
        <p:nvSpPr>
          <p:cNvPr id="403" name="Google Shape;403;p32"/>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04" name="Google Shape;404;p32"/>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05" name="Google Shape;405;p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06" name="Google Shape;406;p32"/>
          <p:cNvSpPr>
            <a:spLocks noGrp="1"/>
          </p:cNvSpPr>
          <p:nvPr>
            <p:ph type="pic" idx="2"/>
          </p:nvPr>
        </p:nvSpPr>
        <p:spPr>
          <a:xfrm>
            <a:off x="5239004" y="1039761"/>
            <a:ext cx="3596700" cy="3518100"/>
          </a:xfrm>
          <a:prstGeom prst="roundRect">
            <a:avLst>
              <a:gd name="adj" fmla="val 2719"/>
            </a:avLst>
          </a:prstGeom>
          <a:noFill/>
          <a:ln>
            <a:noFill/>
          </a:ln>
        </p:spPr>
      </p:sp>
      <p:pic>
        <p:nvPicPr>
          <p:cNvPr id="407" name="Google Shape;407;p32"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08" name="Google Shape;408;p32"/>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409"/>
        <p:cNvGrpSpPr/>
        <p:nvPr/>
      </p:nvGrpSpPr>
      <p:grpSpPr>
        <a:xfrm>
          <a:off x="0" y="0"/>
          <a:ext cx="0" cy="0"/>
          <a:chOff x="0" y="0"/>
          <a:chExt cx="0" cy="0"/>
        </a:xfrm>
      </p:grpSpPr>
      <p:sp>
        <p:nvSpPr>
          <p:cNvPr id="410" name="Google Shape;410;p33"/>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11" name="Google Shape;411;p33"/>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12" name="Google Shape;412;p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13" name="Google Shape;413;p33"/>
          <p:cNvSpPr>
            <a:spLocks noGrp="1"/>
          </p:cNvSpPr>
          <p:nvPr>
            <p:ph type="pic" idx="2"/>
          </p:nvPr>
        </p:nvSpPr>
        <p:spPr>
          <a:xfrm>
            <a:off x="5239004" y="1039761"/>
            <a:ext cx="3596700" cy="3518100"/>
          </a:xfrm>
          <a:prstGeom prst="roundRect">
            <a:avLst>
              <a:gd name="adj" fmla="val 2719"/>
            </a:avLst>
          </a:prstGeom>
          <a:noFill/>
          <a:ln>
            <a:noFill/>
          </a:ln>
        </p:spPr>
      </p:sp>
      <p:pic>
        <p:nvPicPr>
          <p:cNvPr id="414" name="Google Shape;414;p33"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15" name="Google Shape;415;p33"/>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416"/>
        <p:cNvGrpSpPr/>
        <p:nvPr/>
      </p:nvGrpSpPr>
      <p:grpSpPr>
        <a:xfrm>
          <a:off x="0" y="0"/>
          <a:ext cx="0" cy="0"/>
          <a:chOff x="0" y="0"/>
          <a:chExt cx="0" cy="0"/>
        </a:xfrm>
      </p:grpSpPr>
      <p:sp>
        <p:nvSpPr>
          <p:cNvPr id="417" name="Google Shape;417;p34"/>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18" name="Google Shape;418;p34"/>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19" name="Google Shape;419;p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20" name="Google Shape;420;p34"/>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21" name="Google Shape;421;p34"/>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22" name="Google Shape;422;p34"/>
          <p:cNvSpPr txBox="1">
            <a:spLocks noGrp="1"/>
          </p:cNvSpPr>
          <p:nvPr>
            <p:ph type="subTitle" idx="1"/>
          </p:nvPr>
        </p:nvSpPr>
        <p:spPr>
          <a:xfrm>
            <a:off x="512821"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3" name="Google Shape;423;p34"/>
          <p:cNvSpPr txBox="1">
            <a:spLocks noGrp="1"/>
          </p:cNvSpPr>
          <p:nvPr>
            <p:ph type="subTitle" idx="2"/>
          </p:nvPr>
        </p:nvSpPr>
        <p:spPr>
          <a:xfrm>
            <a:off x="512821"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4" name="Google Shape;424;p34"/>
          <p:cNvSpPr txBox="1">
            <a:spLocks noGrp="1"/>
          </p:cNvSpPr>
          <p:nvPr>
            <p:ph type="subTitle" idx="3"/>
          </p:nvPr>
        </p:nvSpPr>
        <p:spPr>
          <a:xfrm>
            <a:off x="512821"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5" name="Google Shape;425;p34"/>
          <p:cNvSpPr txBox="1">
            <a:spLocks noGrp="1"/>
          </p:cNvSpPr>
          <p:nvPr>
            <p:ph type="subTitle" idx="4"/>
          </p:nvPr>
        </p:nvSpPr>
        <p:spPr>
          <a:xfrm>
            <a:off x="4483465"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6" name="Google Shape;426;p34"/>
          <p:cNvSpPr txBox="1">
            <a:spLocks noGrp="1"/>
          </p:cNvSpPr>
          <p:nvPr>
            <p:ph type="subTitle" idx="5"/>
          </p:nvPr>
        </p:nvSpPr>
        <p:spPr>
          <a:xfrm>
            <a:off x="4483465"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7" name="Google Shape;427;p34"/>
          <p:cNvSpPr txBox="1">
            <a:spLocks noGrp="1"/>
          </p:cNvSpPr>
          <p:nvPr>
            <p:ph type="subTitle" idx="6"/>
          </p:nvPr>
        </p:nvSpPr>
        <p:spPr>
          <a:xfrm>
            <a:off x="4483465"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428"/>
        <p:cNvGrpSpPr/>
        <p:nvPr/>
      </p:nvGrpSpPr>
      <p:grpSpPr>
        <a:xfrm>
          <a:off x="0" y="0"/>
          <a:ext cx="0" cy="0"/>
          <a:chOff x="0" y="0"/>
          <a:chExt cx="0" cy="0"/>
        </a:xfrm>
      </p:grpSpPr>
      <p:sp>
        <p:nvSpPr>
          <p:cNvPr id="429" name="Google Shape;429;p35"/>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30" name="Google Shape;430;p35"/>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31" name="Google Shape;431;p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32" name="Google Shape;432;p35"/>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33" name="Google Shape;433;p35"/>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34" name="Google Shape;434;p35"/>
          <p:cNvSpPr txBox="1">
            <a:spLocks noGrp="1"/>
          </p:cNvSpPr>
          <p:nvPr>
            <p:ph type="subTitle" idx="1"/>
          </p:nvPr>
        </p:nvSpPr>
        <p:spPr>
          <a:xfrm>
            <a:off x="1000257"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5" name="Google Shape;435;p35"/>
          <p:cNvSpPr txBox="1">
            <a:spLocks noGrp="1"/>
          </p:cNvSpPr>
          <p:nvPr>
            <p:ph type="subTitle" idx="2"/>
          </p:nvPr>
        </p:nvSpPr>
        <p:spPr>
          <a:xfrm>
            <a:off x="1000257"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6" name="Google Shape;436;p35"/>
          <p:cNvSpPr txBox="1">
            <a:spLocks noGrp="1"/>
          </p:cNvSpPr>
          <p:nvPr>
            <p:ph type="subTitle" idx="3"/>
          </p:nvPr>
        </p:nvSpPr>
        <p:spPr>
          <a:xfrm>
            <a:off x="1000257"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7" name="Google Shape;437;p35"/>
          <p:cNvSpPr txBox="1">
            <a:spLocks noGrp="1"/>
          </p:cNvSpPr>
          <p:nvPr>
            <p:ph type="subTitle" idx="4"/>
          </p:nvPr>
        </p:nvSpPr>
        <p:spPr>
          <a:xfrm>
            <a:off x="4978030"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8" name="Google Shape;438;p35"/>
          <p:cNvSpPr txBox="1">
            <a:spLocks noGrp="1"/>
          </p:cNvSpPr>
          <p:nvPr>
            <p:ph type="subTitle" idx="5"/>
          </p:nvPr>
        </p:nvSpPr>
        <p:spPr>
          <a:xfrm>
            <a:off x="4978030"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9" name="Google Shape;439;p35"/>
          <p:cNvSpPr txBox="1">
            <a:spLocks noGrp="1"/>
          </p:cNvSpPr>
          <p:nvPr>
            <p:ph type="subTitle" idx="6"/>
          </p:nvPr>
        </p:nvSpPr>
        <p:spPr>
          <a:xfrm>
            <a:off x="4978030"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0" name="Google Shape;440;p35"/>
          <p:cNvSpPr txBox="1">
            <a:spLocks noGrp="1"/>
          </p:cNvSpPr>
          <p:nvPr>
            <p:ph type="title" idx="7" hasCustomPrompt="1"/>
          </p:nvPr>
        </p:nvSpPr>
        <p:spPr>
          <a:xfrm>
            <a:off x="372046" y="2123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1" name="Google Shape;441;p35"/>
          <p:cNvSpPr txBox="1">
            <a:spLocks noGrp="1"/>
          </p:cNvSpPr>
          <p:nvPr>
            <p:ph type="title" idx="8" hasCustomPrompt="1"/>
          </p:nvPr>
        </p:nvSpPr>
        <p:spPr>
          <a:xfrm>
            <a:off x="372046" y="298912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2" name="Google Shape;442;p35"/>
          <p:cNvSpPr txBox="1">
            <a:spLocks noGrp="1"/>
          </p:cNvSpPr>
          <p:nvPr>
            <p:ph type="title" idx="9" hasCustomPrompt="1"/>
          </p:nvPr>
        </p:nvSpPr>
        <p:spPr>
          <a:xfrm>
            <a:off x="372046" y="388813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3" name="Google Shape;443;p35"/>
          <p:cNvSpPr txBox="1">
            <a:spLocks noGrp="1"/>
          </p:cNvSpPr>
          <p:nvPr>
            <p:ph type="title" idx="13" hasCustomPrompt="1"/>
          </p:nvPr>
        </p:nvSpPr>
        <p:spPr>
          <a:xfrm>
            <a:off x="4387041" y="214227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4" name="Google Shape;444;p35"/>
          <p:cNvSpPr txBox="1">
            <a:spLocks noGrp="1"/>
          </p:cNvSpPr>
          <p:nvPr>
            <p:ph type="title" idx="14" hasCustomPrompt="1"/>
          </p:nvPr>
        </p:nvSpPr>
        <p:spPr>
          <a:xfrm>
            <a:off x="4387041" y="300744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5" name="Google Shape;445;p35"/>
          <p:cNvSpPr txBox="1">
            <a:spLocks noGrp="1"/>
          </p:cNvSpPr>
          <p:nvPr>
            <p:ph type="title" idx="15" hasCustomPrompt="1"/>
          </p:nvPr>
        </p:nvSpPr>
        <p:spPr>
          <a:xfrm>
            <a:off x="4387041" y="390645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446"/>
        <p:cNvGrpSpPr/>
        <p:nvPr/>
      </p:nvGrpSpPr>
      <p:grpSpPr>
        <a:xfrm>
          <a:off x="0" y="0"/>
          <a:ext cx="0" cy="0"/>
          <a:chOff x="0" y="0"/>
          <a:chExt cx="0" cy="0"/>
        </a:xfrm>
      </p:grpSpPr>
      <p:sp>
        <p:nvSpPr>
          <p:cNvPr id="447" name="Google Shape;447;p36"/>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48" name="Google Shape;448;p36"/>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49" name="Google Shape;449;p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50" name="Google Shape;450;p36"/>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451" name="Google Shape;451;p36"/>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452" name="Google Shape;452;p36"/>
          <p:cNvSpPr txBox="1">
            <a:spLocks noGrp="1"/>
          </p:cNvSpPr>
          <p:nvPr>
            <p:ph type="title" idx="2" hasCustomPrompt="1"/>
          </p:nvPr>
        </p:nvSpPr>
        <p:spPr>
          <a:xfrm>
            <a:off x="390361"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3" name="Google Shape;453;p36"/>
          <p:cNvSpPr txBox="1">
            <a:spLocks noGrp="1"/>
          </p:cNvSpPr>
          <p:nvPr>
            <p:ph type="title" idx="3" hasCustomPrompt="1"/>
          </p:nvPr>
        </p:nvSpPr>
        <p:spPr>
          <a:xfrm>
            <a:off x="4405357"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4" name="Google Shape;454;p36"/>
          <p:cNvSpPr txBox="1">
            <a:spLocks noGrp="1"/>
          </p:cNvSpPr>
          <p:nvPr>
            <p:ph type="title" idx="4" hasCustomPrompt="1"/>
          </p:nvPr>
        </p:nvSpPr>
        <p:spPr>
          <a:xfrm>
            <a:off x="381204"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5" name="Google Shape;455;p36"/>
          <p:cNvSpPr txBox="1">
            <a:spLocks noGrp="1"/>
          </p:cNvSpPr>
          <p:nvPr>
            <p:ph type="title" idx="5" hasCustomPrompt="1"/>
          </p:nvPr>
        </p:nvSpPr>
        <p:spPr>
          <a:xfrm>
            <a:off x="390361"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6" name="Google Shape;456;p36"/>
          <p:cNvSpPr txBox="1">
            <a:spLocks noGrp="1"/>
          </p:cNvSpPr>
          <p:nvPr>
            <p:ph type="title" idx="6" hasCustomPrompt="1"/>
          </p:nvPr>
        </p:nvSpPr>
        <p:spPr>
          <a:xfrm>
            <a:off x="4396199"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7" name="Google Shape;457;p36"/>
          <p:cNvSpPr txBox="1">
            <a:spLocks noGrp="1"/>
          </p:cNvSpPr>
          <p:nvPr>
            <p:ph type="title" idx="7" hasCustomPrompt="1"/>
          </p:nvPr>
        </p:nvSpPr>
        <p:spPr>
          <a:xfrm>
            <a:off x="4405357"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8" name="Google Shape;458;p36"/>
          <p:cNvSpPr txBox="1">
            <a:spLocks noGrp="1"/>
          </p:cNvSpPr>
          <p:nvPr>
            <p:ph type="subTitle" idx="1"/>
          </p:nvPr>
        </p:nvSpPr>
        <p:spPr>
          <a:xfrm>
            <a:off x="982822" y="2076019"/>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59" name="Google Shape;459;p36"/>
          <p:cNvSpPr txBox="1">
            <a:spLocks noGrp="1"/>
          </p:cNvSpPr>
          <p:nvPr>
            <p:ph type="subTitle" idx="8"/>
          </p:nvPr>
        </p:nvSpPr>
        <p:spPr>
          <a:xfrm>
            <a:off x="982822" y="3090131"/>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0" name="Google Shape;460;p36"/>
          <p:cNvSpPr txBox="1">
            <a:spLocks noGrp="1"/>
          </p:cNvSpPr>
          <p:nvPr>
            <p:ph type="subTitle" idx="9"/>
          </p:nvPr>
        </p:nvSpPr>
        <p:spPr>
          <a:xfrm>
            <a:off x="982822" y="4109738"/>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1" name="Google Shape;461;p36"/>
          <p:cNvSpPr txBox="1">
            <a:spLocks noGrp="1"/>
          </p:cNvSpPr>
          <p:nvPr>
            <p:ph type="subTitle" idx="13"/>
          </p:nvPr>
        </p:nvSpPr>
        <p:spPr>
          <a:xfrm>
            <a:off x="4959161" y="2076019"/>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2" name="Google Shape;462;p36"/>
          <p:cNvSpPr txBox="1">
            <a:spLocks noGrp="1"/>
          </p:cNvSpPr>
          <p:nvPr>
            <p:ph type="subTitle" idx="14"/>
          </p:nvPr>
        </p:nvSpPr>
        <p:spPr>
          <a:xfrm>
            <a:off x="4959161" y="3090131"/>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3" name="Google Shape;463;p36"/>
          <p:cNvSpPr txBox="1">
            <a:spLocks noGrp="1"/>
          </p:cNvSpPr>
          <p:nvPr>
            <p:ph type="subTitle" idx="15"/>
          </p:nvPr>
        </p:nvSpPr>
        <p:spPr>
          <a:xfrm>
            <a:off x="4959161" y="4109738"/>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4" name="Google Shape;464;p36"/>
          <p:cNvSpPr txBox="1">
            <a:spLocks noGrp="1"/>
          </p:cNvSpPr>
          <p:nvPr>
            <p:ph type="subTitle" idx="16"/>
          </p:nvPr>
        </p:nvSpPr>
        <p:spPr>
          <a:xfrm>
            <a:off x="953997" y="371896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5" name="Google Shape;465;p36"/>
          <p:cNvSpPr txBox="1">
            <a:spLocks noGrp="1"/>
          </p:cNvSpPr>
          <p:nvPr>
            <p:ph type="subTitle" idx="17"/>
          </p:nvPr>
        </p:nvSpPr>
        <p:spPr>
          <a:xfrm>
            <a:off x="953997" y="171885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6" name="Google Shape;466;p36"/>
          <p:cNvSpPr txBox="1">
            <a:spLocks noGrp="1"/>
          </p:cNvSpPr>
          <p:nvPr>
            <p:ph type="subTitle" idx="18"/>
          </p:nvPr>
        </p:nvSpPr>
        <p:spPr>
          <a:xfrm>
            <a:off x="953997" y="2723332"/>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7" name="Google Shape;467;p36"/>
          <p:cNvSpPr txBox="1">
            <a:spLocks noGrp="1"/>
          </p:cNvSpPr>
          <p:nvPr>
            <p:ph type="subTitle" idx="19"/>
          </p:nvPr>
        </p:nvSpPr>
        <p:spPr>
          <a:xfrm>
            <a:off x="4947992" y="1718845"/>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8" name="Google Shape;468;p36"/>
          <p:cNvSpPr txBox="1">
            <a:spLocks noGrp="1"/>
          </p:cNvSpPr>
          <p:nvPr>
            <p:ph type="subTitle" idx="20"/>
          </p:nvPr>
        </p:nvSpPr>
        <p:spPr>
          <a:xfrm>
            <a:off x="4947992" y="2723330"/>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9" name="Google Shape;469;p36"/>
          <p:cNvSpPr txBox="1">
            <a:spLocks noGrp="1"/>
          </p:cNvSpPr>
          <p:nvPr>
            <p:ph type="subTitle" idx="21"/>
          </p:nvPr>
        </p:nvSpPr>
        <p:spPr>
          <a:xfrm>
            <a:off x="4947992" y="3718959"/>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470"/>
        <p:cNvGrpSpPr/>
        <p:nvPr/>
      </p:nvGrpSpPr>
      <p:grpSpPr>
        <a:xfrm>
          <a:off x="0" y="0"/>
          <a:ext cx="0" cy="0"/>
          <a:chOff x="0" y="0"/>
          <a:chExt cx="0" cy="0"/>
        </a:xfrm>
      </p:grpSpPr>
      <p:sp>
        <p:nvSpPr>
          <p:cNvPr id="471" name="Google Shape;471;p37"/>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72" name="Google Shape;472;p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73" name="Google Shape;473;p37"/>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74" name="Google Shape;474;p37"/>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75" name="Google Shape;475;p37"/>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76" name="Google Shape;476;p37"/>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77" name="Google Shape;477;p37"/>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78" name="Google Shape;478;p37"/>
          <p:cNvSpPr txBox="1">
            <a:spLocks noGrp="1"/>
          </p:cNvSpPr>
          <p:nvPr>
            <p:ph type="title" idx="2"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79" name="Google Shape;479;p37"/>
          <p:cNvSpPr txBox="1">
            <a:spLocks noGrp="1"/>
          </p:cNvSpPr>
          <p:nvPr>
            <p:ph type="title" idx="3"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0" name="Google Shape;480;p37"/>
          <p:cNvSpPr txBox="1">
            <a:spLocks noGrp="1"/>
          </p:cNvSpPr>
          <p:nvPr>
            <p:ph type="title" idx="4"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1" name="Google Shape;481;p37"/>
          <p:cNvSpPr txBox="1">
            <a:spLocks noGrp="1"/>
          </p:cNvSpPr>
          <p:nvPr>
            <p:ph type="title" idx="5"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2" name="Google Shape;482;p37"/>
          <p:cNvSpPr txBox="1">
            <a:spLocks noGrp="1"/>
          </p:cNvSpPr>
          <p:nvPr>
            <p:ph type="title" idx="6"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3" name="Google Shape;483;p37"/>
          <p:cNvSpPr txBox="1">
            <a:spLocks noGrp="1"/>
          </p:cNvSpPr>
          <p:nvPr>
            <p:ph type="subTitle" idx="1"/>
          </p:nvPr>
        </p:nvSpPr>
        <p:spPr>
          <a:xfrm>
            <a:off x="727790" y="1279931"/>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4" name="Google Shape;484;p37"/>
          <p:cNvSpPr txBox="1">
            <a:spLocks noGrp="1"/>
          </p:cNvSpPr>
          <p:nvPr>
            <p:ph type="subTitle" idx="7"/>
          </p:nvPr>
        </p:nvSpPr>
        <p:spPr>
          <a:xfrm>
            <a:off x="727790" y="1852994"/>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5" name="Google Shape;485;p37"/>
          <p:cNvSpPr txBox="1">
            <a:spLocks noGrp="1"/>
          </p:cNvSpPr>
          <p:nvPr>
            <p:ph type="subTitle" idx="8"/>
          </p:nvPr>
        </p:nvSpPr>
        <p:spPr>
          <a:xfrm>
            <a:off x="727790" y="2431159"/>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6" name="Google Shape;486;p37"/>
          <p:cNvSpPr txBox="1">
            <a:spLocks noGrp="1"/>
          </p:cNvSpPr>
          <p:nvPr>
            <p:ph type="subTitle" idx="9"/>
          </p:nvPr>
        </p:nvSpPr>
        <p:spPr>
          <a:xfrm>
            <a:off x="727790" y="3023378"/>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7" name="Google Shape;487;p37"/>
          <p:cNvSpPr txBox="1">
            <a:spLocks noGrp="1"/>
          </p:cNvSpPr>
          <p:nvPr>
            <p:ph type="subTitle" idx="13"/>
          </p:nvPr>
        </p:nvSpPr>
        <p:spPr>
          <a:xfrm>
            <a:off x="727790" y="3619172"/>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488"/>
        <p:cNvGrpSpPr/>
        <p:nvPr/>
      </p:nvGrpSpPr>
      <p:grpSpPr>
        <a:xfrm>
          <a:off x="0" y="0"/>
          <a:ext cx="0" cy="0"/>
          <a:chOff x="0" y="0"/>
          <a:chExt cx="0" cy="0"/>
        </a:xfrm>
      </p:grpSpPr>
      <p:sp>
        <p:nvSpPr>
          <p:cNvPr id="489" name="Google Shape;489;p38"/>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90" name="Google Shape;490;p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91" name="Google Shape;491;p38"/>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92" name="Google Shape;492;p38"/>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93" name="Google Shape;493;p38"/>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94" name="Google Shape;494;p38"/>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95" name="Google Shape;495;p38"/>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96" name="Google Shape;496;p38"/>
          <p:cNvSpPr txBox="1">
            <a:spLocks noGrp="1"/>
          </p:cNvSpPr>
          <p:nvPr>
            <p:ph type="title" idx="2" hasCustomPrompt="1"/>
          </p:nvPr>
        </p:nvSpPr>
        <p:spPr>
          <a:xfrm>
            <a:off x="4735895" y="115221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7" name="Google Shape;497;p38"/>
          <p:cNvSpPr txBox="1">
            <a:spLocks noGrp="1"/>
          </p:cNvSpPr>
          <p:nvPr>
            <p:ph type="title" idx="3" hasCustomPrompt="1"/>
          </p:nvPr>
        </p:nvSpPr>
        <p:spPr>
          <a:xfrm>
            <a:off x="4735895" y="1734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8" name="Google Shape;498;p38"/>
          <p:cNvSpPr txBox="1">
            <a:spLocks noGrp="1"/>
          </p:cNvSpPr>
          <p:nvPr>
            <p:ph type="title" idx="4" hasCustomPrompt="1"/>
          </p:nvPr>
        </p:nvSpPr>
        <p:spPr>
          <a:xfrm>
            <a:off x="4735895" y="231799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9" name="Google Shape;499;p38"/>
          <p:cNvSpPr txBox="1">
            <a:spLocks noGrp="1"/>
          </p:cNvSpPr>
          <p:nvPr>
            <p:ph type="title" idx="5" hasCustomPrompt="1"/>
          </p:nvPr>
        </p:nvSpPr>
        <p:spPr>
          <a:xfrm>
            <a:off x="4730864"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0" name="Google Shape;500;p38"/>
          <p:cNvSpPr txBox="1">
            <a:spLocks noGrp="1"/>
          </p:cNvSpPr>
          <p:nvPr>
            <p:ph type="title" idx="6" hasCustomPrompt="1"/>
          </p:nvPr>
        </p:nvSpPr>
        <p:spPr>
          <a:xfrm>
            <a:off x="4735895" y="3493496"/>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1" name="Google Shape;501;p38"/>
          <p:cNvSpPr txBox="1">
            <a:spLocks noGrp="1"/>
          </p:cNvSpPr>
          <p:nvPr>
            <p:ph type="subTitle" idx="1"/>
          </p:nvPr>
        </p:nvSpPr>
        <p:spPr>
          <a:xfrm>
            <a:off x="727790" y="1279931"/>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2" name="Google Shape;502;p38"/>
          <p:cNvSpPr txBox="1">
            <a:spLocks noGrp="1"/>
          </p:cNvSpPr>
          <p:nvPr>
            <p:ph type="subTitle" idx="7"/>
          </p:nvPr>
        </p:nvSpPr>
        <p:spPr>
          <a:xfrm>
            <a:off x="727790" y="1852994"/>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3" name="Google Shape;503;p38"/>
          <p:cNvSpPr txBox="1">
            <a:spLocks noGrp="1"/>
          </p:cNvSpPr>
          <p:nvPr>
            <p:ph type="subTitle" idx="8"/>
          </p:nvPr>
        </p:nvSpPr>
        <p:spPr>
          <a:xfrm>
            <a:off x="727790" y="2431159"/>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4" name="Google Shape;504;p38"/>
          <p:cNvSpPr txBox="1">
            <a:spLocks noGrp="1"/>
          </p:cNvSpPr>
          <p:nvPr>
            <p:ph type="subTitle" idx="9"/>
          </p:nvPr>
        </p:nvSpPr>
        <p:spPr>
          <a:xfrm>
            <a:off x="727790" y="3023378"/>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5" name="Google Shape;505;p38"/>
          <p:cNvSpPr txBox="1">
            <a:spLocks noGrp="1"/>
          </p:cNvSpPr>
          <p:nvPr>
            <p:ph type="subTitle" idx="13"/>
          </p:nvPr>
        </p:nvSpPr>
        <p:spPr>
          <a:xfrm>
            <a:off x="727790" y="3619172"/>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6" name="Google Shape;506;p38"/>
          <p:cNvSpPr txBox="1">
            <a:spLocks noGrp="1"/>
          </p:cNvSpPr>
          <p:nvPr>
            <p:ph type="subTitle" idx="14"/>
          </p:nvPr>
        </p:nvSpPr>
        <p:spPr>
          <a:xfrm>
            <a:off x="5309168" y="1279931"/>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7" name="Google Shape;507;p38"/>
          <p:cNvSpPr txBox="1">
            <a:spLocks noGrp="1"/>
          </p:cNvSpPr>
          <p:nvPr>
            <p:ph type="subTitle" idx="15"/>
          </p:nvPr>
        </p:nvSpPr>
        <p:spPr>
          <a:xfrm>
            <a:off x="5309168" y="1852994"/>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8" name="Google Shape;508;p38"/>
          <p:cNvSpPr txBox="1">
            <a:spLocks noGrp="1"/>
          </p:cNvSpPr>
          <p:nvPr>
            <p:ph type="subTitle" idx="16"/>
          </p:nvPr>
        </p:nvSpPr>
        <p:spPr>
          <a:xfrm>
            <a:off x="5309168" y="2431159"/>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9" name="Google Shape;509;p38"/>
          <p:cNvSpPr txBox="1">
            <a:spLocks noGrp="1"/>
          </p:cNvSpPr>
          <p:nvPr>
            <p:ph type="subTitle" idx="17"/>
          </p:nvPr>
        </p:nvSpPr>
        <p:spPr>
          <a:xfrm>
            <a:off x="5309168" y="3023378"/>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0" name="Google Shape;510;p38"/>
          <p:cNvSpPr txBox="1">
            <a:spLocks noGrp="1"/>
          </p:cNvSpPr>
          <p:nvPr>
            <p:ph type="subTitle" idx="18"/>
          </p:nvPr>
        </p:nvSpPr>
        <p:spPr>
          <a:xfrm>
            <a:off x="5309168" y="3619172"/>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1" name="Google Shape;511;p38"/>
          <p:cNvSpPr txBox="1">
            <a:spLocks noGrp="1"/>
          </p:cNvSpPr>
          <p:nvPr>
            <p:ph type="title" idx="19"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2" name="Google Shape;512;p38"/>
          <p:cNvSpPr txBox="1">
            <a:spLocks noGrp="1"/>
          </p:cNvSpPr>
          <p:nvPr>
            <p:ph type="title" idx="20"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3" name="Google Shape;513;p38"/>
          <p:cNvSpPr txBox="1">
            <a:spLocks noGrp="1"/>
          </p:cNvSpPr>
          <p:nvPr>
            <p:ph type="title" idx="21"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4" name="Google Shape;514;p38"/>
          <p:cNvSpPr txBox="1">
            <a:spLocks noGrp="1"/>
          </p:cNvSpPr>
          <p:nvPr>
            <p:ph type="title" idx="22"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5" name="Google Shape;515;p38"/>
          <p:cNvSpPr txBox="1">
            <a:spLocks noGrp="1"/>
          </p:cNvSpPr>
          <p:nvPr>
            <p:ph type="title" idx="23"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516"/>
        <p:cNvGrpSpPr/>
        <p:nvPr/>
      </p:nvGrpSpPr>
      <p:grpSpPr>
        <a:xfrm>
          <a:off x="0" y="0"/>
          <a:ext cx="0" cy="0"/>
          <a:chOff x="0" y="0"/>
          <a:chExt cx="0" cy="0"/>
        </a:xfrm>
      </p:grpSpPr>
      <p:sp>
        <p:nvSpPr>
          <p:cNvPr id="517" name="Google Shape;517;p39"/>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18" name="Google Shape;518;p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19" name="Google Shape;519;p39"/>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5750" algn="l">
              <a:lnSpc>
                <a:spcPct val="87000"/>
              </a:lnSpc>
              <a:spcBef>
                <a:spcPts val="1300"/>
              </a:spcBef>
              <a:spcAft>
                <a:spcPts val="0"/>
              </a:spcAft>
              <a:buClr>
                <a:schemeClr val="accent1"/>
              </a:buClr>
              <a:buSzPts val="900"/>
              <a:buChar char="●"/>
              <a:defRPr/>
            </a:lvl1pPr>
            <a:lvl2pPr marL="914400" lvl="1" indent="-279400" algn="l">
              <a:lnSpc>
                <a:spcPct val="87000"/>
              </a:lnSpc>
              <a:spcBef>
                <a:spcPts val="1300"/>
              </a:spcBef>
              <a:spcAft>
                <a:spcPts val="0"/>
              </a:spcAft>
              <a:buClr>
                <a:schemeClr val="accent1"/>
              </a:buClr>
              <a:buSzPts val="800"/>
              <a:buChar char="●"/>
              <a:defRPr/>
            </a:lvl2pPr>
            <a:lvl3pPr marL="1371600" lvl="2" indent="-273050" algn="l">
              <a:lnSpc>
                <a:spcPct val="87000"/>
              </a:lnSpc>
              <a:spcBef>
                <a:spcPts val="1300"/>
              </a:spcBef>
              <a:spcAft>
                <a:spcPts val="0"/>
              </a:spcAft>
              <a:buClr>
                <a:schemeClr val="accent1"/>
              </a:buClr>
              <a:buSzPts val="700"/>
              <a:buChar char="●"/>
              <a:defRPr/>
            </a:lvl3pPr>
            <a:lvl4pPr marL="1828800" lvl="3" indent="-260350" algn="l">
              <a:lnSpc>
                <a:spcPct val="87000"/>
              </a:lnSpc>
              <a:spcBef>
                <a:spcPts val="1300"/>
              </a:spcBef>
              <a:spcAft>
                <a:spcPts val="0"/>
              </a:spcAft>
              <a:buClr>
                <a:schemeClr val="accent1"/>
              </a:buClr>
              <a:buSzPts val="500"/>
              <a:buChar char="●"/>
              <a:defRPr/>
            </a:lvl4pPr>
            <a:lvl5pPr marL="2286000" lvl="4" indent="-254000" algn="l">
              <a:lnSpc>
                <a:spcPct val="87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520"/>
        <p:cNvGrpSpPr/>
        <p:nvPr/>
      </p:nvGrpSpPr>
      <p:grpSpPr>
        <a:xfrm>
          <a:off x="0" y="0"/>
          <a:ext cx="0" cy="0"/>
          <a:chOff x="0" y="0"/>
          <a:chExt cx="0" cy="0"/>
        </a:xfrm>
      </p:grpSpPr>
      <p:sp>
        <p:nvSpPr>
          <p:cNvPr id="521" name="Google Shape;521;p40"/>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2" name="Google Shape;522;p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3" name="Google Shape;523;p40"/>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285750" algn="l">
              <a:lnSpc>
                <a:spcPct val="94000"/>
              </a:lnSpc>
              <a:spcBef>
                <a:spcPts val="1300"/>
              </a:spcBef>
              <a:spcAft>
                <a:spcPts val="0"/>
              </a:spcAft>
              <a:buClr>
                <a:schemeClr val="accent1"/>
              </a:buClr>
              <a:buSzPts val="900"/>
              <a:buChar char="●"/>
              <a:defRPr/>
            </a:lvl1pPr>
            <a:lvl2pPr marL="914400" lvl="1" indent="-279400" algn="l">
              <a:lnSpc>
                <a:spcPct val="94000"/>
              </a:lnSpc>
              <a:spcBef>
                <a:spcPts val="1300"/>
              </a:spcBef>
              <a:spcAft>
                <a:spcPts val="0"/>
              </a:spcAft>
              <a:buClr>
                <a:schemeClr val="accent1"/>
              </a:buClr>
              <a:buSzPts val="800"/>
              <a:buChar char="●"/>
              <a:defRPr/>
            </a:lvl2pPr>
            <a:lvl3pPr marL="1371600" lvl="2" indent="-273050" algn="l">
              <a:lnSpc>
                <a:spcPct val="94000"/>
              </a:lnSpc>
              <a:spcBef>
                <a:spcPts val="1300"/>
              </a:spcBef>
              <a:spcAft>
                <a:spcPts val="0"/>
              </a:spcAft>
              <a:buClr>
                <a:schemeClr val="accent1"/>
              </a:buClr>
              <a:buSzPts val="700"/>
              <a:buChar char="●"/>
              <a:defRPr/>
            </a:lvl3pPr>
            <a:lvl4pPr marL="1828800" lvl="3" indent="-260350" algn="l">
              <a:lnSpc>
                <a:spcPct val="94000"/>
              </a:lnSpc>
              <a:spcBef>
                <a:spcPts val="1300"/>
              </a:spcBef>
              <a:spcAft>
                <a:spcPts val="0"/>
              </a:spcAft>
              <a:buClr>
                <a:schemeClr val="accent1"/>
              </a:buClr>
              <a:buSzPts val="500"/>
              <a:buChar char="●"/>
              <a:defRPr/>
            </a:lvl4pPr>
            <a:lvl5pPr marL="2286000" lvl="4" indent="-254000" algn="l">
              <a:lnSpc>
                <a:spcPct val="94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524"/>
        <p:cNvGrpSpPr/>
        <p:nvPr/>
      </p:nvGrpSpPr>
      <p:grpSpPr>
        <a:xfrm>
          <a:off x="0" y="0"/>
          <a:ext cx="0" cy="0"/>
          <a:chOff x="0" y="0"/>
          <a:chExt cx="0" cy="0"/>
        </a:xfrm>
      </p:grpSpPr>
      <p:sp>
        <p:nvSpPr>
          <p:cNvPr id="525" name="Google Shape;525;p41"/>
          <p:cNvSpPr txBox="1">
            <a:spLocks noGrp="1"/>
          </p:cNvSpPr>
          <p:nvPr>
            <p:ph type="title"/>
          </p:nvPr>
        </p:nvSpPr>
        <p:spPr>
          <a:xfrm>
            <a:off x="316371" y="1332213"/>
            <a:ext cx="3300300" cy="20796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6" name="Google Shape;526;p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7" name="Google Shape;527;p41"/>
          <p:cNvSpPr txBox="1">
            <a:spLocks noGrp="1"/>
          </p:cNvSpPr>
          <p:nvPr>
            <p:ph type="body" idx="1"/>
          </p:nvPr>
        </p:nvSpPr>
        <p:spPr>
          <a:xfrm>
            <a:off x="4487977" y="1762506"/>
            <a:ext cx="4107300" cy="16323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chemeClr val="accent4"/>
              </a:buClr>
              <a:buSzPts val="900"/>
              <a:buChar char="●"/>
              <a:defRPr>
                <a:solidFill>
                  <a:schemeClr val="accent4"/>
                </a:solidFill>
              </a:defRPr>
            </a:lvl1pPr>
            <a:lvl2pPr marL="914400" lvl="1" indent="-279400" algn="l">
              <a:lnSpc>
                <a:spcPct val="95000"/>
              </a:lnSpc>
              <a:spcBef>
                <a:spcPts val="1300"/>
              </a:spcBef>
              <a:spcAft>
                <a:spcPts val="0"/>
              </a:spcAft>
              <a:buClr>
                <a:schemeClr val="accent4"/>
              </a:buClr>
              <a:buSzPts val="800"/>
              <a:buChar char="●"/>
              <a:defRPr>
                <a:solidFill>
                  <a:schemeClr val="accent4"/>
                </a:solidFill>
              </a:defRPr>
            </a:lvl2pPr>
            <a:lvl3pPr marL="1371600" lvl="2" indent="-273050" algn="l">
              <a:lnSpc>
                <a:spcPct val="95000"/>
              </a:lnSpc>
              <a:spcBef>
                <a:spcPts val="1300"/>
              </a:spcBef>
              <a:spcAft>
                <a:spcPts val="0"/>
              </a:spcAft>
              <a:buClr>
                <a:schemeClr val="accent4"/>
              </a:buClr>
              <a:buSzPts val="700"/>
              <a:buChar char="●"/>
              <a:defRPr>
                <a:solidFill>
                  <a:schemeClr val="accent4"/>
                </a:solidFill>
              </a:defRPr>
            </a:lvl3pPr>
            <a:lvl4pPr marL="1828800" lvl="3" indent="-260350" algn="l">
              <a:lnSpc>
                <a:spcPct val="95000"/>
              </a:lnSpc>
              <a:spcBef>
                <a:spcPts val="1300"/>
              </a:spcBef>
              <a:spcAft>
                <a:spcPts val="0"/>
              </a:spcAft>
              <a:buClr>
                <a:schemeClr val="accent4"/>
              </a:buClr>
              <a:buSzPts val="500"/>
              <a:buChar char="●"/>
              <a:defRPr>
                <a:solidFill>
                  <a:schemeClr val="accent4"/>
                </a:solidFill>
              </a:defRPr>
            </a:lvl4pPr>
            <a:lvl5pPr marL="2286000" lvl="4" indent="-254000" algn="l">
              <a:lnSpc>
                <a:spcPct val="95000"/>
              </a:lnSpc>
              <a:spcBef>
                <a:spcPts val="1300"/>
              </a:spcBef>
              <a:spcAft>
                <a:spcPts val="0"/>
              </a:spcAft>
              <a:buClr>
                <a:schemeClr val="accent4"/>
              </a:buClr>
              <a:buSzPts val="400"/>
              <a:buChar char="●"/>
              <a:defRPr>
                <a:solidFill>
                  <a:schemeClr val="accent4"/>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28" name="Google Shape;528;p41"/>
          <p:cNvSpPr txBox="1">
            <a:spLocks noGrp="1"/>
          </p:cNvSpPr>
          <p:nvPr>
            <p:ph type="subTitle" idx="2"/>
          </p:nvPr>
        </p:nvSpPr>
        <p:spPr>
          <a:xfrm>
            <a:off x="4487977" y="1359427"/>
            <a:ext cx="41073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529"/>
        <p:cNvGrpSpPr/>
        <p:nvPr/>
      </p:nvGrpSpPr>
      <p:grpSpPr>
        <a:xfrm>
          <a:off x="0" y="0"/>
          <a:ext cx="0" cy="0"/>
          <a:chOff x="0" y="0"/>
          <a:chExt cx="0" cy="0"/>
        </a:xfrm>
      </p:grpSpPr>
      <p:pic>
        <p:nvPicPr>
          <p:cNvPr id="530" name="Google Shape;530;p42"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531" name="Google Shape;531;p42"/>
          <p:cNvSpPr/>
          <p:nvPr/>
        </p:nvSpPr>
        <p:spPr>
          <a:xfrm>
            <a:off x="4091291" y="1246976"/>
            <a:ext cx="4692300" cy="3308700"/>
          </a:xfrm>
          <a:prstGeom prst="roundRect">
            <a:avLst>
              <a:gd name="adj" fmla="val 2710"/>
            </a:avLst>
          </a:prstGeom>
          <a:gradFill>
            <a:gsLst>
              <a:gs pos="0">
                <a:srgbClr val="FFFFFF"/>
              </a:gs>
              <a:gs pos="28000">
                <a:srgbClr val="F7F7FB">
                  <a:alpha val="97254"/>
                </a:srgbClr>
              </a:gs>
              <a:gs pos="55000">
                <a:srgbClr val="E4E2F1">
                  <a:alpha val="91764"/>
                </a:srgbClr>
              </a:gs>
              <a:gs pos="93000">
                <a:srgbClr val="C4C0E1">
                  <a:alpha val="81960"/>
                </a:srgbClr>
              </a:gs>
              <a:gs pos="100000">
                <a:srgbClr val="BFBADE">
                  <a:alpha val="80000"/>
                </a:srgbClr>
              </a:gs>
            </a:gsLst>
            <a:lin ang="5400012" scaled="0"/>
          </a:gradFill>
          <a:ln w="357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32" name="Google Shape;532;p42"/>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33" name="Google Shape;533;p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534" name="Google Shape;534;p42"/>
          <p:cNvGrpSpPr/>
          <p:nvPr/>
        </p:nvGrpSpPr>
        <p:grpSpPr>
          <a:xfrm>
            <a:off x="8381796" y="4822425"/>
            <a:ext cx="537710" cy="158585"/>
            <a:chOff x="22351457" y="12859799"/>
            <a:chExt cx="1433894" cy="422893"/>
          </a:xfrm>
        </p:grpSpPr>
        <p:grpSp>
          <p:nvGrpSpPr>
            <p:cNvPr id="535" name="Google Shape;535;p42"/>
            <p:cNvGrpSpPr/>
            <p:nvPr/>
          </p:nvGrpSpPr>
          <p:grpSpPr>
            <a:xfrm>
              <a:off x="22351457" y="12859799"/>
              <a:ext cx="1379787" cy="422893"/>
              <a:chOff x="22351457" y="12859799"/>
              <a:chExt cx="1379787" cy="422893"/>
            </a:xfrm>
          </p:grpSpPr>
          <p:sp>
            <p:nvSpPr>
              <p:cNvPr id="536" name="Google Shape;536;p4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37" name="Google Shape;537;p4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538" name="Google Shape;538;p42"/>
              <p:cNvGrpSpPr/>
              <p:nvPr/>
            </p:nvGrpSpPr>
            <p:grpSpPr>
              <a:xfrm>
                <a:off x="23288552" y="12859801"/>
                <a:ext cx="442692" cy="422765"/>
                <a:chOff x="23288552" y="12859801"/>
                <a:chExt cx="442692" cy="422765"/>
              </a:xfrm>
            </p:grpSpPr>
            <p:grpSp>
              <p:nvGrpSpPr>
                <p:cNvPr id="539" name="Google Shape;539;p42"/>
                <p:cNvGrpSpPr/>
                <p:nvPr/>
              </p:nvGrpSpPr>
              <p:grpSpPr>
                <a:xfrm>
                  <a:off x="23288552" y="12859801"/>
                  <a:ext cx="442692" cy="422765"/>
                  <a:chOff x="23288552" y="12859801"/>
                  <a:chExt cx="442692" cy="422765"/>
                </a:xfrm>
              </p:grpSpPr>
              <p:sp>
                <p:nvSpPr>
                  <p:cNvPr id="540" name="Google Shape;540;p4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41" name="Google Shape;541;p4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2" name="Google Shape;542;p4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543" name="Google Shape;543;p4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4" name="Google Shape;544;p4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545" name="Google Shape;545;p42"/>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chemeClr val="accent1"/>
              </a:buClr>
              <a:buSzPts val="900"/>
              <a:buChar char="●"/>
              <a:defRPr/>
            </a:lvl1pPr>
            <a:lvl2pPr marL="914400" lvl="1" indent="-279400" algn="l">
              <a:lnSpc>
                <a:spcPct val="89000"/>
              </a:lnSpc>
              <a:spcBef>
                <a:spcPts val="1300"/>
              </a:spcBef>
              <a:spcAft>
                <a:spcPts val="0"/>
              </a:spcAft>
              <a:buClr>
                <a:schemeClr val="accent1"/>
              </a:buClr>
              <a:buSzPts val="800"/>
              <a:buChar char="●"/>
              <a:defRPr/>
            </a:lvl2pPr>
            <a:lvl3pPr marL="1371600" lvl="2" indent="-273050" algn="l">
              <a:lnSpc>
                <a:spcPct val="89000"/>
              </a:lnSpc>
              <a:spcBef>
                <a:spcPts val="1300"/>
              </a:spcBef>
              <a:spcAft>
                <a:spcPts val="0"/>
              </a:spcAft>
              <a:buClr>
                <a:schemeClr val="accent1"/>
              </a:buClr>
              <a:buSzPts val="700"/>
              <a:buChar char="●"/>
              <a:defRPr/>
            </a:lvl3pPr>
            <a:lvl4pPr marL="1828800" lvl="3" indent="-260350" algn="l">
              <a:lnSpc>
                <a:spcPct val="89000"/>
              </a:lnSpc>
              <a:spcBef>
                <a:spcPts val="1300"/>
              </a:spcBef>
              <a:spcAft>
                <a:spcPts val="0"/>
              </a:spcAft>
              <a:buClr>
                <a:schemeClr val="accent1"/>
              </a:buClr>
              <a:buSzPts val="500"/>
              <a:buChar char="●"/>
              <a:defRPr/>
            </a:lvl4pPr>
            <a:lvl5pPr marL="2286000" lvl="4" indent="-254000" algn="l">
              <a:lnSpc>
                <a:spcPct val="89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546"/>
        <p:cNvGrpSpPr/>
        <p:nvPr/>
      </p:nvGrpSpPr>
      <p:grpSpPr>
        <a:xfrm>
          <a:off x="0" y="0"/>
          <a:ext cx="0" cy="0"/>
          <a:chOff x="0" y="0"/>
          <a:chExt cx="0" cy="0"/>
        </a:xfrm>
      </p:grpSpPr>
      <p:sp>
        <p:nvSpPr>
          <p:cNvPr id="547" name="Google Shape;547;p43"/>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48" name="Google Shape;548;p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49" name="Google Shape;549;p43"/>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50" name="Google Shape;550;p43"/>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551"/>
        <p:cNvGrpSpPr/>
        <p:nvPr/>
      </p:nvGrpSpPr>
      <p:grpSpPr>
        <a:xfrm>
          <a:off x="0" y="0"/>
          <a:ext cx="0" cy="0"/>
          <a:chOff x="0" y="0"/>
          <a:chExt cx="0" cy="0"/>
        </a:xfrm>
      </p:grpSpPr>
      <p:sp>
        <p:nvSpPr>
          <p:cNvPr id="552" name="Google Shape;552;p44"/>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553" name="Google Shape;553;p44"/>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54" name="Google Shape;554;p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555" name="Google Shape;555;p44"/>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556" name="Google Shape;556;p44"/>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557" name="Google Shape;557;p44"/>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558" name="Google Shape;558;p44"/>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59" name="Google Shape;559;p44"/>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60" name="Google Shape;560;p44"/>
          <p:cNvSpPr txBox="1">
            <a:spLocks noGrp="1"/>
          </p:cNvSpPr>
          <p:nvPr>
            <p:ph type="title" idx="3" hasCustomPrompt="1"/>
          </p:nvPr>
        </p:nvSpPr>
        <p:spPr>
          <a:xfrm>
            <a:off x="442153"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1" name="Google Shape;561;p44"/>
          <p:cNvSpPr txBox="1">
            <a:spLocks noGrp="1"/>
          </p:cNvSpPr>
          <p:nvPr>
            <p:ph type="title" idx="4" hasCustomPrompt="1"/>
          </p:nvPr>
        </p:nvSpPr>
        <p:spPr>
          <a:xfrm>
            <a:off x="262633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2" name="Google Shape;562;p44"/>
          <p:cNvSpPr txBox="1">
            <a:spLocks noGrp="1"/>
          </p:cNvSpPr>
          <p:nvPr>
            <p:ph type="title" idx="5" hasCustomPrompt="1"/>
          </p:nvPr>
        </p:nvSpPr>
        <p:spPr>
          <a:xfrm>
            <a:off x="4810505"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3" name="Google Shape;563;p44"/>
          <p:cNvSpPr txBox="1">
            <a:spLocks noGrp="1"/>
          </p:cNvSpPr>
          <p:nvPr>
            <p:ph type="title" idx="6" hasCustomPrompt="1"/>
          </p:nvPr>
        </p:nvSpPr>
        <p:spPr>
          <a:xfrm>
            <a:off x="695798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4" name="Google Shape;564;p44"/>
          <p:cNvSpPr txBox="1">
            <a:spLocks noGrp="1"/>
          </p:cNvSpPr>
          <p:nvPr>
            <p:ph type="subTitle" idx="7"/>
          </p:nvPr>
        </p:nvSpPr>
        <p:spPr>
          <a:xfrm>
            <a:off x="44601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5" name="Google Shape;565;p44"/>
          <p:cNvSpPr txBox="1">
            <a:spLocks noGrp="1"/>
          </p:cNvSpPr>
          <p:nvPr>
            <p:ph type="subTitle" idx="8"/>
          </p:nvPr>
        </p:nvSpPr>
        <p:spPr>
          <a:xfrm>
            <a:off x="2619211"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6" name="Google Shape;566;p44"/>
          <p:cNvSpPr txBox="1">
            <a:spLocks noGrp="1"/>
          </p:cNvSpPr>
          <p:nvPr>
            <p:ph type="subTitle" idx="9"/>
          </p:nvPr>
        </p:nvSpPr>
        <p:spPr>
          <a:xfrm>
            <a:off x="4791659"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7" name="Google Shape;567;p44"/>
          <p:cNvSpPr txBox="1">
            <a:spLocks noGrp="1"/>
          </p:cNvSpPr>
          <p:nvPr>
            <p:ph type="subTitle" idx="13"/>
          </p:nvPr>
        </p:nvSpPr>
        <p:spPr>
          <a:xfrm>
            <a:off x="696410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568"/>
        <p:cNvGrpSpPr/>
        <p:nvPr/>
      </p:nvGrpSpPr>
      <p:grpSpPr>
        <a:xfrm>
          <a:off x="0" y="0"/>
          <a:ext cx="0" cy="0"/>
          <a:chOff x="0" y="0"/>
          <a:chExt cx="0" cy="0"/>
        </a:xfrm>
      </p:grpSpPr>
      <p:sp>
        <p:nvSpPr>
          <p:cNvPr id="569" name="Google Shape;569;p45"/>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70" name="Google Shape;570;p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71" name="Google Shape;571;p45"/>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72" name="Google Shape;572;p45"/>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73" name="Google Shape;573;p45"/>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574"/>
        <p:cNvGrpSpPr/>
        <p:nvPr/>
      </p:nvGrpSpPr>
      <p:grpSpPr>
        <a:xfrm>
          <a:off x="0" y="0"/>
          <a:ext cx="0" cy="0"/>
          <a:chOff x="0" y="0"/>
          <a:chExt cx="0" cy="0"/>
        </a:xfrm>
      </p:grpSpPr>
      <p:sp>
        <p:nvSpPr>
          <p:cNvPr id="575" name="Google Shape;575;p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76" name="Google Shape;576;p46"/>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77" name="Google Shape;577;p46"/>
          <p:cNvSpPr txBox="1">
            <a:spLocks noGrp="1"/>
          </p:cNvSpPr>
          <p:nvPr>
            <p:ph type="body" idx="1"/>
          </p:nvPr>
        </p:nvSpPr>
        <p:spPr>
          <a:xfrm>
            <a:off x="514217" y="1610310"/>
            <a:ext cx="3371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78" name="Google Shape;578;p46"/>
          <p:cNvSpPr txBox="1">
            <a:spLocks noGrp="1"/>
          </p:cNvSpPr>
          <p:nvPr>
            <p:ph type="subTitle" idx="2"/>
          </p:nvPr>
        </p:nvSpPr>
        <p:spPr>
          <a:xfrm>
            <a:off x="514217" y="1204631"/>
            <a:ext cx="3371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79" name="Google Shape;579;p46"/>
          <p:cNvSpPr/>
          <p:nvPr/>
        </p:nvSpPr>
        <p:spPr>
          <a:xfrm rot="10800000">
            <a:off x="4049404"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0" name="Google Shape;580;p46"/>
          <p:cNvSpPr txBox="1">
            <a:spLocks noGrp="1"/>
          </p:cNvSpPr>
          <p:nvPr>
            <p:ph type="body" idx="3"/>
          </p:nvPr>
        </p:nvSpPr>
        <p:spPr>
          <a:xfrm>
            <a:off x="4218276" y="1610310"/>
            <a:ext cx="33264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81" name="Google Shape;581;p46"/>
          <p:cNvSpPr txBox="1">
            <a:spLocks noGrp="1"/>
          </p:cNvSpPr>
          <p:nvPr>
            <p:ph type="subTitle" idx="4"/>
          </p:nvPr>
        </p:nvSpPr>
        <p:spPr>
          <a:xfrm>
            <a:off x="4218276" y="1204631"/>
            <a:ext cx="33264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82" name="Google Shape;582;p46"/>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583"/>
        <p:cNvGrpSpPr/>
        <p:nvPr/>
      </p:nvGrpSpPr>
      <p:grpSpPr>
        <a:xfrm>
          <a:off x="0" y="0"/>
          <a:ext cx="0" cy="0"/>
          <a:chOff x="0" y="0"/>
          <a:chExt cx="0" cy="0"/>
        </a:xfrm>
      </p:grpSpPr>
      <p:sp>
        <p:nvSpPr>
          <p:cNvPr id="584" name="Google Shape;584;p47"/>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5" name="Google Shape;585;p47"/>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6" name="Google Shape;586;p47"/>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7" name="Google Shape;587;p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88" name="Google Shape;588;p47"/>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589" name="Google Shape;589;p47"/>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590" name="Google Shape;590;p47"/>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591" name="Google Shape;591;p47"/>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592" name="Google Shape;592;p47"/>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3" name="Google Shape;593;p47"/>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4" name="Google Shape;594;p47"/>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5" name="Google Shape;595;p47"/>
          <p:cNvSpPr txBox="1">
            <a:spLocks noGrp="1"/>
          </p:cNvSpPr>
          <p:nvPr>
            <p:ph type="title" idx="4"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96" name="Google Shape;596;p47"/>
          <p:cNvSpPr txBox="1">
            <a:spLocks noGrp="1"/>
          </p:cNvSpPr>
          <p:nvPr>
            <p:ph type="title" idx="5" hasCustomPrompt="1"/>
          </p:nvPr>
        </p:nvSpPr>
        <p:spPr>
          <a:xfrm>
            <a:off x="3363137"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97" name="Google Shape;597;p47"/>
          <p:cNvSpPr txBox="1">
            <a:spLocks noGrp="1"/>
          </p:cNvSpPr>
          <p:nvPr>
            <p:ph type="title" idx="6" hasCustomPrompt="1"/>
          </p:nvPr>
        </p:nvSpPr>
        <p:spPr>
          <a:xfrm>
            <a:off x="6210991"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598"/>
        <p:cNvGrpSpPr/>
        <p:nvPr/>
      </p:nvGrpSpPr>
      <p:grpSpPr>
        <a:xfrm>
          <a:off x="0" y="0"/>
          <a:ext cx="0" cy="0"/>
          <a:chOff x="0" y="0"/>
          <a:chExt cx="0" cy="0"/>
        </a:xfrm>
      </p:grpSpPr>
      <p:sp>
        <p:nvSpPr>
          <p:cNvPr id="599" name="Google Shape;599;p48"/>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0" name="Google Shape;600;p48"/>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1" name="Google Shape;601;p48"/>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2" name="Google Shape;602;p48"/>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3" name="Google Shape;603;p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04" name="Google Shape;604;p48"/>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05" name="Google Shape;605;p48"/>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606" name="Google Shape;606;p48"/>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7" name="Google Shape;607;p48"/>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8" name="Google Shape;608;p48"/>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9" name="Google Shape;609;p48"/>
          <p:cNvSpPr txBox="1">
            <a:spLocks noGrp="1"/>
          </p:cNvSpPr>
          <p:nvPr>
            <p:ph type="title" idx="4" hasCustomPrompt="1"/>
          </p:nvPr>
        </p:nvSpPr>
        <p:spPr>
          <a:xfrm>
            <a:off x="2651462"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0" name="Google Shape;610;p48"/>
          <p:cNvSpPr txBox="1">
            <a:spLocks noGrp="1"/>
          </p:cNvSpPr>
          <p:nvPr>
            <p:ph type="title" idx="5" hasCustomPrompt="1"/>
          </p:nvPr>
        </p:nvSpPr>
        <p:spPr>
          <a:xfrm>
            <a:off x="4796546"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1" name="Google Shape;611;p48"/>
          <p:cNvSpPr txBox="1">
            <a:spLocks noGrp="1"/>
          </p:cNvSpPr>
          <p:nvPr>
            <p:ph type="title" idx="6" hasCustomPrompt="1"/>
          </p:nvPr>
        </p:nvSpPr>
        <p:spPr>
          <a:xfrm>
            <a:off x="6942821"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2" name="Google Shape;612;p48"/>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3" name="Google Shape;613;p48"/>
          <p:cNvSpPr txBox="1">
            <a:spLocks noGrp="1"/>
          </p:cNvSpPr>
          <p:nvPr>
            <p:ph type="title" idx="8"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pic>
        <p:nvPicPr>
          <p:cNvPr id="614" name="Google Shape;614;p48"/>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615" name="Google Shape;615;p48"/>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616" name="Google Shape;616;p48"/>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617"/>
        <p:cNvGrpSpPr/>
        <p:nvPr/>
      </p:nvGrpSpPr>
      <p:grpSpPr>
        <a:xfrm>
          <a:off x="0" y="0"/>
          <a:ext cx="0" cy="0"/>
          <a:chOff x="0" y="0"/>
          <a:chExt cx="0" cy="0"/>
        </a:xfrm>
      </p:grpSpPr>
      <p:sp>
        <p:nvSpPr>
          <p:cNvPr id="618" name="Google Shape;618;p49"/>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19" name="Google Shape;619;p49"/>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0" name="Google Shape;620;p49"/>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1" name="Google Shape;621;p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22" name="Google Shape;622;p49"/>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23" name="Google Shape;623;p49"/>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624" name="Google Shape;624;p49"/>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625" name="Google Shape;625;p49"/>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626" name="Google Shape;626;p49"/>
          <p:cNvSpPr txBox="1">
            <a:spLocks noGrp="1"/>
          </p:cNvSpPr>
          <p:nvPr>
            <p:ph type="subTitle" idx="1"/>
          </p:nvPr>
        </p:nvSpPr>
        <p:spPr>
          <a:xfrm>
            <a:off x="502453" y="3033019"/>
            <a:ext cx="24441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7" name="Google Shape;627;p49"/>
          <p:cNvSpPr txBox="1">
            <a:spLocks noGrp="1"/>
          </p:cNvSpPr>
          <p:nvPr>
            <p:ph type="subTitle" idx="5"/>
          </p:nvPr>
        </p:nvSpPr>
        <p:spPr>
          <a:xfrm>
            <a:off x="3402434"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8" name="Google Shape;628;p49"/>
          <p:cNvSpPr txBox="1">
            <a:spLocks noGrp="1"/>
          </p:cNvSpPr>
          <p:nvPr>
            <p:ph type="subTitle" idx="6"/>
          </p:nvPr>
        </p:nvSpPr>
        <p:spPr>
          <a:xfrm>
            <a:off x="6302409"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9" name="Google Shape;629;p49"/>
          <p:cNvSpPr txBox="1">
            <a:spLocks noGrp="1"/>
          </p:cNvSpPr>
          <p:nvPr>
            <p:ph type="subTitle" idx="7"/>
          </p:nvPr>
        </p:nvSpPr>
        <p:spPr>
          <a:xfrm>
            <a:off x="3404271"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0" name="Google Shape;630;p49"/>
          <p:cNvSpPr txBox="1">
            <a:spLocks noGrp="1"/>
          </p:cNvSpPr>
          <p:nvPr>
            <p:ph type="subTitle" idx="8"/>
          </p:nvPr>
        </p:nvSpPr>
        <p:spPr>
          <a:xfrm>
            <a:off x="6279734"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1" name="Google Shape;631;p49"/>
          <p:cNvSpPr txBox="1">
            <a:spLocks noGrp="1"/>
          </p:cNvSpPr>
          <p:nvPr>
            <p:ph type="subTitle" idx="9"/>
          </p:nvPr>
        </p:nvSpPr>
        <p:spPr>
          <a:xfrm>
            <a:off x="511560"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632"/>
        <p:cNvGrpSpPr/>
        <p:nvPr/>
      </p:nvGrpSpPr>
      <p:grpSpPr>
        <a:xfrm>
          <a:off x="0" y="0"/>
          <a:ext cx="0" cy="0"/>
          <a:chOff x="0" y="0"/>
          <a:chExt cx="0" cy="0"/>
        </a:xfrm>
      </p:grpSpPr>
      <p:sp>
        <p:nvSpPr>
          <p:cNvPr id="633" name="Google Shape;633;p50"/>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34" name="Google Shape;634;p50"/>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35" name="Google Shape;635;p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36" name="Google Shape;636;p50"/>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37" name="Google Shape;637;p50"/>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638" name="Google Shape;638;p50"/>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639" name="Google Shape;639;p50"/>
          <p:cNvSpPr txBox="1">
            <a:spLocks noGrp="1"/>
          </p:cNvSpPr>
          <p:nvPr>
            <p:ph type="subTitle" idx="1"/>
          </p:nvPr>
        </p:nvSpPr>
        <p:spPr>
          <a:xfrm>
            <a:off x="1583035" y="3035175"/>
            <a:ext cx="2732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0" name="Google Shape;640;p50"/>
          <p:cNvSpPr txBox="1">
            <a:spLocks noGrp="1"/>
          </p:cNvSpPr>
          <p:nvPr>
            <p:ph type="subTitle" idx="4"/>
          </p:nvPr>
        </p:nvSpPr>
        <p:spPr>
          <a:xfrm>
            <a:off x="1593216" y="3671766"/>
            <a:ext cx="27324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1" name="Google Shape;641;p50"/>
          <p:cNvSpPr txBox="1">
            <a:spLocks noGrp="1"/>
          </p:cNvSpPr>
          <p:nvPr>
            <p:ph type="subTitle" idx="5"/>
          </p:nvPr>
        </p:nvSpPr>
        <p:spPr>
          <a:xfrm>
            <a:off x="4768489" y="3035175"/>
            <a:ext cx="27222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2" name="Google Shape;642;p50"/>
          <p:cNvSpPr txBox="1">
            <a:spLocks noGrp="1"/>
          </p:cNvSpPr>
          <p:nvPr>
            <p:ph type="subTitle" idx="6"/>
          </p:nvPr>
        </p:nvSpPr>
        <p:spPr>
          <a:xfrm>
            <a:off x="4778632" y="3671766"/>
            <a:ext cx="27222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643"/>
        <p:cNvGrpSpPr/>
        <p:nvPr/>
      </p:nvGrpSpPr>
      <p:grpSpPr>
        <a:xfrm>
          <a:off x="0" y="0"/>
          <a:ext cx="0" cy="0"/>
          <a:chOff x="0" y="0"/>
          <a:chExt cx="0" cy="0"/>
        </a:xfrm>
      </p:grpSpPr>
      <p:sp>
        <p:nvSpPr>
          <p:cNvPr id="644" name="Google Shape;644;p51"/>
          <p:cNvSpPr/>
          <p:nvPr/>
        </p:nvSpPr>
        <p:spPr>
          <a:xfrm>
            <a:off x="1396604"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45" name="Google Shape;645;p51"/>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46" name="Google Shape;646;p51"/>
          <p:cNvSpPr/>
          <p:nvPr/>
        </p:nvSpPr>
        <p:spPr>
          <a:xfrm>
            <a:off x="4613071"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7" name="Google Shape;647;p51"/>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8" name="Google Shape;648;p51"/>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9" name="Google Shape;649;p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50" name="Google Shape;650;p51"/>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51" name="Google Shape;651;p51"/>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52" name="Google Shape;652;p51"/>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53" name="Google Shape;653;p51"/>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54" name="Google Shape;654;p51"/>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55" name="Google Shape;655;p51"/>
          <p:cNvSpPr txBox="1">
            <a:spLocks noGrp="1"/>
          </p:cNvSpPr>
          <p:nvPr>
            <p:ph type="subTitle" idx="3"/>
          </p:nvPr>
        </p:nvSpPr>
        <p:spPr>
          <a:xfrm>
            <a:off x="1711718"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656" name="Google Shape;656;p51"/>
          <p:cNvSpPr txBox="1">
            <a:spLocks noGrp="1"/>
          </p:cNvSpPr>
          <p:nvPr>
            <p:ph type="subTitle" idx="4"/>
          </p:nvPr>
        </p:nvSpPr>
        <p:spPr>
          <a:xfrm>
            <a:off x="4882652"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657"/>
        <p:cNvGrpSpPr/>
        <p:nvPr/>
      </p:nvGrpSpPr>
      <p:grpSpPr>
        <a:xfrm>
          <a:off x="0" y="0"/>
          <a:ext cx="0" cy="0"/>
          <a:chOff x="0" y="0"/>
          <a:chExt cx="0" cy="0"/>
        </a:xfrm>
      </p:grpSpPr>
      <p:sp>
        <p:nvSpPr>
          <p:cNvPr id="658" name="Google Shape;658;p52"/>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59" name="Google Shape;659;p52"/>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0" name="Google Shape;660;p52"/>
          <p:cNvSpPr/>
          <p:nvPr/>
        </p:nvSpPr>
        <p:spPr>
          <a:xfrm rot="10800000">
            <a:off x="1396584"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1" name="Google Shape;661;p52"/>
          <p:cNvSpPr/>
          <p:nvPr/>
        </p:nvSpPr>
        <p:spPr>
          <a:xfrm rot="10800000">
            <a:off x="4613052"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62" name="Google Shape;662;p52"/>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63" name="Google Shape;663;p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64" name="Google Shape;664;p52"/>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65" name="Google Shape;665;p52"/>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66" name="Google Shape;666;p52"/>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67" name="Google Shape;667;p52"/>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68" name="Google Shape;668;p52"/>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69" name="Google Shape;669;p52"/>
          <p:cNvSpPr txBox="1">
            <a:spLocks noGrp="1"/>
          </p:cNvSpPr>
          <p:nvPr>
            <p:ph type="subTitle" idx="3"/>
          </p:nvPr>
        </p:nvSpPr>
        <p:spPr>
          <a:xfrm>
            <a:off x="1711704"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70" name="Google Shape;670;p52"/>
          <p:cNvSpPr txBox="1">
            <a:spLocks noGrp="1"/>
          </p:cNvSpPr>
          <p:nvPr>
            <p:ph type="subTitle" idx="4"/>
          </p:nvPr>
        </p:nvSpPr>
        <p:spPr>
          <a:xfrm>
            <a:off x="4882652"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671"/>
        <p:cNvGrpSpPr/>
        <p:nvPr/>
      </p:nvGrpSpPr>
      <p:grpSpPr>
        <a:xfrm>
          <a:off x="0" y="0"/>
          <a:ext cx="0" cy="0"/>
          <a:chOff x="0" y="0"/>
          <a:chExt cx="0" cy="0"/>
        </a:xfrm>
      </p:grpSpPr>
      <p:sp>
        <p:nvSpPr>
          <p:cNvPr id="672" name="Google Shape;672;p53"/>
          <p:cNvSpPr/>
          <p:nvPr/>
        </p:nvSpPr>
        <p:spPr>
          <a:xfrm>
            <a:off x="3222813"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3" name="Google Shape;673;p53"/>
          <p:cNvSpPr/>
          <p:nvPr/>
        </p:nvSpPr>
        <p:spPr>
          <a:xfrm>
            <a:off x="6107166"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4" name="Google Shape;674;p53"/>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5" name="Google Shape;675;p53"/>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6" name="Google Shape;676;p53"/>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7" name="Google Shape;677;p53"/>
          <p:cNvSpPr/>
          <p:nvPr/>
        </p:nvSpPr>
        <p:spPr>
          <a:xfrm>
            <a:off x="338461"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8" name="Google Shape;678;p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79" name="Google Shape;679;p53"/>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80" name="Google Shape;680;p53"/>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81" name="Google Shape;681;p53"/>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2" name="Google Shape;682;p53"/>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3" name="Google Shape;683;p53"/>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4" name="Google Shape;684;p53"/>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5" name="Google Shape;685;p53"/>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6" name="Google Shape;686;p53"/>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7" name="Google Shape;687;p53"/>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8" name="Google Shape;688;p53"/>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689" name="Google Shape;689;p53"/>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690" name="Google Shape;690;p53"/>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1" name="Google Shape;691;p53"/>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2" name="Google Shape;692;p53"/>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3" name="Google Shape;693;p53"/>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4" name="Google Shape;694;p53"/>
          <p:cNvSpPr txBox="1">
            <a:spLocks noGrp="1"/>
          </p:cNvSpPr>
          <p:nvPr>
            <p:ph type="subTitle" idx="4"/>
          </p:nvPr>
        </p:nvSpPr>
        <p:spPr>
          <a:xfrm>
            <a:off x="456767"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95" name="Google Shape;695;p53"/>
          <p:cNvSpPr txBox="1">
            <a:spLocks noGrp="1"/>
          </p:cNvSpPr>
          <p:nvPr>
            <p:ph type="subTitle" idx="5"/>
          </p:nvPr>
        </p:nvSpPr>
        <p:spPr>
          <a:xfrm>
            <a:off x="3346195"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96" name="Google Shape;696;p53"/>
          <p:cNvSpPr txBox="1">
            <a:spLocks noGrp="1"/>
          </p:cNvSpPr>
          <p:nvPr>
            <p:ph type="subTitle" idx="6"/>
          </p:nvPr>
        </p:nvSpPr>
        <p:spPr>
          <a:xfrm>
            <a:off x="6230569"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697"/>
        <p:cNvGrpSpPr/>
        <p:nvPr/>
      </p:nvGrpSpPr>
      <p:grpSpPr>
        <a:xfrm>
          <a:off x="0" y="0"/>
          <a:ext cx="0" cy="0"/>
          <a:chOff x="0" y="0"/>
          <a:chExt cx="0" cy="0"/>
        </a:xfrm>
      </p:grpSpPr>
      <p:sp>
        <p:nvSpPr>
          <p:cNvPr id="698" name="Google Shape;698;p54"/>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99" name="Google Shape;699;p54"/>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0" name="Google Shape;700;p54"/>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1" name="Google Shape;701;p54"/>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2" name="Google Shape;702;p54"/>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3" name="Google Shape;703;p54"/>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4" name="Google Shape;704;p54"/>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5" name="Google Shape;705;p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06" name="Google Shape;706;p54"/>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07" name="Google Shape;707;p54"/>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08" name="Google Shape;708;p54"/>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09" name="Google Shape;709;p54"/>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0" name="Google Shape;710;p54"/>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1" name="Google Shape;711;p54"/>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2" name="Google Shape;712;p54"/>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3" name="Google Shape;713;p54"/>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4" name="Google Shape;714;p54"/>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5" name="Google Shape;715;p54"/>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716" name="Google Shape;716;p54"/>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717" name="Google Shape;717;p54"/>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18" name="Google Shape;718;p54"/>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19" name="Google Shape;719;p54"/>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0" name="Google Shape;720;p54"/>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1" name="Google Shape;721;p54"/>
          <p:cNvSpPr txBox="1">
            <a:spLocks noGrp="1"/>
          </p:cNvSpPr>
          <p:nvPr>
            <p:ph type="subTitle" idx="4"/>
          </p:nvPr>
        </p:nvSpPr>
        <p:spPr>
          <a:xfrm>
            <a:off x="456728"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2" name="Google Shape;722;p54"/>
          <p:cNvSpPr txBox="1">
            <a:spLocks noGrp="1"/>
          </p:cNvSpPr>
          <p:nvPr>
            <p:ph type="subTitle" idx="5"/>
          </p:nvPr>
        </p:nvSpPr>
        <p:spPr>
          <a:xfrm>
            <a:off x="334618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3" name="Google Shape;723;p54"/>
          <p:cNvSpPr txBox="1">
            <a:spLocks noGrp="1"/>
          </p:cNvSpPr>
          <p:nvPr>
            <p:ph type="subTitle" idx="6"/>
          </p:nvPr>
        </p:nvSpPr>
        <p:spPr>
          <a:xfrm>
            <a:off x="622544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724"/>
        <p:cNvGrpSpPr/>
        <p:nvPr/>
      </p:nvGrpSpPr>
      <p:grpSpPr>
        <a:xfrm>
          <a:off x="0" y="0"/>
          <a:ext cx="0" cy="0"/>
          <a:chOff x="0" y="0"/>
          <a:chExt cx="0" cy="0"/>
        </a:xfrm>
      </p:grpSpPr>
      <p:sp>
        <p:nvSpPr>
          <p:cNvPr id="725" name="Google Shape;725;p55"/>
          <p:cNvSpPr/>
          <p:nvPr/>
        </p:nvSpPr>
        <p:spPr>
          <a:xfrm>
            <a:off x="3237186" y="58118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6" name="Google Shape;726;p55"/>
          <p:cNvSpPr/>
          <p:nvPr/>
        </p:nvSpPr>
        <p:spPr>
          <a:xfrm>
            <a:off x="377677"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7" name="Google Shape;727;p55"/>
          <p:cNvSpPr/>
          <p:nvPr/>
        </p:nvSpPr>
        <p:spPr>
          <a:xfrm>
            <a:off x="377677"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8" name="Google Shape;728;p55"/>
          <p:cNvSpPr/>
          <p:nvPr/>
        </p:nvSpPr>
        <p:spPr>
          <a:xfrm>
            <a:off x="3237186" y="370282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9" name="Google Shape;729;p55"/>
          <p:cNvSpPr/>
          <p:nvPr/>
        </p:nvSpPr>
        <p:spPr>
          <a:xfrm>
            <a:off x="6032409"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0" name="Google Shape;730;p55"/>
          <p:cNvSpPr/>
          <p:nvPr/>
        </p:nvSpPr>
        <p:spPr>
          <a:xfrm>
            <a:off x="6032409"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1" name="Google Shape;731;p55"/>
          <p:cNvSpPr txBox="1">
            <a:spLocks noGrp="1"/>
          </p:cNvSpPr>
          <p:nvPr>
            <p:ph type="subTitle" idx="1"/>
          </p:nvPr>
        </p:nvSpPr>
        <p:spPr>
          <a:xfrm>
            <a:off x="6665788" y="2813841"/>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32" name="Google Shape;732;p55"/>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33" name="Google Shape;733;p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grpSp>
        <p:nvGrpSpPr>
          <p:cNvPr id="734" name="Google Shape;734;p55"/>
          <p:cNvGrpSpPr/>
          <p:nvPr/>
        </p:nvGrpSpPr>
        <p:grpSpPr>
          <a:xfrm>
            <a:off x="522383" y="1710908"/>
            <a:ext cx="345768" cy="471692"/>
            <a:chOff x="1393020" y="4562422"/>
            <a:chExt cx="922048" cy="1257845"/>
          </a:xfrm>
        </p:grpSpPr>
        <p:grpSp>
          <p:nvGrpSpPr>
            <p:cNvPr id="735" name="Google Shape;735;p55"/>
            <p:cNvGrpSpPr/>
            <p:nvPr/>
          </p:nvGrpSpPr>
          <p:grpSpPr>
            <a:xfrm>
              <a:off x="1393020" y="4562422"/>
              <a:ext cx="922048" cy="1257845"/>
              <a:chOff x="11596382" y="3794459"/>
              <a:chExt cx="1472215" cy="2008375"/>
            </a:xfrm>
          </p:grpSpPr>
          <p:sp>
            <p:nvSpPr>
              <p:cNvPr id="736" name="Google Shape;73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37" name="Google Shape;73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38" name="Google Shape;73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39" name="Google Shape;739;p55"/>
          <p:cNvGrpSpPr/>
          <p:nvPr/>
        </p:nvGrpSpPr>
        <p:grpSpPr>
          <a:xfrm>
            <a:off x="3383762" y="744121"/>
            <a:ext cx="345768" cy="471692"/>
            <a:chOff x="1393020" y="4562422"/>
            <a:chExt cx="922048" cy="1257845"/>
          </a:xfrm>
        </p:grpSpPr>
        <p:grpSp>
          <p:nvGrpSpPr>
            <p:cNvPr id="740" name="Google Shape;740;p55"/>
            <p:cNvGrpSpPr/>
            <p:nvPr/>
          </p:nvGrpSpPr>
          <p:grpSpPr>
            <a:xfrm>
              <a:off x="1393020" y="4562422"/>
              <a:ext cx="922048" cy="1257845"/>
              <a:chOff x="11596382" y="3794459"/>
              <a:chExt cx="1472215" cy="2008375"/>
            </a:xfrm>
          </p:grpSpPr>
          <p:sp>
            <p:nvSpPr>
              <p:cNvPr id="741" name="Google Shape;74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2" name="Google Shape;74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3" name="Google Shape;74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4" name="Google Shape;744;p55"/>
          <p:cNvGrpSpPr/>
          <p:nvPr/>
        </p:nvGrpSpPr>
        <p:grpSpPr>
          <a:xfrm>
            <a:off x="520460" y="2816860"/>
            <a:ext cx="345768" cy="471692"/>
            <a:chOff x="1393020" y="4562422"/>
            <a:chExt cx="922048" cy="1257845"/>
          </a:xfrm>
        </p:grpSpPr>
        <p:grpSp>
          <p:nvGrpSpPr>
            <p:cNvPr id="745" name="Google Shape;745;p55"/>
            <p:cNvGrpSpPr/>
            <p:nvPr/>
          </p:nvGrpSpPr>
          <p:grpSpPr>
            <a:xfrm>
              <a:off x="1393020" y="4562422"/>
              <a:ext cx="922048" cy="1257845"/>
              <a:chOff x="11596382" y="3794459"/>
              <a:chExt cx="1472215" cy="2008375"/>
            </a:xfrm>
          </p:grpSpPr>
          <p:sp>
            <p:nvSpPr>
              <p:cNvPr id="746" name="Google Shape;74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7" name="Google Shape;74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8" name="Google Shape;74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9" name="Google Shape;749;p55"/>
          <p:cNvGrpSpPr/>
          <p:nvPr/>
        </p:nvGrpSpPr>
        <p:grpSpPr>
          <a:xfrm>
            <a:off x="6186694" y="1710908"/>
            <a:ext cx="345768" cy="471692"/>
            <a:chOff x="1393020" y="4562422"/>
            <a:chExt cx="922048" cy="1257845"/>
          </a:xfrm>
        </p:grpSpPr>
        <p:grpSp>
          <p:nvGrpSpPr>
            <p:cNvPr id="750" name="Google Shape;750;p55"/>
            <p:cNvGrpSpPr/>
            <p:nvPr/>
          </p:nvGrpSpPr>
          <p:grpSpPr>
            <a:xfrm>
              <a:off x="1393020" y="4562422"/>
              <a:ext cx="922048" cy="1257845"/>
              <a:chOff x="11596382" y="3794459"/>
              <a:chExt cx="1472215" cy="2008375"/>
            </a:xfrm>
          </p:grpSpPr>
          <p:sp>
            <p:nvSpPr>
              <p:cNvPr id="751" name="Google Shape;75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2" name="Google Shape;75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3" name="Google Shape;75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4" name="Google Shape;754;p55"/>
          <p:cNvGrpSpPr/>
          <p:nvPr/>
        </p:nvGrpSpPr>
        <p:grpSpPr>
          <a:xfrm>
            <a:off x="6184772" y="2816860"/>
            <a:ext cx="345768" cy="471692"/>
            <a:chOff x="1393020" y="4562422"/>
            <a:chExt cx="922048" cy="1257845"/>
          </a:xfrm>
        </p:grpSpPr>
        <p:grpSp>
          <p:nvGrpSpPr>
            <p:cNvPr id="755" name="Google Shape;755;p55"/>
            <p:cNvGrpSpPr/>
            <p:nvPr/>
          </p:nvGrpSpPr>
          <p:grpSpPr>
            <a:xfrm>
              <a:off x="1393020" y="4562422"/>
              <a:ext cx="922048" cy="1257845"/>
              <a:chOff x="11596382" y="3794459"/>
              <a:chExt cx="1472215" cy="2008375"/>
            </a:xfrm>
          </p:grpSpPr>
          <p:sp>
            <p:nvSpPr>
              <p:cNvPr id="756" name="Google Shape;75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7" name="Google Shape;75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8" name="Google Shape;75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9" name="Google Shape;759;p55"/>
          <p:cNvGrpSpPr/>
          <p:nvPr/>
        </p:nvGrpSpPr>
        <p:grpSpPr>
          <a:xfrm>
            <a:off x="3383762" y="3858616"/>
            <a:ext cx="345768" cy="471692"/>
            <a:chOff x="1393020" y="4562422"/>
            <a:chExt cx="922048" cy="1257845"/>
          </a:xfrm>
        </p:grpSpPr>
        <p:grpSp>
          <p:nvGrpSpPr>
            <p:cNvPr id="760" name="Google Shape;760;p55"/>
            <p:cNvGrpSpPr/>
            <p:nvPr/>
          </p:nvGrpSpPr>
          <p:grpSpPr>
            <a:xfrm>
              <a:off x="1393020" y="4562422"/>
              <a:ext cx="922048" cy="1257845"/>
              <a:chOff x="11596382" y="3794459"/>
              <a:chExt cx="1472215" cy="2008375"/>
            </a:xfrm>
          </p:grpSpPr>
          <p:sp>
            <p:nvSpPr>
              <p:cNvPr id="761" name="Google Shape;76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2" name="Google Shape;76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63" name="Google Shape;76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sp>
        <p:nvSpPr>
          <p:cNvPr id="764" name="Google Shape;764;p55"/>
          <p:cNvSpPr txBox="1">
            <a:spLocks noGrp="1"/>
          </p:cNvSpPr>
          <p:nvPr>
            <p:ph type="subTitle" idx="2"/>
          </p:nvPr>
        </p:nvSpPr>
        <p:spPr>
          <a:xfrm>
            <a:off x="1010878" y="1716234"/>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5" name="Google Shape;765;p55"/>
          <p:cNvSpPr txBox="1">
            <a:spLocks noGrp="1"/>
          </p:cNvSpPr>
          <p:nvPr>
            <p:ph type="subTitle" idx="3"/>
          </p:nvPr>
        </p:nvSpPr>
        <p:spPr>
          <a:xfrm>
            <a:off x="1017224" y="2821022"/>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6" name="Google Shape;766;p55"/>
          <p:cNvSpPr txBox="1">
            <a:spLocks noGrp="1"/>
          </p:cNvSpPr>
          <p:nvPr>
            <p:ph type="subTitle" idx="4"/>
          </p:nvPr>
        </p:nvSpPr>
        <p:spPr>
          <a:xfrm>
            <a:off x="6676725" y="1735669"/>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7" name="Google Shape;767;p55"/>
          <p:cNvSpPr txBox="1">
            <a:spLocks noGrp="1"/>
          </p:cNvSpPr>
          <p:nvPr>
            <p:ph type="subTitle" idx="5"/>
          </p:nvPr>
        </p:nvSpPr>
        <p:spPr>
          <a:xfrm>
            <a:off x="3881026" y="846394"/>
            <a:ext cx="1934700" cy="4716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8" name="Google Shape;768;p55"/>
          <p:cNvSpPr txBox="1">
            <a:spLocks noGrp="1"/>
          </p:cNvSpPr>
          <p:nvPr>
            <p:ph type="subTitle" idx="6"/>
          </p:nvPr>
        </p:nvSpPr>
        <p:spPr>
          <a:xfrm>
            <a:off x="3871871" y="3865513"/>
            <a:ext cx="19347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769"/>
        <p:cNvGrpSpPr/>
        <p:nvPr/>
      </p:nvGrpSpPr>
      <p:grpSpPr>
        <a:xfrm>
          <a:off x="0" y="0"/>
          <a:ext cx="0" cy="0"/>
          <a:chOff x="0" y="0"/>
          <a:chExt cx="0" cy="0"/>
        </a:xfrm>
      </p:grpSpPr>
      <p:sp>
        <p:nvSpPr>
          <p:cNvPr id="770" name="Google Shape;770;p56"/>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1" name="Google Shape;771;p56"/>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2" name="Google Shape;772;p56"/>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3" name="Google Shape;773;p56"/>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4" name="Google Shape;774;p56"/>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5" name="Google Shape;775;p56"/>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76" name="Google Shape;776;p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77" name="Google Shape;777;p56"/>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8" name="Google Shape;778;p56"/>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9" name="Google Shape;779;p56"/>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0" name="Google Shape;780;p56"/>
          <p:cNvSpPr txBox="1">
            <a:spLocks noGrp="1"/>
          </p:cNvSpPr>
          <p:nvPr>
            <p:ph type="subTitle" idx="1"/>
          </p:nvPr>
        </p:nvSpPr>
        <p:spPr>
          <a:xfrm>
            <a:off x="4523730"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1" name="Google Shape;781;p56"/>
          <p:cNvSpPr txBox="1">
            <a:spLocks noGrp="1"/>
          </p:cNvSpPr>
          <p:nvPr>
            <p:ph type="subTitle" idx="2"/>
          </p:nvPr>
        </p:nvSpPr>
        <p:spPr>
          <a:xfrm>
            <a:off x="4523730"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2" name="Google Shape;782;p56"/>
          <p:cNvSpPr txBox="1">
            <a:spLocks noGrp="1"/>
          </p:cNvSpPr>
          <p:nvPr>
            <p:ph type="subTitle" idx="3"/>
          </p:nvPr>
        </p:nvSpPr>
        <p:spPr>
          <a:xfrm>
            <a:off x="4523730"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3" name="Google Shape;783;p56"/>
          <p:cNvSpPr txBox="1">
            <a:spLocks noGrp="1"/>
          </p:cNvSpPr>
          <p:nvPr>
            <p:ph type="subTitle" idx="4"/>
          </p:nvPr>
        </p:nvSpPr>
        <p:spPr>
          <a:xfrm>
            <a:off x="4523730"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4" name="Google Shape;784;p56"/>
          <p:cNvSpPr txBox="1">
            <a:spLocks noGrp="1"/>
          </p:cNvSpPr>
          <p:nvPr>
            <p:ph type="subTitle" idx="5"/>
          </p:nvPr>
        </p:nvSpPr>
        <p:spPr>
          <a:xfrm>
            <a:off x="4523730"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5" name="Google Shape;785;p56"/>
          <p:cNvSpPr txBox="1">
            <a:spLocks noGrp="1"/>
          </p:cNvSpPr>
          <p:nvPr>
            <p:ph type="subTitle" idx="6"/>
          </p:nvPr>
        </p:nvSpPr>
        <p:spPr>
          <a:xfrm>
            <a:off x="4523730"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6" name="Google Shape;786;p56"/>
          <p:cNvSpPr txBox="1">
            <a:spLocks noGrp="1"/>
          </p:cNvSpPr>
          <p:nvPr>
            <p:ph type="subTitle" idx="7"/>
          </p:nvPr>
        </p:nvSpPr>
        <p:spPr>
          <a:xfrm>
            <a:off x="4523730"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7" name="Google Shape;787;p56"/>
          <p:cNvSpPr txBox="1">
            <a:spLocks noGrp="1"/>
          </p:cNvSpPr>
          <p:nvPr>
            <p:ph type="subTitle" idx="8"/>
          </p:nvPr>
        </p:nvSpPr>
        <p:spPr>
          <a:xfrm>
            <a:off x="4523730"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788"/>
        <p:cNvGrpSpPr/>
        <p:nvPr/>
      </p:nvGrpSpPr>
      <p:grpSpPr>
        <a:xfrm>
          <a:off x="0" y="0"/>
          <a:ext cx="0" cy="0"/>
          <a:chOff x="0" y="0"/>
          <a:chExt cx="0" cy="0"/>
        </a:xfrm>
      </p:grpSpPr>
      <p:sp>
        <p:nvSpPr>
          <p:cNvPr id="789" name="Google Shape;789;p57"/>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0" name="Google Shape;790;p57"/>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1" name="Google Shape;791;p57"/>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2" name="Google Shape;792;p57"/>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3" name="Google Shape;793;p57"/>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94" name="Google Shape;794;p57"/>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95" name="Google Shape;795;p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96" name="Google Shape;796;p57"/>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7" name="Google Shape;797;p57"/>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8" name="Google Shape;798;p57"/>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9" name="Google Shape;799;p57"/>
          <p:cNvSpPr txBox="1">
            <a:spLocks noGrp="1"/>
          </p:cNvSpPr>
          <p:nvPr>
            <p:ph type="subTitle" idx="1"/>
          </p:nvPr>
        </p:nvSpPr>
        <p:spPr>
          <a:xfrm>
            <a:off x="4523730" y="95052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0" name="Google Shape;800;p57"/>
          <p:cNvSpPr txBox="1">
            <a:spLocks noGrp="1"/>
          </p:cNvSpPr>
          <p:nvPr>
            <p:ph type="subTitle" idx="2"/>
          </p:nvPr>
        </p:nvSpPr>
        <p:spPr>
          <a:xfrm>
            <a:off x="4523730" y="117271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1" name="Google Shape;801;p57"/>
          <p:cNvSpPr txBox="1">
            <a:spLocks noGrp="1"/>
          </p:cNvSpPr>
          <p:nvPr>
            <p:ph type="subTitle" idx="3"/>
          </p:nvPr>
        </p:nvSpPr>
        <p:spPr>
          <a:xfrm>
            <a:off x="4523730" y="1905606"/>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2" name="Google Shape;802;p57"/>
          <p:cNvSpPr txBox="1">
            <a:spLocks noGrp="1"/>
          </p:cNvSpPr>
          <p:nvPr>
            <p:ph type="subTitle" idx="4"/>
          </p:nvPr>
        </p:nvSpPr>
        <p:spPr>
          <a:xfrm>
            <a:off x="4523730" y="212779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3" name="Google Shape;803;p57"/>
          <p:cNvSpPr txBox="1">
            <a:spLocks noGrp="1"/>
          </p:cNvSpPr>
          <p:nvPr>
            <p:ph type="subTitle" idx="5"/>
          </p:nvPr>
        </p:nvSpPr>
        <p:spPr>
          <a:xfrm>
            <a:off x="4523730" y="285968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4" name="Google Shape;804;p57"/>
          <p:cNvSpPr txBox="1">
            <a:spLocks noGrp="1"/>
          </p:cNvSpPr>
          <p:nvPr>
            <p:ph type="subTitle" idx="6"/>
          </p:nvPr>
        </p:nvSpPr>
        <p:spPr>
          <a:xfrm>
            <a:off x="4523730" y="308187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5" name="Google Shape;805;p57"/>
          <p:cNvSpPr txBox="1">
            <a:spLocks noGrp="1"/>
          </p:cNvSpPr>
          <p:nvPr>
            <p:ph type="subTitle" idx="7"/>
          </p:nvPr>
        </p:nvSpPr>
        <p:spPr>
          <a:xfrm>
            <a:off x="4523730" y="3808265"/>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6" name="Google Shape;806;p57"/>
          <p:cNvSpPr txBox="1">
            <a:spLocks noGrp="1"/>
          </p:cNvSpPr>
          <p:nvPr>
            <p:ph type="subTitle" idx="8"/>
          </p:nvPr>
        </p:nvSpPr>
        <p:spPr>
          <a:xfrm>
            <a:off x="4523730" y="403045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807"/>
        <p:cNvGrpSpPr/>
        <p:nvPr/>
      </p:nvGrpSpPr>
      <p:grpSpPr>
        <a:xfrm>
          <a:off x="0" y="0"/>
          <a:ext cx="0" cy="0"/>
          <a:chOff x="0" y="0"/>
          <a:chExt cx="0" cy="0"/>
        </a:xfrm>
      </p:grpSpPr>
      <p:sp>
        <p:nvSpPr>
          <p:cNvPr id="808" name="Google Shape;808;p58"/>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09" name="Google Shape;809;p58"/>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0" name="Google Shape;810;p58"/>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1" name="Google Shape;811;p58"/>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2" name="Google Shape;812;p58"/>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13" name="Google Shape;813;p58"/>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14" name="Google Shape;814;p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15" name="Google Shape;815;p58"/>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6" name="Google Shape;816;p58"/>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7" name="Google Shape;817;p58"/>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8" name="Google Shape;818;p58"/>
          <p:cNvSpPr txBox="1">
            <a:spLocks noGrp="1"/>
          </p:cNvSpPr>
          <p:nvPr>
            <p:ph type="subTitle" idx="1"/>
          </p:nvPr>
        </p:nvSpPr>
        <p:spPr>
          <a:xfrm>
            <a:off x="4523730" y="95052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19" name="Google Shape;819;p58"/>
          <p:cNvSpPr txBox="1">
            <a:spLocks noGrp="1"/>
          </p:cNvSpPr>
          <p:nvPr>
            <p:ph type="subTitle" idx="2"/>
          </p:nvPr>
        </p:nvSpPr>
        <p:spPr>
          <a:xfrm>
            <a:off x="4523730" y="117271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0" name="Google Shape;820;p58"/>
          <p:cNvSpPr txBox="1">
            <a:spLocks noGrp="1"/>
          </p:cNvSpPr>
          <p:nvPr>
            <p:ph type="subTitle" idx="3"/>
          </p:nvPr>
        </p:nvSpPr>
        <p:spPr>
          <a:xfrm>
            <a:off x="4523730" y="1905606"/>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1" name="Google Shape;821;p58"/>
          <p:cNvSpPr txBox="1">
            <a:spLocks noGrp="1"/>
          </p:cNvSpPr>
          <p:nvPr>
            <p:ph type="subTitle" idx="4"/>
          </p:nvPr>
        </p:nvSpPr>
        <p:spPr>
          <a:xfrm>
            <a:off x="4523730" y="212779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2" name="Google Shape;822;p58"/>
          <p:cNvSpPr txBox="1">
            <a:spLocks noGrp="1"/>
          </p:cNvSpPr>
          <p:nvPr>
            <p:ph type="subTitle" idx="5"/>
          </p:nvPr>
        </p:nvSpPr>
        <p:spPr>
          <a:xfrm>
            <a:off x="4523730" y="285968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3" name="Google Shape;823;p58"/>
          <p:cNvSpPr txBox="1">
            <a:spLocks noGrp="1"/>
          </p:cNvSpPr>
          <p:nvPr>
            <p:ph type="subTitle" idx="6"/>
          </p:nvPr>
        </p:nvSpPr>
        <p:spPr>
          <a:xfrm>
            <a:off x="4523730" y="308187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4" name="Google Shape;824;p58"/>
          <p:cNvSpPr txBox="1">
            <a:spLocks noGrp="1"/>
          </p:cNvSpPr>
          <p:nvPr>
            <p:ph type="subTitle" idx="7"/>
          </p:nvPr>
        </p:nvSpPr>
        <p:spPr>
          <a:xfrm>
            <a:off x="4523730" y="3808265"/>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5" name="Google Shape;825;p58"/>
          <p:cNvSpPr txBox="1">
            <a:spLocks noGrp="1"/>
          </p:cNvSpPr>
          <p:nvPr>
            <p:ph type="subTitle" idx="8"/>
          </p:nvPr>
        </p:nvSpPr>
        <p:spPr>
          <a:xfrm>
            <a:off x="4523730" y="403045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826"/>
        <p:cNvGrpSpPr/>
        <p:nvPr/>
      </p:nvGrpSpPr>
      <p:grpSpPr>
        <a:xfrm>
          <a:off x="0" y="0"/>
          <a:ext cx="0" cy="0"/>
          <a:chOff x="0" y="0"/>
          <a:chExt cx="0" cy="0"/>
        </a:xfrm>
      </p:grpSpPr>
      <p:pic>
        <p:nvPicPr>
          <p:cNvPr id="827" name="Google Shape;827;p59"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828" name="Google Shape;828;p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29" name="Google Shape;829;p59"/>
          <p:cNvGrpSpPr/>
          <p:nvPr/>
        </p:nvGrpSpPr>
        <p:grpSpPr>
          <a:xfrm>
            <a:off x="8381796" y="4822425"/>
            <a:ext cx="537710" cy="158585"/>
            <a:chOff x="22351457" y="12859799"/>
            <a:chExt cx="1433894" cy="422893"/>
          </a:xfrm>
        </p:grpSpPr>
        <p:grpSp>
          <p:nvGrpSpPr>
            <p:cNvPr id="830" name="Google Shape;830;p59"/>
            <p:cNvGrpSpPr/>
            <p:nvPr/>
          </p:nvGrpSpPr>
          <p:grpSpPr>
            <a:xfrm>
              <a:off x="22351457" y="12859799"/>
              <a:ext cx="1379787" cy="422893"/>
              <a:chOff x="22351457" y="12859799"/>
              <a:chExt cx="1379787" cy="422893"/>
            </a:xfrm>
          </p:grpSpPr>
          <p:sp>
            <p:nvSpPr>
              <p:cNvPr id="831" name="Google Shape;831;p5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32" name="Google Shape;832;p5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33" name="Google Shape;833;p59"/>
              <p:cNvGrpSpPr/>
              <p:nvPr/>
            </p:nvGrpSpPr>
            <p:grpSpPr>
              <a:xfrm>
                <a:off x="23288552" y="12859801"/>
                <a:ext cx="442692" cy="422765"/>
                <a:chOff x="23288552" y="12859801"/>
                <a:chExt cx="442692" cy="422765"/>
              </a:xfrm>
            </p:grpSpPr>
            <p:grpSp>
              <p:nvGrpSpPr>
                <p:cNvPr id="834" name="Google Shape;834;p59"/>
                <p:cNvGrpSpPr/>
                <p:nvPr/>
              </p:nvGrpSpPr>
              <p:grpSpPr>
                <a:xfrm>
                  <a:off x="23288552" y="12859801"/>
                  <a:ext cx="442692" cy="422765"/>
                  <a:chOff x="23288552" y="12859801"/>
                  <a:chExt cx="442692" cy="422765"/>
                </a:xfrm>
              </p:grpSpPr>
              <p:sp>
                <p:nvSpPr>
                  <p:cNvPr id="835" name="Google Shape;835;p5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36" name="Google Shape;836;p5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37" name="Google Shape;837;p5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38" name="Google Shape;838;p5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39" name="Google Shape;839;p5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40" name="Google Shape;840;p59"/>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1" name="Google Shape;841;p59"/>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2" name="Google Shape;842;p59"/>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3" name="Google Shape;843;p59"/>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4" name="Google Shape;844;p59"/>
          <p:cNvSpPr/>
          <p:nvPr/>
        </p:nvSpPr>
        <p:spPr>
          <a:xfrm rot="-5400000">
            <a:off x="3777428" y="1064948"/>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45" name="Google Shape;845;p59"/>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46" name="Google Shape;846;p59"/>
          <p:cNvSpPr/>
          <p:nvPr/>
        </p:nvSpPr>
        <p:spPr>
          <a:xfrm rot="-5400000">
            <a:off x="3777428" y="2018400"/>
            <a:ext cx="862800" cy="167700"/>
          </a:xfrm>
          <a:prstGeom prst="round2SameRect">
            <a:avLst>
              <a:gd name="adj1" fmla="val 15604"/>
              <a:gd name="adj2" fmla="val 0"/>
            </a:avLst>
          </a:prstGeom>
          <a:solidFill>
            <a:srgbClr val="0370FF"/>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7" name="Google Shape;847;p59"/>
          <p:cNvSpPr/>
          <p:nvPr/>
        </p:nvSpPr>
        <p:spPr>
          <a:xfrm rot="-5400000">
            <a:off x="3777428" y="2971853"/>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8" name="Google Shape;848;p59"/>
          <p:cNvSpPr/>
          <p:nvPr/>
        </p:nvSpPr>
        <p:spPr>
          <a:xfrm rot="-5400000">
            <a:off x="3777428" y="3925305"/>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9" name="Google Shape;849;p59"/>
          <p:cNvSpPr txBox="1">
            <a:spLocks noGrp="1"/>
          </p:cNvSpPr>
          <p:nvPr>
            <p:ph type="subTitle" idx="1"/>
          </p:nvPr>
        </p:nvSpPr>
        <p:spPr>
          <a:xfrm>
            <a:off x="4523730" y="95052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0" name="Google Shape;850;p59"/>
          <p:cNvSpPr txBox="1">
            <a:spLocks noGrp="1"/>
          </p:cNvSpPr>
          <p:nvPr>
            <p:ph type="subTitle" idx="2"/>
          </p:nvPr>
        </p:nvSpPr>
        <p:spPr>
          <a:xfrm>
            <a:off x="4523730" y="117271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1" name="Google Shape;851;p59"/>
          <p:cNvSpPr txBox="1">
            <a:spLocks noGrp="1"/>
          </p:cNvSpPr>
          <p:nvPr>
            <p:ph type="subTitle" idx="3"/>
          </p:nvPr>
        </p:nvSpPr>
        <p:spPr>
          <a:xfrm>
            <a:off x="4523730" y="1905606"/>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2" name="Google Shape;852;p59"/>
          <p:cNvSpPr txBox="1">
            <a:spLocks noGrp="1"/>
          </p:cNvSpPr>
          <p:nvPr>
            <p:ph type="subTitle" idx="4"/>
          </p:nvPr>
        </p:nvSpPr>
        <p:spPr>
          <a:xfrm>
            <a:off x="4523730" y="212779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3" name="Google Shape;853;p59"/>
          <p:cNvSpPr txBox="1">
            <a:spLocks noGrp="1"/>
          </p:cNvSpPr>
          <p:nvPr>
            <p:ph type="subTitle" idx="5"/>
          </p:nvPr>
        </p:nvSpPr>
        <p:spPr>
          <a:xfrm>
            <a:off x="4523730" y="285968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4" name="Google Shape;854;p59"/>
          <p:cNvSpPr txBox="1">
            <a:spLocks noGrp="1"/>
          </p:cNvSpPr>
          <p:nvPr>
            <p:ph type="subTitle" idx="6"/>
          </p:nvPr>
        </p:nvSpPr>
        <p:spPr>
          <a:xfrm>
            <a:off x="4523730" y="308187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5" name="Google Shape;855;p59"/>
          <p:cNvSpPr txBox="1">
            <a:spLocks noGrp="1"/>
          </p:cNvSpPr>
          <p:nvPr>
            <p:ph type="subTitle" idx="7"/>
          </p:nvPr>
        </p:nvSpPr>
        <p:spPr>
          <a:xfrm>
            <a:off x="4523730" y="3808265"/>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6" name="Google Shape;856;p59"/>
          <p:cNvSpPr txBox="1">
            <a:spLocks noGrp="1"/>
          </p:cNvSpPr>
          <p:nvPr>
            <p:ph type="subTitle" idx="8"/>
          </p:nvPr>
        </p:nvSpPr>
        <p:spPr>
          <a:xfrm>
            <a:off x="4523730" y="403045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33_Custom Layout 2">
  <p:cSld name="33_Custom Layout_2">
    <p:bg>
      <p:bgPr>
        <a:gradFill>
          <a:gsLst>
            <a:gs pos="0">
              <a:srgbClr val="FF001A"/>
            </a:gs>
            <a:gs pos="70000">
              <a:srgbClr val="290051"/>
            </a:gs>
            <a:gs pos="100000">
              <a:srgbClr val="0C0024"/>
            </a:gs>
          </a:gsLst>
          <a:lin ang="13500032" scaled="0"/>
        </a:gradFill>
        <a:effectLst/>
      </p:bgPr>
    </p:bg>
    <p:spTree>
      <p:nvGrpSpPr>
        <p:cNvPr id="1" name="Shape 857"/>
        <p:cNvGrpSpPr/>
        <p:nvPr/>
      </p:nvGrpSpPr>
      <p:grpSpPr>
        <a:xfrm>
          <a:off x="0" y="0"/>
          <a:ext cx="0" cy="0"/>
          <a:chOff x="0" y="0"/>
          <a:chExt cx="0" cy="0"/>
        </a:xfrm>
      </p:grpSpPr>
      <p:sp>
        <p:nvSpPr>
          <p:cNvPr id="858" name="Google Shape;858;p60"/>
          <p:cNvSpPr>
            <a:spLocks noGrp="1"/>
          </p:cNvSpPr>
          <p:nvPr>
            <p:ph type="pic" idx="2"/>
          </p:nvPr>
        </p:nvSpPr>
        <p:spPr>
          <a:xfrm>
            <a:off x="3688920" y="-4612"/>
            <a:ext cx="4605600" cy="5144100"/>
          </a:xfrm>
          <a:prstGeom prst="rect">
            <a:avLst/>
          </a:prstGeom>
          <a:noFill/>
          <a:ln>
            <a:noFill/>
          </a:ln>
        </p:spPr>
      </p:sp>
      <p:pic>
        <p:nvPicPr>
          <p:cNvPr id="859" name="Google Shape;859;p60" title="corportae deck assets_slide 3 BG masked.png"/>
          <p:cNvPicPr preferRelativeResize="0"/>
          <p:nvPr/>
        </p:nvPicPr>
        <p:blipFill>
          <a:blip r:embed="rId2">
            <a:alphaModFix/>
          </a:blip>
          <a:stretch>
            <a:fillRect/>
          </a:stretch>
        </p:blipFill>
        <p:spPr>
          <a:xfrm>
            <a:off x="15317" y="-337"/>
            <a:ext cx="9143997" cy="5143504"/>
          </a:xfrm>
          <a:prstGeom prst="rect">
            <a:avLst/>
          </a:prstGeom>
          <a:noFill/>
          <a:ln>
            <a:noFill/>
          </a:ln>
        </p:spPr>
      </p:pic>
      <p:sp>
        <p:nvSpPr>
          <p:cNvPr id="860" name="Google Shape;860;p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61" name="Google Shape;861;p60"/>
          <p:cNvGrpSpPr/>
          <p:nvPr/>
        </p:nvGrpSpPr>
        <p:grpSpPr>
          <a:xfrm>
            <a:off x="8381796" y="4822425"/>
            <a:ext cx="537710" cy="158585"/>
            <a:chOff x="22351457" y="12859799"/>
            <a:chExt cx="1433894" cy="422893"/>
          </a:xfrm>
        </p:grpSpPr>
        <p:grpSp>
          <p:nvGrpSpPr>
            <p:cNvPr id="862" name="Google Shape;862;p60"/>
            <p:cNvGrpSpPr/>
            <p:nvPr/>
          </p:nvGrpSpPr>
          <p:grpSpPr>
            <a:xfrm>
              <a:off x="22351457" y="12859799"/>
              <a:ext cx="1379787" cy="422893"/>
              <a:chOff x="22351457" y="12859799"/>
              <a:chExt cx="1379787" cy="422893"/>
            </a:xfrm>
          </p:grpSpPr>
          <p:sp>
            <p:nvSpPr>
              <p:cNvPr id="863" name="Google Shape;863;p6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4" name="Google Shape;864;p6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65" name="Google Shape;865;p60"/>
              <p:cNvGrpSpPr/>
              <p:nvPr/>
            </p:nvGrpSpPr>
            <p:grpSpPr>
              <a:xfrm>
                <a:off x="23288552" y="12859801"/>
                <a:ext cx="442692" cy="422765"/>
                <a:chOff x="23288552" y="12859801"/>
                <a:chExt cx="442692" cy="422765"/>
              </a:xfrm>
            </p:grpSpPr>
            <p:grpSp>
              <p:nvGrpSpPr>
                <p:cNvPr id="866" name="Google Shape;866;p60"/>
                <p:cNvGrpSpPr/>
                <p:nvPr/>
              </p:nvGrpSpPr>
              <p:grpSpPr>
                <a:xfrm>
                  <a:off x="23288552" y="12859801"/>
                  <a:ext cx="442692" cy="422765"/>
                  <a:chOff x="23288552" y="12859801"/>
                  <a:chExt cx="442692" cy="422765"/>
                </a:xfrm>
              </p:grpSpPr>
              <p:sp>
                <p:nvSpPr>
                  <p:cNvPr id="867" name="Google Shape;867;p6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8" name="Google Shape;868;p6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69" name="Google Shape;869;p6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70" name="Google Shape;870;p6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71" name="Google Shape;871;p6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72" name="Google Shape;872;p60"/>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List of Learning">
  <p:cSld name="33_Custom Layout_1_1">
    <p:bg>
      <p:bgPr>
        <a:blipFill>
          <a:blip r:embed="rId2">
            <a:alphaModFix/>
          </a:blip>
          <a:stretch>
            <a:fillRect/>
          </a:stretch>
        </a:blipFill>
        <a:effectLst/>
      </p:bgPr>
    </p:bg>
    <p:spTree>
      <p:nvGrpSpPr>
        <p:cNvPr id="1" name="Shape 873"/>
        <p:cNvGrpSpPr/>
        <p:nvPr/>
      </p:nvGrpSpPr>
      <p:grpSpPr>
        <a:xfrm>
          <a:off x="0" y="0"/>
          <a:ext cx="0" cy="0"/>
          <a:chOff x="0" y="0"/>
          <a:chExt cx="0" cy="0"/>
        </a:xfrm>
      </p:grpSpPr>
      <p:sp>
        <p:nvSpPr>
          <p:cNvPr id="874" name="Google Shape;874;p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75" name="Google Shape;875;p61"/>
          <p:cNvGrpSpPr/>
          <p:nvPr/>
        </p:nvGrpSpPr>
        <p:grpSpPr>
          <a:xfrm>
            <a:off x="8381796" y="4822425"/>
            <a:ext cx="537710" cy="158585"/>
            <a:chOff x="22351457" y="12859799"/>
            <a:chExt cx="1433894" cy="422893"/>
          </a:xfrm>
        </p:grpSpPr>
        <p:grpSp>
          <p:nvGrpSpPr>
            <p:cNvPr id="876" name="Google Shape;876;p61"/>
            <p:cNvGrpSpPr/>
            <p:nvPr/>
          </p:nvGrpSpPr>
          <p:grpSpPr>
            <a:xfrm>
              <a:off x="22351457" y="12859799"/>
              <a:ext cx="1379787" cy="422893"/>
              <a:chOff x="22351457" y="12859799"/>
              <a:chExt cx="1379787" cy="422893"/>
            </a:xfrm>
          </p:grpSpPr>
          <p:sp>
            <p:nvSpPr>
              <p:cNvPr id="877" name="Google Shape;877;p6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78" name="Google Shape;878;p6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79" name="Google Shape;879;p61"/>
              <p:cNvGrpSpPr/>
              <p:nvPr/>
            </p:nvGrpSpPr>
            <p:grpSpPr>
              <a:xfrm>
                <a:off x="23288552" y="12859801"/>
                <a:ext cx="442692" cy="422765"/>
                <a:chOff x="23288552" y="12859801"/>
                <a:chExt cx="442692" cy="422765"/>
              </a:xfrm>
            </p:grpSpPr>
            <p:grpSp>
              <p:nvGrpSpPr>
                <p:cNvPr id="880" name="Google Shape;880;p61"/>
                <p:cNvGrpSpPr/>
                <p:nvPr/>
              </p:nvGrpSpPr>
              <p:grpSpPr>
                <a:xfrm>
                  <a:off x="23288552" y="12859801"/>
                  <a:ext cx="442692" cy="422765"/>
                  <a:chOff x="23288552" y="12859801"/>
                  <a:chExt cx="442692" cy="422765"/>
                </a:xfrm>
              </p:grpSpPr>
              <p:sp>
                <p:nvSpPr>
                  <p:cNvPr id="881" name="Google Shape;881;p6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82" name="Google Shape;882;p6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83" name="Google Shape;883;p6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84" name="Google Shape;884;p6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85" name="Google Shape;885;p6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86" name="Google Shape;886;p61"/>
          <p:cNvSpPr txBox="1">
            <a:spLocks noGrp="1"/>
          </p:cNvSpPr>
          <p:nvPr>
            <p:ph type="body" idx="1"/>
          </p:nvPr>
        </p:nvSpPr>
        <p:spPr>
          <a:xfrm>
            <a:off x="837903" y="1806544"/>
            <a:ext cx="4052100" cy="2638800"/>
          </a:xfrm>
          <a:prstGeom prst="rect">
            <a:avLst/>
          </a:prstGeom>
        </p:spPr>
        <p:txBody>
          <a:bodyPr spcFirstLastPara="1" wrap="square" lIns="0" tIns="0" rIns="0" bIns="0" anchor="t" anchorCtr="0">
            <a:noAutofit/>
          </a:bodyPr>
          <a:lstStyle>
            <a:lvl1pPr marL="457200" lvl="0" indent="-292100">
              <a:lnSpc>
                <a:spcPct val="100000"/>
              </a:lnSpc>
              <a:spcBef>
                <a:spcPts val="1900"/>
              </a:spcBef>
              <a:spcAft>
                <a:spcPts val="0"/>
              </a:spcAft>
              <a:buSzPts val="1000"/>
              <a:buChar char="●"/>
              <a:defRPr sz="1400"/>
            </a:lvl1pPr>
            <a:lvl2pPr marL="914400" lvl="1" indent="-292100">
              <a:lnSpc>
                <a:spcPct val="100000"/>
              </a:lnSpc>
              <a:spcBef>
                <a:spcPts val="1900"/>
              </a:spcBef>
              <a:spcAft>
                <a:spcPts val="0"/>
              </a:spcAft>
              <a:buSzPts val="1000"/>
              <a:buChar char="●"/>
              <a:defRPr sz="1400"/>
            </a:lvl2pPr>
            <a:lvl3pPr marL="1371600" lvl="2" indent="-292100">
              <a:lnSpc>
                <a:spcPct val="100000"/>
              </a:lnSpc>
              <a:spcBef>
                <a:spcPts val="1900"/>
              </a:spcBef>
              <a:spcAft>
                <a:spcPts val="0"/>
              </a:spcAft>
              <a:buSzPts val="1000"/>
              <a:buChar char="●"/>
              <a:defRPr sz="1400"/>
            </a:lvl3pPr>
            <a:lvl4pPr marL="1828800" lvl="3" indent="-292100">
              <a:lnSpc>
                <a:spcPct val="100000"/>
              </a:lnSpc>
              <a:spcBef>
                <a:spcPts val="1900"/>
              </a:spcBef>
              <a:spcAft>
                <a:spcPts val="0"/>
              </a:spcAft>
              <a:buSzPts val="1000"/>
              <a:buChar char="●"/>
              <a:defRPr sz="1400"/>
            </a:lvl4pPr>
            <a:lvl5pPr marL="2286000" lvl="4" indent="-292100">
              <a:lnSpc>
                <a:spcPct val="100000"/>
              </a:lnSpc>
              <a:spcBef>
                <a:spcPts val="1900"/>
              </a:spcBef>
              <a:spcAft>
                <a:spcPts val="0"/>
              </a:spcAft>
              <a:buSzPts val="1000"/>
              <a:buChar char="●"/>
              <a:defRPr sz="1400"/>
            </a:lvl5pPr>
            <a:lvl6pPr marL="2743200" lvl="5" indent="-228600">
              <a:lnSpc>
                <a:spcPct val="100000"/>
              </a:lnSpc>
              <a:spcBef>
                <a:spcPts val="1900"/>
              </a:spcBef>
              <a:spcAft>
                <a:spcPts val="0"/>
              </a:spcAft>
              <a:buNone/>
              <a:defRPr sz="100"/>
            </a:lvl6pPr>
            <a:lvl7pPr marL="3200400" lvl="6" indent="-228600">
              <a:lnSpc>
                <a:spcPct val="100000"/>
              </a:lnSpc>
              <a:spcBef>
                <a:spcPts val="1900"/>
              </a:spcBef>
              <a:spcAft>
                <a:spcPts val="0"/>
              </a:spcAft>
              <a:buNone/>
              <a:defRPr sz="100"/>
            </a:lvl7pPr>
            <a:lvl8pPr marL="3657600" lvl="7" indent="-228600">
              <a:lnSpc>
                <a:spcPct val="100000"/>
              </a:lnSpc>
              <a:spcBef>
                <a:spcPts val="1900"/>
              </a:spcBef>
              <a:spcAft>
                <a:spcPts val="0"/>
              </a:spcAft>
              <a:buNone/>
              <a:defRPr sz="100"/>
            </a:lvl8pPr>
            <a:lvl9pPr marL="4114800" lvl="8" indent="-228600">
              <a:lnSpc>
                <a:spcPct val="100000"/>
              </a:lnSpc>
              <a:spcBef>
                <a:spcPts val="1900"/>
              </a:spcBef>
              <a:spcAft>
                <a:spcPts val="1900"/>
              </a:spcAft>
              <a:buNone/>
              <a:defRPr sz="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887"/>
        <p:cNvGrpSpPr/>
        <p:nvPr/>
      </p:nvGrpSpPr>
      <p:grpSpPr>
        <a:xfrm>
          <a:off x="0" y="0"/>
          <a:ext cx="0" cy="0"/>
          <a:chOff x="0" y="0"/>
          <a:chExt cx="0" cy="0"/>
        </a:xfrm>
      </p:grpSpPr>
      <p:sp>
        <p:nvSpPr>
          <p:cNvPr id="888" name="Google Shape;888;p62"/>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9" name="Google Shape;889;p62"/>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0" name="Google Shape;890;p62"/>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1" name="Google Shape;891;p62"/>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2" name="Google Shape;892;p62"/>
          <p:cNvSpPr/>
          <p:nvPr/>
        </p:nvSpPr>
        <p:spPr>
          <a:xfrm rot="5400000">
            <a:off x="7142970" y="1404253"/>
            <a:ext cx="862800" cy="11124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3" name="Google Shape;893;p62"/>
          <p:cNvSpPr/>
          <p:nvPr/>
        </p:nvSpPr>
        <p:spPr>
          <a:xfrm rot="5400000">
            <a:off x="7142970" y="2360024"/>
            <a:ext cx="862800" cy="11124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4" name="Google Shape;894;p62"/>
          <p:cNvSpPr/>
          <p:nvPr/>
        </p:nvSpPr>
        <p:spPr>
          <a:xfrm rot="5400000">
            <a:off x="7142970" y="3315795"/>
            <a:ext cx="862800" cy="11124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5" name="Google Shape;895;p62"/>
          <p:cNvSpPr/>
          <p:nvPr/>
        </p:nvSpPr>
        <p:spPr>
          <a:xfrm rot="5400000">
            <a:off x="7142970" y="448482"/>
            <a:ext cx="862800" cy="11124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6" name="Google Shape;896;p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97" name="Google Shape;897;p62"/>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8" name="Google Shape;898;p62"/>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S</a:t>
            </a:r>
            <a:endParaRPr sz="500"/>
          </a:p>
        </p:txBody>
      </p:sp>
      <p:sp>
        <p:nvSpPr>
          <p:cNvPr id="899" name="Google Shape;899;p62"/>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0" name="Google Shape;900;p62"/>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W</a:t>
            </a:r>
            <a:endParaRPr sz="500"/>
          </a:p>
        </p:txBody>
      </p:sp>
      <p:sp>
        <p:nvSpPr>
          <p:cNvPr id="901" name="Google Shape;901;p62"/>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2" name="Google Shape;902;p62"/>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O</a:t>
            </a:r>
            <a:endParaRPr sz="500"/>
          </a:p>
        </p:txBody>
      </p:sp>
      <p:sp>
        <p:nvSpPr>
          <p:cNvPr id="903" name="Google Shape;903;p62"/>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4" name="Google Shape;904;p62"/>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T</a:t>
            </a:r>
            <a:endParaRPr sz="500"/>
          </a:p>
        </p:txBody>
      </p:sp>
      <p:pic>
        <p:nvPicPr>
          <p:cNvPr id="905" name="Google Shape;905;p62"/>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906" name="Google Shape;906;p62"/>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907" name="Google Shape;907;p62"/>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908" name="Google Shape;908;p62"/>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909" name="Google Shape;909;p62"/>
          <p:cNvSpPr txBox="1">
            <a:spLocks noGrp="1"/>
          </p:cNvSpPr>
          <p:nvPr>
            <p:ph type="subTitle" idx="1"/>
          </p:nvPr>
        </p:nvSpPr>
        <p:spPr>
          <a:xfrm>
            <a:off x="2414582" y="803841"/>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0" name="Google Shape;910;p62"/>
          <p:cNvSpPr txBox="1">
            <a:spLocks noGrp="1"/>
          </p:cNvSpPr>
          <p:nvPr>
            <p:ph type="subTitle" idx="2"/>
          </p:nvPr>
        </p:nvSpPr>
        <p:spPr>
          <a:xfrm>
            <a:off x="2414588" y="1045449"/>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1" name="Google Shape;911;p62"/>
          <p:cNvSpPr txBox="1">
            <a:spLocks noGrp="1"/>
          </p:cNvSpPr>
          <p:nvPr>
            <p:ph type="subTitle" idx="3"/>
          </p:nvPr>
        </p:nvSpPr>
        <p:spPr>
          <a:xfrm>
            <a:off x="2414582" y="1770783"/>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2" name="Google Shape;912;p62"/>
          <p:cNvSpPr txBox="1">
            <a:spLocks noGrp="1"/>
          </p:cNvSpPr>
          <p:nvPr>
            <p:ph type="subTitle" idx="4"/>
          </p:nvPr>
        </p:nvSpPr>
        <p:spPr>
          <a:xfrm>
            <a:off x="2414588" y="2012391"/>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3" name="Google Shape;913;p62"/>
          <p:cNvSpPr txBox="1">
            <a:spLocks noGrp="1"/>
          </p:cNvSpPr>
          <p:nvPr>
            <p:ph type="subTitle" idx="5"/>
          </p:nvPr>
        </p:nvSpPr>
        <p:spPr>
          <a:xfrm>
            <a:off x="2414582" y="2717198"/>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4" name="Google Shape;914;p62"/>
          <p:cNvSpPr txBox="1">
            <a:spLocks noGrp="1"/>
          </p:cNvSpPr>
          <p:nvPr>
            <p:ph type="subTitle" idx="6"/>
          </p:nvPr>
        </p:nvSpPr>
        <p:spPr>
          <a:xfrm>
            <a:off x="2414588" y="2958806"/>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5" name="Google Shape;915;p62"/>
          <p:cNvSpPr txBox="1">
            <a:spLocks noGrp="1"/>
          </p:cNvSpPr>
          <p:nvPr>
            <p:ph type="subTitle" idx="7"/>
          </p:nvPr>
        </p:nvSpPr>
        <p:spPr>
          <a:xfrm>
            <a:off x="2414582" y="3681304"/>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6" name="Google Shape;916;p62"/>
          <p:cNvSpPr txBox="1">
            <a:spLocks noGrp="1"/>
          </p:cNvSpPr>
          <p:nvPr>
            <p:ph type="subTitle" idx="8"/>
          </p:nvPr>
        </p:nvSpPr>
        <p:spPr>
          <a:xfrm>
            <a:off x="2414588" y="3922913"/>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917"/>
        <p:cNvGrpSpPr/>
        <p:nvPr/>
      </p:nvGrpSpPr>
      <p:grpSpPr>
        <a:xfrm>
          <a:off x="0" y="0"/>
          <a:ext cx="0" cy="0"/>
          <a:chOff x="0" y="0"/>
          <a:chExt cx="0" cy="0"/>
        </a:xfrm>
      </p:grpSpPr>
      <p:sp>
        <p:nvSpPr>
          <p:cNvPr id="918" name="Google Shape;918;p63"/>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9" name="Google Shape;919;p63"/>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0" name="Google Shape;920;p63"/>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1" name="Google Shape;921;p63"/>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2" name="Google Shape;922;p63"/>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3" name="Google Shape;923;p63"/>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4" name="Google Shape;924;p63"/>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25" name="Google Shape;925;p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926" name="Google Shape;926;p63"/>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927" name="Google Shape;927;p63"/>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28" name="Google Shape;928;p63"/>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29" name="Google Shape;929;p63"/>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30" name="Google Shape;930;p63"/>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31" name="Google Shape;931;p63"/>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32" name="Google Shape;932;p63"/>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33" name="Google Shape;933;p63"/>
          <p:cNvSpPr txBox="1">
            <a:spLocks noGrp="1"/>
          </p:cNvSpPr>
          <p:nvPr>
            <p:ph type="subTitle" idx="2"/>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Font typeface="Poppins"/>
              <a:buNone/>
              <a:defRPr sz="1500" b="1">
                <a:latin typeface="Poppins"/>
                <a:ea typeface="Poppins"/>
                <a:cs typeface="Poppins"/>
                <a:sym typeface="Poppins"/>
              </a:defRPr>
            </a:lvl1pPr>
            <a:lvl2pPr lvl="1">
              <a:lnSpc>
                <a:spcPct val="95000"/>
              </a:lnSpc>
              <a:spcBef>
                <a:spcPts val="0"/>
              </a:spcBef>
              <a:spcAft>
                <a:spcPts val="0"/>
              </a:spcAft>
              <a:buSzPts val="1500"/>
              <a:buFont typeface="Poppins"/>
              <a:buNone/>
              <a:defRPr sz="1500" b="1">
                <a:latin typeface="Poppins"/>
                <a:ea typeface="Poppins"/>
                <a:cs typeface="Poppins"/>
                <a:sym typeface="Poppins"/>
              </a:defRPr>
            </a:lvl2pPr>
            <a:lvl3pPr lvl="2">
              <a:lnSpc>
                <a:spcPct val="95000"/>
              </a:lnSpc>
              <a:spcBef>
                <a:spcPts val="0"/>
              </a:spcBef>
              <a:spcAft>
                <a:spcPts val="0"/>
              </a:spcAft>
              <a:buSzPts val="1500"/>
              <a:buFont typeface="Poppins"/>
              <a:buNone/>
              <a:defRPr sz="1500" b="1">
                <a:latin typeface="Poppins"/>
                <a:ea typeface="Poppins"/>
                <a:cs typeface="Poppins"/>
                <a:sym typeface="Poppins"/>
              </a:defRPr>
            </a:lvl3pPr>
            <a:lvl4pPr lvl="3">
              <a:lnSpc>
                <a:spcPct val="95000"/>
              </a:lnSpc>
              <a:spcBef>
                <a:spcPts val="0"/>
              </a:spcBef>
              <a:spcAft>
                <a:spcPts val="0"/>
              </a:spcAft>
              <a:buSzPts val="1500"/>
              <a:buFont typeface="Poppins"/>
              <a:buNone/>
              <a:defRPr sz="1500" b="1">
                <a:latin typeface="Poppins"/>
                <a:ea typeface="Poppins"/>
                <a:cs typeface="Poppins"/>
                <a:sym typeface="Poppins"/>
              </a:defRPr>
            </a:lvl4pPr>
            <a:lvl5pPr lvl="4">
              <a:lnSpc>
                <a:spcPct val="95000"/>
              </a:lnSpc>
              <a:spcBef>
                <a:spcPts val="0"/>
              </a:spcBef>
              <a:spcAft>
                <a:spcPts val="0"/>
              </a:spcAft>
              <a:buSzPts val="1500"/>
              <a:buFont typeface="Poppins"/>
              <a:buNone/>
              <a:defRPr sz="1500" b="1">
                <a:latin typeface="Poppins"/>
                <a:ea typeface="Poppins"/>
                <a:cs typeface="Poppins"/>
                <a:sym typeface="Poppins"/>
              </a:defRPr>
            </a:lvl5pPr>
            <a:lvl6pPr lvl="5">
              <a:lnSpc>
                <a:spcPct val="95000"/>
              </a:lnSpc>
              <a:spcBef>
                <a:spcPts val="0"/>
              </a:spcBef>
              <a:spcAft>
                <a:spcPts val="0"/>
              </a:spcAft>
              <a:buSzPts val="1500"/>
              <a:buFont typeface="Poppins"/>
              <a:buNone/>
              <a:defRPr sz="1500" b="1">
                <a:latin typeface="Poppins"/>
                <a:ea typeface="Poppins"/>
                <a:cs typeface="Poppins"/>
                <a:sym typeface="Poppins"/>
              </a:defRPr>
            </a:lvl6pPr>
            <a:lvl7pPr lvl="6">
              <a:lnSpc>
                <a:spcPct val="95000"/>
              </a:lnSpc>
              <a:spcBef>
                <a:spcPts val="0"/>
              </a:spcBef>
              <a:spcAft>
                <a:spcPts val="0"/>
              </a:spcAft>
              <a:buSzPts val="1500"/>
              <a:buFont typeface="Poppins"/>
              <a:buNone/>
              <a:defRPr sz="1500" b="1">
                <a:latin typeface="Poppins"/>
                <a:ea typeface="Poppins"/>
                <a:cs typeface="Poppins"/>
                <a:sym typeface="Poppins"/>
              </a:defRPr>
            </a:lvl7pPr>
            <a:lvl8pPr lvl="7">
              <a:lnSpc>
                <a:spcPct val="95000"/>
              </a:lnSpc>
              <a:spcBef>
                <a:spcPts val="0"/>
              </a:spcBef>
              <a:spcAft>
                <a:spcPts val="0"/>
              </a:spcAft>
              <a:buSzPts val="1500"/>
              <a:buFont typeface="Poppins"/>
              <a:buNone/>
              <a:defRPr sz="1500" b="1">
                <a:latin typeface="Poppins"/>
                <a:ea typeface="Poppins"/>
                <a:cs typeface="Poppins"/>
                <a:sym typeface="Poppins"/>
              </a:defRPr>
            </a:lvl8pPr>
            <a:lvl9pPr lvl="8">
              <a:lnSpc>
                <a:spcPct val="95000"/>
              </a:lnSpc>
              <a:spcBef>
                <a:spcPts val="0"/>
              </a:spcBef>
              <a:spcAft>
                <a:spcPts val="0"/>
              </a:spcAft>
              <a:buSzPts val="1500"/>
              <a:buFont typeface="Poppins"/>
              <a:buNone/>
              <a:defRPr sz="1500" b="1">
                <a:latin typeface="Poppins"/>
                <a:ea typeface="Poppins"/>
                <a:cs typeface="Poppins"/>
                <a:sym typeface="Poppins"/>
              </a:defRPr>
            </a:lvl9pPr>
          </a:lstStyle>
          <a:p>
            <a:endParaRPr/>
          </a:p>
        </p:txBody>
      </p:sp>
      <p:sp>
        <p:nvSpPr>
          <p:cNvPr id="934" name="Google Shape;934;p63"/>
          <p:cNvSpPr txBox="1">
            <a:spLocks noGrp="1"/>
          </p:cNvSpPr>
          <p:nvPr>
            <p:ph type="subTitle" idx="3"/>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35" name="Google Shape;935;p63"/>
          <p:cNvSpPr txBox="1">
            <a:spLocks noGrp="1"/>
          </p:cNvSpPr>
          <p:nvPr>
            <p:ph type="subTitle" idx="4"/>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6" name="Google Shape;936;p63"/>
          <p:cNvSpPr txBox="1">
            <a:spLocks noGrp="1"/>
          </p:cNvSpPr>
          <p:nvPr>
            <p:ph type="subTitle" idx="5"/>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7" name="Google Shape;937;p63"/>
          <p:cNvSpPr txBox="1">
            <a:spLocks noGrp="1"/>
          </p:cNvSpPr>
          <p:nvPr>
            <p:ph type="subTitle" idx="6"/>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8" name="Google Shape;938;p63"/>
          <p:cNvSpPr txBox="1">
            <a:spLocks noGrp="1"/>
          </p:cNvSpPr>
          <p:nvPr>
            <p:ph type="subTitle" idx="7"/>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9" name="Google Shape;939;p63"/>
          <p:cNvSpPr txBox="1">
            <a:spLocks noGrp="1"/>
          </p:cNvSpPr>
          <p:nvPr>
            <p:ph type="subTitle" idx="8"/>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40" name="Google Shape;940;p63"/>
          <p:cNvSpPr txBox="1">
            <a:spLocks noGrp="1"/>
          </p:cNvSpPr>
          <p:nvPr>
            <p:ph type="subTitle" idx="9"/>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941"/>
        <p:cNvGrpSpPr/>
        <p:nvPr/>
      </p:nvGrpSpPr>
      <p:grpSpPr>
        <a:xfrm>
          <a:off x="0" y="0"/>
          <a:ext cx="0" cy="0"/>
          <a:chOff x="0" y="0"/>
          <a:chExt cx="0" cy="0"/>
        </a:xfrm>
      </p:grpSpPr>
      <p:sp>
        <p:nvSpPr>
          <p:cNvPr id="942" name="Google Shape;942;p64"/>
          <p:cNvSpPr/>
          <p:nvPr/>
        </p:nvSpPr>
        <p:spPr>
          <a:xfrm>
            <a:off x="5054736" y="989409"/>
            <a:ext cx="3168000" cy="468000"/>
          </a:xfrm>
          <a:prstGeom prst="roundRect">
            <a:avLst>
              <a:gd name="adj" fmla="val 11578"/>
            </a:avLst>
          </a:prstGeom>
          <a:solidFill>
            <a:srgbClr val="980024"/>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3" name="Google Shape;943;p64"/>
          <p:cNvSpPr/>
          <p:nvPr/>
        </p:nvSpPr>
        <p:spPr>
          <a:xfrm>
            <a:off x="5054736" y="1545907"/>
            <a:ext cx="3168000" cy="468000"/>
          </a:xfrm>
          <a:prstGeom prst="roundRect">
            <a:avLst>
              <a:gd name="adj" fmla="val 11578"/>
            </a:avLst>
          </a:prstGeom>
          <a:solidFill>
            <a:srgbClr val="DB042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4" name="Google Shape;944;p64"/>
          <p:cNvSpPr/>
          <p:nvPr/>
        </p:nvSpPr>
        <p:spPr>
          <a:xfrm>
            <a:off x="5054736" y="2102405"/>
            <a:ext cx="3168000" cy="468000"/>
          </a:xfrm>
          <a:prstGeom prst="roundRect">
            <a:avLst>
              <a:gd name="adj" fmla="val 11578"/>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5" name="Google Shape;945;p64"/>
          <p:cNvSpPr/>
          <p:nvPr/>
        </p:nvSpPr>
        <p:spPr>
          <a:xfrm>
            <a:off x="5054736" y="2658903"/>
            <a:ext cx="3168000" cy="468000"/>
          </a:xfrm>
          <a:prstGeom prst="roundRect">
            <a:avLst>
              <a:gd name="adj" fmla="val 11578"/>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6" name="Google Shape;946;p64"/>
          <p:cNvSpPr/>
          <p:nvPr/>
        </p:nvSpPr>
        <p:spPr>
          <a:xfrm>
            <a:off x="5054736" y="3215402"/>
            <a:ext cx="3168000" cy="468000"/>
          </a:xfrm>
          <a:prstGeom prst="roundRect">
            <a:avLst>
              <a:gd name="adj" fmla="val 11578"/>
            </a:avLst>
          </a:prstGeom>
          <a:solidFill>
            <a:srgbClr val="7785B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7" name="Google Shape;947;p64"/>
          <p:cNvSpPr/>
          <p:nvPr/>
        </p:nvSpPr>
        <p:spPr>
          <a:xfrm>
            <a:off x="5054736" y="3771900"/>
            <a:ext cx="3168000" cy="468000"/>
          </a:xfrm>
          <a:prstGeom prst="roundRect">
            <a:avLst>
              <a:gd name="adj" fmla="val 11578"/>
            </a:avLst>
          </a:prstGeom>
          <a:solidFill>
            <a:srgbClr val="5A688D"/>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8" name="Google Shape;948;p64"/>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49" name="Google Shape;949;p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50" name="Google Shape;950;p64"/>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51" name="Google Shape;951;p64"/>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52" name="Google Shape;952;p64"/>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53" name="Google Shape;953;p64"/>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54" name="Google Shape;954;p64"/>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55" name="Google Shape;955;p64"/>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56" name="Google Shape;956;p64"/>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957" name="Google Shape;957;p64"/>
          <p:cNvSpPr txBox="1">
            <a:spLocks noGrp="1"/>
          </p:cNvSpPr>
          <p:nvPr>
            <p:ph type="subTitle" idx="2"/>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8" name="Google Shape;958;p64"/>
          <p:cNvSpPr txBox="1">
            <a:spLocks noGrp="1"/>
          </p:cNvSpPr>
          <p:nvPr>
            <p:ph type="subTitle" idx="3"/>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9" name="Google Shape;959;p64"/>
          <p:cNvSpPr txBox="1">
            <a:spLocks noGrp="1"/>
          </p:cNvSpPr>
          <p:nvPr>
            <p:ph type="subTitle" idx="4"/>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0" name="Google Shape;960;p64"/>
          <p:cNvSpPr txBox="1">
            <a:spLocks noGrp="1"/>
          </p:cNvSpPr>
          <p:nvPr>
            <p:ph type="subTitle" idx="5"/>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1" name="Google Shape;961;p64"/>
          <p:cNvSpPr txBox="1">
            <a:spLocks noGrp="1"/>
          </p:cNvSpPr>
          <p:nvPr>
            <p:ph type="subTitle" idx="6"/>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2" name="Google Shape;962;p64"/>
          <p:cNvSpPr txBox="1">
            <a:spLocks noGrp="1"/>
          </p:cNvSpPr>
          <p:nvPr>
            <p:ph type="subTitle" idx="7"/>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3" name="Google Shape;963;p64"/>
          <p:cNvSpPr txBox="1">
            <a:spLocks noGrp="1"/>
          </p:cNvSpPr>
          <p:nvPr>
            <p:ph type="subTitle" idx="8"/>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500"/>
              <a:buFont typeface="Poppins"/>
              <a:buNone/>
              <a:defRPr sz="1500" b="1">
                <a:latin typeface="Poppins"/>
                <a:ea typeface="Poppins"/>
                <a:cs typeface="Poppins"/>
                <a:sym typeface="Poppins"/>
              </a:defRPr>
            </a:lvl1pPr>
            <a:lvl2pPr lvl="1">
              <a:lnSpc>
                <a:spcPct val="95000"/>
              </a:lnSpc>
              <a:spcBef>
                <a:spcPts val="1300"/>
              </a:spcBef>
              <a:spcAft>
                <a:spcPts val="0"/>
              </a:spcAft>
              <a:buSzPts val="1500"/>
              <a:buFont typeface="Poppins"/>
              <a:buNone/>
              <a:defRPr sz="1500" b="1">
                <a:latin typeface="Poppins"/>
                <a:ea typeface="Poppins"/>
                <a:cs typeface="Poppins"/>
                <a:sym typeface="Poppins"/>
              </a:defRPr>
            </a:lvl2pPr>
            <a:lvl3pPr lvl="2">
              <a:lnSpc>
                <a:spcPct val="95000"/>
              </a:lnSpc>
              <a:spcBef>
                <a:spcPts val="1300"/>
              </a:spcBef>
              <a:spcAft>
                <a:spcPts val="0"/>
              </a:spcAft>
              <a:buSzPts val="1500"/>
              <a:buFont typeface="Poppins"/>
              <a:buNone/>
              <a:defRPr sz="1500" b="1">
                <a:latin typeface="Poppins"/>
                <a:ea typeface="Poppins"/>
                <a:cs typeface="Poppins"/>
                <a:sym typeface="Poppins"/>
              </a:defRPr>
            </a:lvl3pPr>
            <a:lvl4pPr lvl="3">
              <a:lnSpc>
                <a:spcPct val="95000"/>
              </a:lnSpc>
              <a:spcBef>
                <a:spcPts val="1300"/>
              </a:spcBef>
              <a:spcAft>
                <a:spcPts val="0"/>
              </a:spcAft>
              <a:buSzPts val="1500"/>
              <a:buFont typeface="Poppins"/>
              <a:buNone/>
              <a:defRPr sz="1500" b="1">
                <a:latin typeface="Poppins"/>
                <a:ea typeface="Poppins"/>
                <a:cs typeface="Poppins"/>
                <a:sym typeface="Poppins"/>
              </a:defRPr>
            </a:lvl4pPr>
            <a:lvl5pPr lvl="4">
              <a:lnSpc>
                <a:spcPct val="95000"/>
              </a:lnSpc>
              <a:spcBef>
                <a:spcPts val="1300"/>
              </a:spcBef>
              <a:spcAft>
                <a:spcPts val="0"/>
              </a:spcAft>
              <a:buSzPts val="1500"/>
              <a:buFont typeface="Poppins"/>
              <a:buNone/>
              <a:defRPr sz="1500" b="1">
                <a:latin typeface="Poppins"/>
                <a:ea typeface="Poppins"/>
                <a:cs typeface="Poppins"/>
                <a:sym typeface="Poppins"/>
              </a:defRPr>
            </a:lvl5pPr>
            <a:lvl6pPr lvl="5">
              <a:lnSpc>
                <a:spcPct val="95000"/>
              </a:lnSpc>
              <a:spcBef>
                <a:spcPts val="1300"/>
              </a:spcBef>
              <a:spcAft>
                <a:spcPts val="0"/>
              </a:spcAft>
              <a:buSzPts val="1500"/>
              <a:buFont typeface="Poppins"/>
              <a:buNone/>
              <a:defRPr sz="1500" b="1">
                <a:latin typeface="Poppins"/>
                <a:ea typeface="Poppins"/>
                <a:cs typeface="Poppins"/>
                <a:sym typeface="Poppins"/>
              </a:defRPr>
            </a:lvl6pPr>
            <a:lvl7pPr lvl="6">
              <a:lnSpc>
                <a:spcPct val="95000"/>
              </a:lnSpc>
              <a:spcBef>
                <a:spcPts val="1300"/>
              </a:spcBef>
              <a:spcAft>
                <a:spcPts val="0"/>
              </a:spcAft>
              <a:buSzPts val="1500"/>
              <a:buFont typeface="Poppins"/>
              <a:buNone/>
              <a:defRPr sz="1500" b="1">
                <a:latin typeface="Poppins"/>
                <a:ea typeface="Poppins"/>
                <a:cs typeface="Poppins"/>
                <a:sym typeface="Poppins"/>
              </a:defRPr>
            </a:lvl7pPr>
            <a:lvl8pPr lvl="7">
              <a:lnSpc>
                <a:spcPct val="95000"/>
              </a:lnSpc>
              <a:spcBef>
                <a:spcPts val="1300"/>
              </a:spcBef>
              <a:spcAft>
                <a:spcPts val="0"/>
              </a:spcAft>
              <a:buSzPts val="1500"/>
              <a:buFont typeface="Poppins"/>
              <a:buNone/>
              <a:defRPr sz="1500" b="1">
                <a:latin typeface="Poppins"/>
                <a:ea typeface="Poppins"/>
                <a:cs typeface="Poppins"/>
                <a:sym typeface="Poppins"/>
              </a:defRPr>
            </a:lvl8pPr>
            <a:lvl9pPr lvl="8">
              <a:lnSpc>
                <a:spcPct val="95000"/>
              </a:lnSpc>
              <a:spcBef>
                <a:spcPts val="1300"/>
              </a:spcBef>
              <a:spcAft>
                <a:spcPts val="0"/>
              </a:spcAft>
              <a:buSzPts val="1500"/>
              <a:buFont typeface="Poppins"/>
              <a:buNone/>
              <a:defRPr sz="1500" b="1">
                <a:latin typeface="Poppins"/>
                <a:ea typeface="Poppins"/>
                <a:cs typeface="Poppins"/>
                <a:sym typeface="Poppins"/>
              </a:defRPr>
            </a:lvl9pPr>
          </a:lstStyle>
          <a:p>
            <a:endParaRPr/>
          </a:p>
        </p:txBody>
      </p:sp>
      <p:sp>
        <p:nvSpPr>
          <p:cNvPr id="964" name="Google Shape;964;p64"/>
          <p:cNvSpPr txBox="1">
            <a:spLocks noGrp="1"/>
          </p:cNvSpPr>
          <p:nvPr>
            <p:ph type="subTitle" idx="9"/>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965"/>
        <p:cNvGrpSpPr/>
        <p:nvPr/>
      </p:nvGrpSpPr>
      <p:grpSpPr>
        <a:xfrm>
          <a:off x="0" y="0"/>
          <a:ext cx="0" cy="0"/>
          <a:chOff x="0" y="0"/>
          <a:chExt cx="0" cy="0"/>
        </a:xfrm>
      </p:grpSpPr>
      <p:sp>
        <p:nvSpPr>
          <p:cNvPr id="966" name="Google Shape;966;p65"/>
          <p:cNvSpPr/>
          <p:nvPr/>
        </p:nvSpPr>
        <p:spPr>
          <a:xfrm rot="10800000">
            <a:off x="1305453"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67" name="Google Shape;967;p65"/>
          <p:cNvSpPr/>
          <p:nvPr/>
        </p:nvSpPr>
        <p:spPr>
          <a:xfrm rot="10800000">
            <a:off x="4614955"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968" name="Google Shape;968;p65"/>
          <p:cNvPicPr preferRelativeResize="0"/>
          <p:nvPr/>
        </p:nvPicPr>
        <p:blipFill rotWithShape="1">
          <a:blip r:embed="rId3">
            <a:alphaModFix/>
          </a:blip>
          <a:srcRect/>
          <a:stretch/>
        </p:blipFill>
        <p:spPr>
          <a:xfrm>
            <a:off x="4612406" y="1950413"/>
            <a:ext cx="3225146" cy="11905"/>
          </a:xfrm>
          <a:prstGeom prst="rect">
            <a:avLst/>
          </a:prstGeom>
          <a:noFill/>
          <a:ln>
            <a:noFill/>
          </a:ln>
        </p:spPr>
      </p:pic>
      <p:sp>
        <p:nvSpPr>
          <p:cNvPr id="969" name="Google Shape;969;p65"/>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70" name="Google Shape;970;p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71" name="Google Shape;971;p65"/>
          <p:cNvPicPr preferRelativeResize="0"/>
          <p:nvPr/>
        </p:nvPicPr>
        <p:blipFill rotWithShape="1">
          <a:blip r:embed="rId4">
            <a:alphaModFix/>
          </a:blip>
          <a:srcRect/>
          <a:stretch/>
        </p:blipFill>
        <p:spPr>
          <a:xfrm>
            <a:off x="1483070" y="2207816"/>
            <a:ext cx="126983" cy="126983"/>
          </a:xfrm>
          <a:prstGeom prst="rect">
            <a:avLst/>
          </a:prstGeom>
          <a:noFill/>
          <a:ln>
            <a:noFill/>
          </a:ln>
        </p:spPr>
      </p:pic>
      <p:pic>
        <p:nvPicPr>
          <p:cNvPr id="972" name="Google Shape;972;p65"/>
          <p:cNvPicPr preferRelativeResize="0"/>
          <p:nvPr/>
        </p:nvPicPr>
        <p:blipFill rotWithShape="1">
          <a:blip r:embed="rId4">
            <a:alphaModFix/>
          </a:blip>
          <a:srcRect/>
          <a:stretch/>
        </p:blipFill>
        <p:spPr>
          <a:xfrm>
            <a:off x="1483070" y="2581503"/>
            <a:ext cx="126983" cy="126983"/>
          </a:xfrm>
          <a:prstGeom prst="rect">
            <a:avLst/>
          </a:prstGeom>
          <a:noFill/>
          <a:ln>
            <a:noFill/>
          </a:ln>
        </p:spPr>
      </p:pic>
      <p:pic>
        <p:nvPicPr>
          <p:cNvPr id="973" name="Google Shape;973;p65"/>
          <p:cNvPicPr preferRelativeResize="0"/>
          <p:nvPr/>
        </p:nvPicPr>
        <p:blipFill rotWithShape="1">
          <a:blip r:embed="rId4">
            <a:alphaModFix/>
          </a:blip>
          <a:srcRect/>
          <a:stretch/>
        </p:blipFill>
        <p:spPr>
          <a:xfrm>
            <a:off x="1483070" y="2953999"/>
            <a:ext cx="126983" cy="126983"/>
          </a:xfrm>
          <a:prstGeom prst="rect">
            <a:avLst/>
          </a:prstGeom>
          <a:noFill/>
          <a:ln>
            <a:noFill/>
          </a:ln>
        </p:spPr>
      </p:pic>
      <p:pic>
        <p:nvPicPr>
          <p:cNvPr id="974" name="Google Shape;974;p65"/>
          <p:cNvPicPr preferRelativeResize="0"/>
          <p:nvPr/>
        </p:nvPicPr>
        <p:blipFill rotWithShape="1">
          <a:blip r:embed="rId4">
            <a:alphaModFix/>
          </a:blip>
          <a:srcRect/>
          <a:stretch/>
        </p:blipFill>
        <p:spPr>
          <a:xfrm>
            <a:off x="1483070" y="3326496"/>
            <a:ext cx="126983" cy="126983"/>
          </a:xfrm>
          <a:prstGeom prst="rect">
            <a:avLst/>
          </a:prstGeom>
          <a:noFill/>
          <a:ln>
            <a:noFill/>
          </a:ln>
        </p:spPr>
      </p:pic>
      <p:pic>
        <p:nvPicPr>
          <p:cNvPr id="975" name="Google Shape;975;p65"/>
          <p:cNvPicPr preferRelativeResize="0"/>
          <p:nvPr/>
        </p:nvPicPr>
        <p:blipFill rotWithShape="1">
          <a:blip r:embed="rId4">
            <a:alphaModFix/>
          </a:blip>
          <a:srcRect/>
          <a:stretch/>
        </p:blipFill>
        <p:spPr>
          <a:xfrm>
            <a:off x="1483070" y="3698993"/>
            <a:ext cx="126983" cy="126983"/>
          </a:xfrm>
          <a:prstGeom prst="rect">
            <a:avLst/>
          </a:prstGeom>
          <a:noFill/>
          <a:ln>
            <a:noFill/>
          </a:ln>
        </p:spPr>
      </p:pic>
      <p:pic>
        <p:nvPicPr>
          <p:cNvPr id="976" name="Google Shape;976;p65"/>
          <p:cNvPicPr preferRelativeResize="0"/>
          <p:nvPr/>
        </p:nvPicPr>
        <p:blipFill rotWithShape="1">
          <a:blip r:embed="rId4">
            <a:alphaModFix/>
          </a:blip>
          <a:srcRect/>
          <a:stretch/>
        </p:blipFill>
        <p:spPr>
          <a:xfrm>
            <a:off x="1483070" y="4071489"/>
            <a:ext cx="126983" cy="126983"/>
          </a:xfrm>
          <a:prstGeom prst="rect">
            <a:avLst/>
          </a:prstGeom>
          <a:noFill/>
          <a:ln>
            <a:noFill/>
          </a:ln>
        </p:spPr>
      </p:pic>
      <p:pic>
        <p:nvPicPr>
          <p:cNvPr id="977" name="Google Shape;977;p65"/>
          <p:cNvPicPr preferRelativeResize="0"/>
          <p:nvPr/>
        </p:nvPicPr>
        <p:blipFill rotWithShape="1">
          <a:blip r:embed="rId5">
            <a:alphaModFix/>
          </a:blip>
          <a:srcRect/>
          <a:stretch/>
        </p:blipFill>
        <p:spPr>
          <a:xfrm>
            <a:off x="4798242" y="2206923"/>
            <a:ext cx="129857" cy="129857"/>
          </a:xfrm>
          <a:prstGeom prst="rect">
            <a:avLst/>
          </a:prstGeom>
          <a:noFill/>
          <a:ln>
            <a:noFill/>
          </a:ln>
        </p:spPr>
      </p:pic>
      <p:pic>
        <p:nvPicPr>
          <p:cNvPr id="978" name="Google Shape;978;p65"/>
          <p:cNvPicPr preferRelativeResize="0"/>
          <p:nvPr/>
        </p:nvPicPr>
        <p:blipFill rotWithShape="1">
          <a:blip r:embed="rId5">
            <a:alphaModFix/>
          </a:blip>
          <a:srcRect/>
          <a:stretch/>
        </p:blipFill>
        <p:spPr>
          <a:xfrm>
            <a:off x="4798242" y="2579122"/>
            <a:ext cx="129857" cy="129857"/>
          </a:xfrm>
          <a:prstGeom prst="rect">
            <a:avLst/>
          </a:prstGeom>
          <a:noFill/>
          <a:ln>
            <a:noFill/>
          </a:ln>
        </p:spPr>
      </p:pic>
      <p:pic>
        <p:nvPicPr>
          <p:cNvPr id="979" name="Google Shape;979;p65"/>
          <p:cNvPicPr preferRelativeResize="0"/>
          <p:nvPr/>
        </p:nvPicPr>
        <p:blipFill rotWithShape="1">
          <a:blip r:embed="rId5">
            <a:alphaModFix/>
          </a:blip>
          <a:srcRect/>
          <a:stretch/>
        </p:blipFill>
        <p:spPr>
          <a:xfrm>
            <a:off x="4798242" y="2950428"/>
            <a:ext cx="129857" cy="129857"/>
          </a:xfrm>
          <a:prstGeom prst="rect">
            <a:avLst/>
          </a:prstGeom>
          <a:noFill/>
          <a:ln>
            <a:noFill/>
          </a:ln>
        </p:spPr>
      </p:pic>
      <p:pic>
        <p:nvPicPr>
          <p:cNvPr id="980" name="Google Shape;980;p65"/>
          <p:cNvPicPr preferRelativeResize="0"/>
          <p:nvPr/>
        </p:nvPicPr>
        <p:blipFill rotWithShape="1">
          <a:blip r:embed="rId5">
            <a:alphaModFix/>
          </a:blip>
          <a:srcRect/>
          <a:stretch/>
        </p:blipFill>
        <p:spPr>
          <a:xfrm>
            <a:off x="4798242" y="3323622"/>
            <a:ext cx="129857" cy="129857"/>
          </a:xfrm>
          <a:prstGeom prst="rect">
            <a:avLst/>
          </a:prstGeom>
          <a:noFill/>
          <a:ln>
            <a:noFill/>
          </a:ln>
        </p:spPr>
      </p:pic>
      <p:pic>
        <p:nvPicPr>
          <p:cNvPr id="981" name="Google Shape;981;p65"/>
          <p:cNvPicPr preferRelativeResize="0"/>
          <p:nvPr/>
        </p:nvPicPr>
        <p:blipFill rotWithShape="1">
          <a:blip r:embed="rId5">
            <a:alphaModFix/>
          </a:blip>
          <a:srcRect/>
          <a:stretch/>
        </p:blipFill>
        <p:spPr>
          <a:xfrm>
            <a:off x="4798242" y="3696816"/>
            <a:ext cx="129857" cy="129857"/>
          </a:xfrm>
          <a:prstGeom prst="rect">
            <a:avLst/>
          </a:prstGeom>
          <a:noFill/>
          <a:ln>
            <a:noFill/>
          </a:ln>
        </p:spPr>
      </p:pic>
      <p:pic>
        <p:nvPicPr>
          <p:cNvPr id="982" name="Google Shape;982;p65"/>
          <p:cNvPicPr preferRelativeResize="0"/>
          <p:nvPr/>
        </p:nvPicPr>
        <p:blipFill rotWithShape="1">
          <a:blip r:embed="rId5">
            <a:alphaModFix/>
          </a:blip>
          <a:srcRect/>
          <a:stretch/>
        </p:blipFill>
        <p:spPr>
          <a:xfrm>
            <a:off x="4798242" y="4067722"/>
            <a:ext cx="129857" cy="129857"/>
          </a:xfrm>
          <a:prstGeom prst="rect">
            <a:avLst/>
          </a:prstGeom>
          <a:noFill/>
          <a:ln>
            <a:noFill/>
          </a:ln>
        </p:spPr>
      </p:pic>
      <p:pic>
        <p:nvPicPr>
          <p:cNvPr id="983" name="Google Shape;983;p65"/>
          <p:cNvPicPr preferRelativeResize="0"/>
          <p:nvPr/>
        </p:nvPicPr>
        <p:blipFill rotWithShape="1">
          <a:blip r:embed="rId3">
            <a:alphaModFix/>
          </a:blip>
          <a:srcRect/>
          <a:stretch/>
        </p:blipFill>
        <p:spPr>
          <a:xfrm>
            <a:off x="1305354" y="1950413"/>
            <a:ext cx="3225146" cy="11905"/>
          </a:xfrm>
          <a:prstGeom prst="rect">
            <a:avLst/>
          </a:prstGeom>
          <a:noFill/>
          <a:ln>
            <a:noFill/>
          </a:ln>
        </p:spPr>
      </p:pic>
      <p:sp>
        <p:nvSpPr>
          <p:cNvPr id="984" name="Google Shape;984;p65"/>
          <p:cNvSpPr txBox="1">
            <a:spLocks noGrp="1"/>
          </p:cNvSpPr>
          <p:nvPr>
            <p:ph type="subTitle" idx="1"/>
          </p:nvPr>
        </p:nvSpPr>
        <p:spPr>
          <a:xfrm>
            <a:off x="1694133"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5" name="Google Shape;985;p65"/>
          <p:cNvSpPr txBox="1">
            <a:spLocks noGrp="1"/>
          </p:cNvSpPr>
          <p:nvPr>
            <p:ph type="subTitle" idx="2"/>
          </p:nvPr>
        </p:nvSpPr>
        <p:spPr>
          <a:xfrm>
            <a:off x="1694133"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6" name="Google Shape;986;p65"/>
          <p:cNvSpPr txBox="1">
            <a:spLocks noGrp="1"/>
          </p:cNvSpPr>
          <p:nvPr>
            <p:ph type="subTitle" idx="3"/>
          </p:nvPr>
        </p:nvSpPr>
        <p:spPr>
          <a:xfrm>
            <a:off x="1694133"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7" name="Google Shape;987;p65"/>
          <p:cNvSpPr txBox="1">
            <a:spLocks noGrp="1"/>
          </p:cNvSpPr>
          <p:nvPr>
            <p:ph type="subTitle" idx="4"/>
          </p:nvPr>
        </p:nvSpPr>
        <p:spPr>
          <a:xfrm>
            <a:off x="1694133"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8" name="Google Shape;988;p65"/>
          <p:cNvSpPr txBox="1">
            <a:spLocks noGrp="1"/>
          </p:cNvSpPr>
          <p:nvPr>
            <p:ph type="subTitle" idx="5"/>
          </p:nvPr>
        </p:nvSpPr>
        <p:spPr>
          <a:xfrm>
            <a:off x="1694133"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9" name="Google Shape;989;p65"/>
          <p:cNvSpPr txBox="1">
            <a:spLocks noGrp="1"/>
          </p:cNvSpPr>
          <p:nvPr>
            <p:ph type="subTitle" idx="6"/>
          </p:nvPr>
        </p:nvSpPr>
        <p:spPr>
          <a:xfrm>
            <a:off x="1694133"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0" name="Google Shape;990;p65"/>
          <p:cNvSpPr txBox="1">
            <a:spLocks noGrp="1"/>
          </p:cNvSpPr>
          <p:nvPr>
            <p:ph type="subTitle" idx="7"/>
          </p:nvPr>
        </p:nvSpPr>
        <p:spPr>
          <a:xfrm>
            <a:off x="5012144"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1" name="Google Shape;991;p65"/>
          <p:cNvSpPr txBox="1">
            <a:spLocks noGrp="1"/>
          </p:cNvSpPr>
          <p:nvPr>
            <p:ph type="subTitle" idx="8"/>
          </p:nvPr>
        </p:nvSpPr>
        <p:spPr>
          <a:xfrm>
            <a:off x="5012144"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2" name="Google Shape;992;p65"/>
          <p:cNvSpPr txBox="1">
            <a:spLocks noGrp="1"/>
          </p:cNvSpPr>
          <p:nvPr>
            <p:ph type="subTitle" idx="9"/>
          </p:nvPr>
        </p:nvSpPr>
        <p:spPr>
          <a:xfrm>
            <a:off x="5012144"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3" name="Google Shape;993;p65"/>
          <p:cNvSpPr txBox="1">
            <a:spLocks noGrp="1"/>
          </p:cNvSpPr>
          <p:nvPr>
            <p:ph type="subTitle" idx="13"/>
          </p:nvPr>
        </p:nvSpPr>
        <p:spPr>
          <a:xfrm>
            <a:off x="5012144"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4" name="Google Shape;994;p65"/>
          <p:cNvSpPr txBox="1">
            <a:spLocks noGrp="1"/>
          </p:cNvSpPr>
          <p:nvPr>
            <p:ph type="subTitle" idx="14"/>
          </p:nvPr>
        </p:nvSpPr>
        <p:spPr>
          <a:xfrm>
            <a:off x="5012144"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5" name="Google Shape;995;p65"/>
          <p:cNvSpPr txBox="1">
            <a:spLocks noGrp="1"/>
          </p:cNvSpPr>
          <p:nvPr>
            <p:ph type="subTitle" idx="15"/>
          </p:nvPr>
        </p:nvSpPr>
        <p:spPr>
          <a:xfrm>
            <a:off x="5012144"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6" name="Google Shape;996;p65"/>
          <p:cNvSpPr txBox="1">
            <a:spLocks noGrp="1"/>
          </p:cNvSpPr>
          <p:nvPr>
            <p:ph type="subTitle" idx="16"/>
          </p:nvPr>
        </p:nvSpPr>
        <p:spPr>
          <a:xfrm>
            <a:off x="147919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
        <p:nvSpPr>
          <p:cNvPr id="997" name="Google Shape;997;p65"/>
          <p:cNvSpPr txBox="1">
            <a:spLocks noGrp="1"/>
          </p:cNvSpPr>
          <p:nvPr>
            <p:ph type="subTitle" idx="17"/>
          </p:nvPr>
        </p:nvSpPr>
        <p:spPr>
          <a:xfrm>
            <a:off x="479734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998"/>
        <p:cNvGrpSpPr/>
        <p:nvPr/>
      </p:nvGrpSpPr>
      <p:grpSpPr>
        <a:xfrm>
          <a:off x="0" y="0"/>
          <a:ext cx="0" cy="0"/>
          <a:chOff x="0" y="0"/>
          <a:chExt cx="0" cy="0"/>
        </a:xfrm>
      </p:grpSpPr>
      <p:sp>
        <p:nvSpPr>
          <p:cNvPr id="999" name="Google Shape;999;p66"/>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00" name="Google Shape;1000;p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001" name="Google Shape;1001;p66"/>
          <p:cNvPicPr preferRelativeResize="0"/>
          <p:nvPr/>
        </p:nvPicPr>
        <p:blipFill rotWithShape="1">
          <a:blip r:embed="rId3">
            <a:alphaModFix/>
          </a:blip>
          <a:srcRect/>
          <a:stretch/>
        </p:blipFill>
        <p:spPr>
          <a:xfrm>
            <a:off x="308398" y="1192870"/>
            <a:ext cx="4726410" cy="7143"/>
          </a:xfrm>
          <a:prstGeom prst="rect">
            <a:avLst/>
          </a:prstGeom>
          <a:noFill/>
          <a:ln>
            <a:noFill/>
          </a:ln>
        </p:spPr>
      </p:pic>
      <p:pic>
        <p:nvPicPr>
          <p:cNvPr id="1002" name="Google Shape;1002;p66"/>
          <p:cNvPicPr preferRelativeResize="0"/>
          <p:nvPr/>
        </p:nvPicPr>
        <p:blipFill rotWithShape="1">
          <a:blip r:embed="rId3">
            <a:alphaModFix/>
          </a:blip>
          <a:srcRect/>
          <a:stretch/>
        </p:blipFill>
        <p:spPr>
          <a:xfrm>
            <a:off x="308398" y="2188463"/>
            <a:ext cx="4726410" cy="7143"/>
          </a:xfrm>
          <a:prstGeom prst="rect">
            <a:avLst/>
          </a:prstGeom>
          <a:noFill/>
          <a:ln>
            <a:noFill/>
          </a:ln>
        </p:spPr>
      </p:pic>
      <p:pic>
        <p:nvPicPr>
          <p:cNvPr id="1003" name="Google Shape;1003;p66"/>
          <p:cNvPicPr preferRelativeResize="0"/>
          <p:nvPr/>
        </p:nvPicPr>
        <p:blipFill rotWithShape="1">
          <a:blip r:embed="rId3">
            <a:alphaModFix/>
          </a:blip>
          <a:srcRect/>
          <a:stretch/>
        </p:blipFill>
        <p:spPr>
          <a:xfrm>
            <a:off x="308398" y="3189934"/>
            <a:ext cx="4726410" cy="7143"/>
          </a:xfrm>
          <a:prstGeom prst="rect">
            <a:avLst/>
          </a:prstGeom>
          <a:noFill/>
          <a:ln>
            <a:noFill/>
          </a:ln>
        </p:spPr>
      </p:pic>
      <p:grpSp>
        <p:nvGrpSpPr>
          <p:cNvPr id="1004" name="Google Shape;1004;p66"/>
          <p:cNvGrpSpPr/>
          <p:nvPr/>
        </p:nvGrpSpPr>
        <p:grpSpPr>
          <a:xfrm>
            <a:off x="8381796" y="4822425"/>
            <a:ext cx="537710" cy="158585"/>
            <a:chOff x="22351457" y="12859799"/>
            <a:chExt cx="1433894" cy="422893"/>
          </a:xfrm>
        </p:grpSpPr>
        <p:grpSp>
          <p:nvGrpSpPr>
            <p:cNvPr id="1005" name="Google Shape;1005;p66"/>
            <p:cNvGrpSpPr/>
            <p:nvPr/>
          </p:nvGrpSpPr>
          <p:grpSpPr>
            <a:xfrm>
              <a:off x="22351457" y="12859799"/>
              <a:ext cx="1379787" cy="422893"/>
              <a:chOff x="22351457" y="12859799"/>
              <a:chExt cx="1379787" cy="422893"/>
            </a:xfrm>
          </p:grpSpPr>
          <p:sp>
            <p:nvSpPr>
              <p:cNvPr id="1006" name="Google Shape;1006;p6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07" name="Google Shape;1007;p6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08" name="Google Shape;1008;p66"/>
              <p:cNvGrpSpPr/>
              <p:nvPr/>
            </p:nvGrpSpPr>
            <p:grpSpPr>
              <a:xfrm>
                <a:off x="23288552" y="12859801"/>
                <a:ext cx="442692" cy="422765"/>
                <a:chOff x="23288552" y="12859801"/>
                <a:chExt cx="442692" cy="422765"/>
              </a:xfrm>
            </p:grpSpPr>
            <p:grpSp>
              <p:nvGrpSpPr>
                <p:cNvPr id="1009" name="Google Shape;1009;p66"/>
                <p:cNvGrpSpPr/>
                <p:nvPr/>
              </p:nvGrpSpPr>
              <p:grpSpPr>
                <a:xfrm>
                  <a:off x="23288552" y="12859801"/>
                  <a:ext cx="442692" cy="422765"/>
                  <a:chOff x="23288552" y="12859801"/>
                  <a:chExt cx="442692" cy="422765"/>
                </a:xfrm>
              </p:grpSpPr>
              <p:sp>
                <p:nvSpPr>
                  <p:cNvPr id="1010" name="Google Shape;1010;p6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1" name="Google Shape;1011;p6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12" name="Google Shape;1012;p6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13" name="Google Shape;1013;p6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14" name="Google Shape;1014;p6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015" name="Google Shape;1015;p66"/>
          <p:cNvSpPr txBox="1">
            <a:spLocks noGrp="1"/>
          </p:cNvSpPr>
          <p:nvPr>
            <p:ph type="title" idx="2" hasCustomPrompt="1"/>
          </p:nvPr>
        </p:nvSpPr>
        <p:spPr>
          <a:xfrm>
            <a:off x="0" y="1366166"/>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6" name="Google Shape;1016;p66"/>
          <p:cNvSpPr txBox="1">
            <a:spLocks noGrp="1"/>
          </p:cNvSpPr>
          <p:nvPr>
            <p:ph type="title" idx="3" hasCustomPrompt="1"/>
          </p:nvPr>
        </p:nvSpPr>
        <p:spPr>
          <a:xfrm>
            <a:off x="0" y="23819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7" name="Google Shape;1017;p66"/>
          <p:cNvSpPr txBox="1">
            <a:spLocks noGrp="1"/>
          </p:cNvSpPr>
          <p:nvPr>
            <p:ph type="title" idx="4" hasCustomPrompt="1"/>
          </p:nvPr>
        </p:nvSpPr>
        <p:spPr>
          <a:xfrm>
            <a:off x="0" y="33248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8" name="Google Shape;1018;p66"/>
          <p:cNvSpPr txBox="1">
            <a:spLocks noGrp="1"/>
          </p:cNvSpPr>
          <p:nvPr>
            <p:ph type="subTitle" idx="1"/>
          </p:nvPr>
        </p:nvSpPr>
        <p:spPr>
          <a:xfrm>
            <a:off x="943218" y="1419300"/>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19" name="Google Shape;1019;p66"/>
          <p:cNvSpPr txBox="1">
            <a:spLocks noGrp="1"/>
          </p:cNvSpPr>
          <p:nvPr>
            <p:ph type="subTitle" idx="5"/>
          </p:nvPr>
        </p:nvSpPr>
        <p:spPr>
          <a:xfrm>
            <a:off x="943218" y="2437116"/>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20" name="Google Shape;1020;p66"/>
          <p:cNvSpPr txBox="1">
            <a:spLocks noGrp="1"/>
          </p:cNvSpPr>
          <p:nvPr>
            <p:ph type="subTitle" idx="6"/>
          </p:nvPr>
        </p:nvSpPr>
        <p:spPr>
          <a:xfrm>
            <a:off x="943218" y="3380953"/>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1021"/>
        <p:cNvGrpSpPr/>
        <p:nvPr/>
      </p:nvGrpSpPr>
      <p:grpSpPr>
        <a:xfrm>
          <a:off x="0" y="0"/>
          <a:ext cx="0" cy="0"/>
          <a:chOff x="0" y="0"/>
          <a:chExt cx="0" cy="0"/>
        </a:xfrm>
      </p:grpSpPr>
      <p:sp>
        <p:nvSpPr>
          <p:cNvPr id="1022" name="Google Shape;1022;p67"/>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23" name="Google Shape;1023;p67"/>
          <p:cNvSpPr/>
          <p:nvPr/>
        </p:nvSpPr>
        <p:spPr>
          <a:xfrm>
            <a:off x="312398" y="2906262"/>
            <a:ext cx="2682600" cy="1800000"/>
          </a:xfrm>
          <a:prstGeom prst="roundRect">
            <a:avLst>
              <a:gd name="adj" fmla="val 205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24" name="Google Shape;1024;p67"/>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25" name="Google Shape;1025;p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26" name="Google Shape;1026;p67"/>
          <p:cNvSpPr txBox="1"/>
          <p:nvPr/>
        </p:nvSpPr>
        <p:spPr>
          <a:xfrm>
            <a:off x="2481143" y="3271367"/>
            <a:ext cx="2239500" cy="502200"/>
          </a:xfrm>
          <a:prstGeom prst="rect">
            <a:avLst/>
          </a:prstGeom>
          <a:noFill/>
          <a:ln>
            <a:noFill/>
          </a:ln>
        </p:spPr>
        <p:txBody>
          <a:bodyPr spcFirstLastPara="1" wrap="square" lIns="0" tIns="0" rIns="0" bIns="0" anchor="t" anchorCtr="0">
            <a:noAutofit/>
          </a:bodyPr>
          <a:lstStyle/>
          <a:p>
            <a:pPr marL="101600" marR="0" lvl="0" indent="-101600" algn="l" rtl="0">
              <a:lnSpc>
                <a:spcPct val="101000"/>
              </a:lnSpc>
              <a:spcBef>
                <a:spcPts val="0"/>
              </a:spcBef>
              <a:spcAft>
                <a:spcPts val="0"/>
              </a:spcAft>
              <a:buNone/>
            </a:pPr>
            <a:endParaRPr sz="600">
              <a:solidFill>
                <a:schemeClr val="dk1"/>
              </a:solidFill>
              <a:latin typeface="Poppins Medium"/>
              <a:ea typeface="Poppins Medium"/>
              <a:cs typeface="Poppins Medium"/>
              <a:sym typeface="Poppins Medium"/>
            </a:endParaRPr>
          </a:p>
        </p:txBody>
      </p:sp>
      <p:pic>
        <p:nvPicPr>
          <p:cNvPr id="1027" name="Google Shape;1027;p67"/>
          <p:cNvPicPr preferRelativeResize="0"/>
          <p:nvPr/>
        </p:nvPicPr>
        <p:blipFill rotWithShape="1">
          <a:blip r:embed="rId3">
            <a:alphaModFix/>
          </a:blip>
          <a:srcRect/>
          <a:stretch/>
        </p:blipFill>
        <p:spPr>
          <a:xfrm>
            <a:off x="312398" y="3714529"/>
            <a:ext cx="2685836" cy="7143"/>
          </a:xfrm>
          <a:prstGeom prst="rect">
            <a:avLst/>
          </a:prstGeom>
          <a:noFill/>
          <a:ln>
            <a:noFill/>
          </a:ln>
        </p:spPr>
      </p:pic>
      <p:pic>
        <p:nvPicPr>
          <p:cNvPr id="1028" name="Google Shape;1028;p67" descr="A white arrow on a black background&#10;&#10;AI-generated content may be incorrect."/>
          <p:cNvPicPr preferRelativeResize="0"/>
          <p:nvPr/>
        </p:nvPicPr>
        <p:blipFill rotWithShape="1">
          <a:blip r:embed="rId4">
            <a:alphaModFix/>
          </a:blip>
          <a:srcRect/>
          <a:stretch/>
        </p:blipFill>
        <p:spPr>
          <a:xfrm>
            <a:off x="396296" y="2486264"/>
            <a:ext cx="82147" cy="132149"/>
          </a:xfrm>
          <a:prstGeom prst="rect">
            <a:avLst/>
          </a:prstGeom>
          <a:noFill/>
          <a:ln>
            <a:noFill/>
          </a:ln>
        </p:spPr>
      </p:pic>
      <p:pic>
        <p:nvPicPr>
          <p:cNvPr id="1029" name="Google Shape;1029;p67" descr="A white arrow on a black background&#10;&#10;AI-generated content may be incorrect."/>
          <p:cNvPicPr preferRelativeResize="0"/>
          <p:nvPr/>
        </p:nvPicPr>
        <p:blipFill rotWithShape="1">
          <a:blip r:embed="rId4">
            <a:alphaModFix/>
          </a:blip>
          <a:srcRect/>
          <a:stretch/>
        </p:blipFill>
        <p:spPr>
          <a:xfrm>
            <a:off x="2637412" y="2486264"/>
            <a:ext cx="82147" cy="132149"/>
          </a:xfrm>
          <a:prstGeom prst="rect">
            <a:avLst/>
          </a:prstGeom>
          <a:noFill/>
          <a:ln>
            <a:noFill/>
          </a:ln>
        </p:spPr>
      </p:pic>
      <p:pic>
        <p:nvPicPr>
          <p:cNvPr id="1030" name="Google Shape;1030;p67" descr="A white arrow on a black background&#10;&#10;AI-generated content may be incorrect."/>
          <p:cNvPicPr preferRelativeResize="0"/>
          <p:nvPr/>
        </p:nvPicPr>
        <p:blipFill rotWithShape="1">
          <a:blip r:embed="rId4">
            <a:alphaModFix/>
          </a:blip>
          <a:srcRect/>
          <a:stretch/>
        </p:blipFill>
        <p:spPr>
          <a:xfrm>
            <a:off x="4879250" y="2486264"/>
            <a:ext cx="82147" cy="132149"/>
          </a:xfrm>
          <a:prstGeom prst="rect">
            <a:avLst/>
          </a:prstGeom>
          <a:noFill/>
          <a:ln>
            <a:noFill/>
          </a:ln>
        </p:spPr>
      </p:pic>
      <p:pic>
        <p:nvPicPr>
          <p:cNvPr id="1031" name="Google Shape;1031;p67" descr="A white arrow on a black background&#10;&#10;AI-generated content may be incorrect."/>
          <p:cNvPicPr preferRelativeResize="0"/>
          <p:nvPr/>
        </p:nvPicPr>
        <p:blipFill rotWithShape="1">
          <a:blip r:embed="rId4">
            <a:alphaModFix/>
          </a:blip>
          <a:srcRect/>
          <a:stretch/>
        </p:blipFill>
        <p:spPr>
          <a:xfrm>
            <a:off x="7121172" y="2486264"/>
            <a:ext cx="82147" cy="132149"/>
          </a:xfrm>
          <a:prstGeom prst="rect">
            <a:avLst/>
          </a:prstGeom>
          <a:noFill/>
          <a:ln>
            <a:noFill/>
          </a:ln>
        </p:spPr>
      </p:pic>
      <p:sp>
        <p:nvSpPr>
          <p:cNvPr id="1032" name="Google Shape;1032;p67"/>
          <p:cNvSpPr txBox="1">
            <a:spLocks noGrp="1"/>
          </p:cNvSpPr>
          <p:nvPr>
            <p:ph type="subTitle" idx="1"/>
          </p:nvPr>
        </p:nvSpPr>
        <p:spPr>
          <a:xfrm>
            <a:off x="7107865" y="1617572"/>
            <a:ext cx="18963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3" name="Google Shape;1033;p67"/>
          <p:cNvSpPr txBox="1">
            <a:spLocks noGrp="1"/>
          </p:cNvSpPr>
          <p:nvPr>
            <p:ph type="subTitle" idx="2"/>
          </p:nvPr>
        </p:nvSpPr>
        <p:spPr>
          <a:xfrm>
            <a:off x="2614825" y="1784784"/>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4" name="Google Shape;1034;p67"/>
          <p:cNvSpPr txBox="1">
            <a:spLocks noGrp="1"/>
          </p:cNvSpPr>
          <p:nvPr>
            <p:ph type="subTitle" idx="3"/>
          </p:nvPr>
        </p:nvSpPr>
        <p:spPr>
          <a:xfrm>
            <a:off x="385665" y="3302306"/>
            <a:ext cx="2560500" cy="3486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5" name="Google Shape;1035;p67"/>
          <p:cNvSpPr txBox="1">
            <a:spLocks noGrp="1"/>
          </p:cNvSpPr>
          <p:nvPr>
            <p:ph type="subTitle" idx="4"/>
          </p:nvPr>
        </p:nvSpPr>
        <p:spPr>
          <a:xfrm>
            <a:off x="4847069" y="3486516"/>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6" name="Google Shape;1036;p67"/>
          <p:cNvSpPr txBox="1">
            <a:spLocks noGrp="1"/>
          </p:cNvSpPr>
          <p:nvPr>
            <p:ph type="subTitle" idx="5"/>
          </p:nvPr>
        </p:nvSpPr>
        <p:spPr>
          <a:xfrm>
            <a:off x="2624386" y="1310306"/>
            <a:ext cx="33216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7" name="Google Shape;1037;p67"/>
          <p:cNvSpPr txBox="1">
            <a:spLocks noGrp="1"/>
          </p:cNvSpPr>
          <p:nvPr>
            <p:ph type="subTitle" idx="6"/>
          </p:nvPr>
        </p:nvSpPr>
        <p:spPr>
          <a:xfrm>
            <a:off x="7107865" y="1310306"/>
            <a:ext cx="1896300" cy="372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8" name="Google Shape;1038;p67"/>
          <p:cNvSpPr txBox="1">
            <a:spLocks noGrp="1"/>
          </p:cNvSpPr>
          <p:nvPr>
            <p:ph type="subTitle" idx="7"/>
          </p:nvPr>
        </p:nvSpPr>
        <p:spPr>
          <a:xfrm>
            <a:off x="4847069" y="2986425"/>
            <a:ext cx="3321600" cy="4491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9" name="Google Shape;1039;p67"/>
          <p:cNvSpPr txBox="1">
            <a:spLocks noGrp="1"/>
          </p:cNvSpPr>
          <p:nvPr>
            <p:ph type="subTitle" idx="8"/>
          </p:nvPr>
        </p:nvSpPr>
        <p:spPr>
          <a:xfrm>
            <a:off x="397469" y="2986425"/>
            <a:ext cx="25485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0" name="Google Shape;1040;p67"/>
          <p:cNvSpPr txBox="1">
            <a:spLocks noGrp="1"/>
          </p:cNvSpPr>
          <p:nvPr>
            <p:ph type="subTitle" idx="9"/>
          </p:nvPr>
        </p:nvSpPr>
        <p:spPr>
          <a:xfrm>
            <a:off x="391861" y="3843169"/>
            <a:ext cx="2548500" cy="1323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041" name="Google Shape;1041;p67"/>
          <p:cNvSpPr txBox="1">
            <a:spLocks noGrp="1"/>
          </p:cNvSpPr>
          <p:nvPr>
            <p:ph type="subTitle" idx="13"/>
          </p:nvPr>
        </p:nvSpPr>
        <p:spPr>
          <a:xfrm>
            <a:off x="389424" y="4496803"/>
            <a:ext cx="1406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2" name="Google Shape;1042;p67"/>
          <p:cNvSpPr txBox="1">
            <a:spLocks noGrp="1"/>
          </p:cNvSpPr>
          <p:nvPr>
            <p:ph type="subTitle" idx="14"/>
          </p:nvPr>
        </p:nvSpPr>
        <p:spPr>
          <a:xfrm>
            <a:off x="389424"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3" name="Google Shape;1043;p67"/>
          <p:cNvSpPr txBox="1">
            <a:spLocks noGrp="1"/>
          </p:cNvSpPr>
          <p:nvPr>
            <p:ph type="subTitle" idx="15"/>
          </p:nvPr>
        </p:nvSpPr>
        <p:spPr>
          <a:xfrm>
            <a:off x="389424"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4" name="Google Shape;1044;p67"/>
          <p:cNvSpPr txBox="1">
            <a:spLocks noGrp="1"/>
          </p:cNvSpPr>
          <p:nvPr>
            <p:ph type="subTitle" idx="16"/>
          </p:nvPr>
        </p:nvSpPr>
        <p:spPr>
          <a:xfrm>
            <a:off x="1582631"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5" name="Google Shape;1045;p67"/>
          <p:cNvSpPr txBox="1">
            <a:spLocks noGrp="1"/>
          </p:cNvSpPr>
          <p:nvPr>
            <p:ph type="subTitle" idx="17"/>
          </p:nvPr>
        </p:nvSpPr>
        <p:spPr>
          <a:xfrm>
            <a:off x="1582631"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1046"/>
        <p:cNvGrpSpPr/>
        <p:nvPr/>
      </p:nvGrpSpPr>
      <p:grpSpPr>
        <a:xfrm>
          <a:off x="0" y="0"/>
          <a:ext cx="0" cy="0"/>
          <a:chOff x="0" y="0"/>
          <a:chExt cx="0" cy="0"/>
        </a:xfrm>
      </p:grpSpPr>
      <p:sp>
        <p:nvSpPr>
          <p:cNvPr id="1047" name="Google Shape;1047;p68"/>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048" name="Google Shape;1048;p68"/>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49" name="Google Shape;1049;p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050" name="Google Shape;1050;p68"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1051" name="Google Shape;1051;p68"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1052" name="Google Shape;1052;p68"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1053" name="Google Shape;1053;p68"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1054" name="Google Shape;1054;p68"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1055" name="Google Shape;1055;p68"/>
          <p:cNvSpPr txBox="1">
            <a:spLocks noGrp="1"/>
          </p:cNvSpPr>
          <p:nvPr>
            <p:ph type="subTitle" idx="1"/>
          </p:nvPr>
        </p:nvSpPr>
        <p:spPr>
          <a:xfrm>
            <a:off x="3755511" y="3614606"/>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6" name="Google Shape;1056;p68"/>
          <p:cNvSpPr txBox="1">
            <a:spLocks noGrp="1"/>
          </p:cNvSpPr>
          <p:nvPr>
            <p:ph type="subTitle" idx="2"/>
          </p:nvPr>
        </p:nvSpPr>
        <p:spPr>
          <a:xfrm>
            <a:off x="315025" y="3614606"/>
            <a:ext cx="33153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lnSpc>
                <a:spcPct val="101000"/>
              </a:lnSpc>
              <a:spcBef>
                <a:spcPts val="0"/>
              </a:spcBef>
              <a:spcAft>
                <a:spcPts val="0"/>
              </a:spcAft>
              <a:buSzPts val="800"/>
              <a:buNone/>
              <a:defRPr/>
            </a:lvl2pPr>
            <a:lvl3pPr lvl="2">
              <a:lnSpc>
                <a:spcPct val="101000"/>
              </a:lnSpc>
              <a:spcBef>
                <a:spcPts val="0"/>
              </a:spcBef>
              <a:spcAft>
                <a:spcPts val="0"/>
              </a:spcAft>
              <a:buSzPts val="700"/>
              <a:buNone/>
              <a:defRPr/>
            </a:lvl3pPr>
            <a:lvl4pPr lvl="3">
              <a:lnSpc>
                <a:spcPct val="101000"/>
              </a:lnSpc>
              <a:spcBef>
                <a:spcPts val="0"/>
              </a:spcBef>
              <a:spcAft>
                <a:spcPts val="0"/>
              </a:spcAft>
              <a:buSzPts val="500"/>
              <a:buNone/>
              <a:defRPr/>
            </a:lvl4pPr>
            <a:lvl5pPr lvl="4">
              <a:lnSpc>
                <a:spcPct val="101000"/>
              </a:lnSpc>
              <a:spcBef>
                <a:spcPts val="0"/>
              </a:spcBef>
              <a:spcAft>
                <a:spcPts val="0"/>
              </a:spcAft>
              <a:buSzPts val="400"/>
              <a:buNone/>
              <a:defRPr/>
            </a:lvl5pPr>
            <a:lvl6pPr lvl="5">
              <a:lnSpc>
                <a:spcPct val="101000"/>
              </a:lnSpc>
              <a:spcBef>
                <a:spcPts val="0"/>
              </a:spcBef>
              <a:spcAft>
                <a:spcPts val="0"/>
              </a:spcAft>
              <a:buSzPts val="200"/>
              <a:buNone/>
              <a:defRPr/>
            </a:lvl6pPr>
            <a:lvl7pPr lvl="6">
              <a:lnSpc>
                <a:spcPct val="101000"/>
              </a:lnSpc>
              <a:spcBef>
                <a:spcPts val="0"/>
              </a:spcBef>
              <a:spcAft>
                <a:spcPts val="0"/>
              </a:spcAft>
              <a:buSzPts val="200"/>
              <a:buNone/>
              <a:defRPr/>
            </a:lvl7pPr>
            <a:lvl8pPr lvl="7">
              <a:lnSpc>
                <a:spcPct val="101000"/>
              </a:lnSpc>
              <a:spcBef>
                <a:spcPts val="0"/>
              </a:spcBef>
              <a:spcAft>
                <a:spcPts val="0"/>
              </a:spcAft>
              <a:buSzPts val="200"/>
              <a:buNone/>
              <a:defRPr/>
            </a:lvl8pPr>
            <a:lvl9pPr lvl="8">
              <a:lnSpc>
                <a:spcPct val="101000"/>
              </a:lnSpc>
              <a:spcBef>
                <a:spcPts val="0"/>
              </a:spcBef>
              <a:spcAft>
                <a:spcPts val="0"/>
              </a:spcAft>
              <a:buSzPts val="200"/>
              <a:buNone/>
              <a:defRPr/>
            </a:lvl9pPr>
          </a:lstStyle>
          <a:p>
            <a:endParaRPr/>
          </a:p>
        </p:txBody>
      </p:sp>
      <p:sp>
        <p:nvSpPr>
          <p:cNvPr id="1057" name="Google Shape;1057;p68"/>
          <p:cNvSpPr txBox="1">
            <a:spLocks noGrp="1"/>
          </p:cNvSpPr>
          <p:nvPr>
            <p:ph type="subTitle" idx="3"/>
          </p:nvPr>
        </p:nvSpPr>
        <p:spPr>
          <a:xfrm>
            <a:off x="2056560"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8" name="Google Shape;1058;p68"/>
          <p:cNvSpPr txBox="1">
            <a:spLocks noGrp="1"/>
          </p:cNvSpPr>
          <p:nvPr>
            <p:ph type="subTitle" idx="4"/>
          </p:nvPr>
        </p:nvSpPr>
        <p:spPr>
          <a:xfrm>
            <a:off x="5465101"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9" name="Google Shape;1059;p68"/>
          <p:cNvSpPr txBox="1">
            <a:spLocks noGrp="1"/>
          </p:cNvSpPr>
          <p:nvPr>
            <p:ph type="subTitle" idx="5"/>
          </p:nvPr>
        </p:nvSpPr>
        <p:spPr>
          <a:xfrm>
            <a:off x="7172094" y="3614606"/>
            <a:ext cx="18027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0" name="Google Shape;1060;p68"/>
          <p:cNvSpPr txBox="1">
            <a:spLocks noGrp="1"/>
          </p:cNvSpPr>
          <p:nvPr>
            <p:ph type="subTitle" idx="6"/>
          </p:nvPr>
        </p:nvSpPr>
        <p:spPr>
          <a:xfrm>
            <a:off x="2064284"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1" name="Google Shape;1061;p68"/>
          <p:cNvSpPr txBox="1">
            <a:spLocks noGrp="1"/>
          </p:cNvSpPr>
          <p:nvPr>
            <p:ph type="subTitle" idx="7"/>
          </p:nvPr>
        </p:nvSpPr>
        <p:spPr>
          <a:xfrm>
            <a:off x="5467941"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2" name="Google Shape;1062;p68"/>
          <p:cNvSpPr txBox="1">
            <a:spLocks noGrp="1"/>
          </p:cNvSpPr>
          <p:nvPr>
            <p:ph type="subTitle" idx="8"/>
          </p:nvPr>
        </p:nvSpPr>
        <p:spPr>
          <a:xfrm>
            <a:off x="5467941"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3" name="Google Shape;1063;p68"/>
          <p:cNvSpPr txBox="1">
            <a:spLocks noGrp="1"/>
          </p:cNvSpPr>
          <p:nvPr>
            <p:ph type="subTitle" idx="9"/>
          </p:nvPr>
        </p:nvSpPr>
        <p:spPr>
          <a:xfrm>
            <a:off x="312295" y="2830647"/>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4" name="Google Shape;1064;p68"/>
          <p:cNvSpPr txBox="1">
            <a:spLocks noGrp="1"/>
          </p:cNvSpPr>
          <p:nvPr>
            <p:ph type="subTitle" idx="13"/>
          </p:nvPr>
        </p:nvSpPr>
        <p:spPr>
          <a:xfrm>
            <a:off x="3758584" y="2836142"/>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5" name="Google Shape;1065;p68"/>
          <p:cNvSpPr txBox="1">
            <a:spLocks noGrp="1"/>
          </p:cNvSpPr>
          <p:nvPr>
            <p:ph type="subTitle" idx="14"/>
          </p:nvPr>
        </p:nvSpPr>
        <p:spPr>
          <a:xfrm>
            <a:off x="7176645" y="2836144"/>
            <a:ext cx="18027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6" name="Google Shape;1066;p68"/>
          <p:cNvSpPr txBox="1">
            <a:spLocks noGrp="1"/>
          </p:cNvSpPr>
          <p:nvPr>
            <p:ph type="subTitle" idx="15"/>
          </p:nvPr>
        </p:nvSpPr>
        <p:spPr>
          <a:xfrm>
            <a:off x="308979"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7" name="Google Shape;1067;p68"/>
          <p:cNvSpPr txBox="1">
            <a:spLocks noGrp="1"/>
          </p:cNvSpPr>
          <p:nvPr>
            <p:ph type="subTitle" idx="16"/>
          </p:nvPr>
        </p:nvSpPr>
        <p:spPr>
          <a:xfrm>
            <a:off x="3758586"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8" name="Google Shape;1068;p68"/>
          <p:cNvSpPr txBox="1">
            <a:spLocks noGrp="1"/>
          </p:cNvSpPr>
          <p:nvPr>
            <p:ph type="subTitle" idx="17"/>
          </p:nvPr>
        </p:nvSpPr>
        <p:spPr>
          <a:xfrm>
            <a:off x="7174935" y="3090517"/>
            <a:ext cx="18027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9" name="Google Shape;1069;p68"/>
          <p:cNvSpPr txBox="1">
            <a:spLocks noGrp="1"/>
          </p:cNvSpPr>
          <p:nvPr>
            <p:ph type="subTitle" idx="18"/>
          </p:nvPr>
        </p:nvSpPr>
        <p:spPr>
          <a:xfrm>
            <a:off x="2057479"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1070"/>
        <p:cNvGrpSpPr/>
        <p:nvPr/>
      </p:nvGrpSpPr>
      <p:grpSpPr>
        <a:xfrm>
          <a:off x="0" y="0"/>
          <a:ext cx="0" cy="0"/>
          <a:chOff x="0" y="0"/>
          <a:chExt cx="0" cy="0"/>
        </a:xfrm>
      </p:grpSpPr>
      <p:sp>
        <p:nvSpPr>
          <p:cNvPr id="1071" name="Google Shape;1071;p69"/>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2" name="Google Shape;1072;p69"/>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3" name="Google Shape;1073;p69"/>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4" name="Google Shape;1074;p69"/>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5" name="Google Shape;1075;p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76" name="Google Shape;1076;p69"/>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077" name="Google Shape;1077;p69"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1078" name="Google Shape;1078;p69"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1079" name="Google Shape;1079;p69"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1080" name="Google Shape;1080;p69"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1081" name="Google Shape;1081;p69"/>
          <p:cNvPicPr preferRelativeResize="0"/>
          <p:nvPr/>
        </p:nvPicPr>
        <p:blipFill rotWithShape="1">
          <a:blip r:embed="rId7">
            <a:alphaModFix/>
          </a:blip>
          <a:srcRect/>
          <a:stretch/>
        </p:blipFill>
        <p:spPr>
          <a:xfrm>
            <a:off x="2890811" y="1421592"/>
            <a:ext cx="355601" cy="63326"/>
          </a:xfrm>
          <a:prstGeom prst="rect">
            <a:avLst/>
          </a:prstGeom>
          <a:noFill/>
          <a:ln>
            <a:noFill/>
          </a:ln>
        </p:spPr>
      </p:pic>
      <p:pic>
        <p:nvPicPr>
          <p:cNvPr id="1082" name="Google Shape;1082;p69" descr="A black and white text&#10;&#10;AI-generated content may be incorrect."/>
          <p:cNvPicPr preferRelativeResize="0"/>
          <p:nvPr/>
        </p:nvPicPr>
        <p:blipFill rotWithShape="1">
          <a:blip r:embed="rId8">
            <a:alphaModFix/>
          </a:blip>
          <a:srcRect/>
          <a:stretch/>
        </p:blipFill>
        <p:spPr>
          <a:xfrm>
            <a:off x="2756692" y="1626452"/>
            <a:ext cx="321864" cy="108107"/>
          </a:xfrm>
          <a:prstGeom prst="rect">
            <a:avLst/>
          </a:prstGeom>
          <a:noFill/>
          <a:ln>
            <a:noFill/>
          </a:ln>
        </p:spPr>
      </p:pic>
      <p:pic>
        <p:nvPicPr>
          <p:cNvPr id="1083" name="Google Shape;1083;p69"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1084" name="Google Shape;1084;p69"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1085" name="Google Shape;1085;p69"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1086" name="Google Shape;1086;p69"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1087" name="Google Shape;1087;p69"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1088" name="Google Shape;1088;p69"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1089" name="Google Shape;1089;p69"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1090" name="Google Shape;1090;p69"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1091" name="Google Shape;1091;p69"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1092" name="Google Shape;1092;p69" descr="A blue line on a black background&#10;&#10;AI-generated content may be incorrect."/>
          <p:cNvPicPr preferRelativeResize="0"/>
          <p:nvPr/>
        </p:nvPicPr>
        <p:blipFill rotWithShape="1">
          <a:blip r:embed="rId18">
            <a:alphaModFix/>
          </a:blip>
          <a:srcRect/>
          <a:stretch/>
        </p:blipFill>
        <p:spPr>
          <a:xfrm>
            <a:off x="3340444" y="909139"/>
            <a:ext cx="305966" cy="172627"/>
          </a:xfrm>
          <a:prstGeom prst="rect">
            <a:avLst/>
          </a:prstGeom>
          <a:noFill/>
          <a:ln>
            <a:noFill/>
          </a:ln>
        </p:spPr>
      </p:pic>
      <p:sp>
        <p:nvSpPr>
          <p:cNvPr id="1093" name="Google Shape;1093;p69"/>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4" name="Google Shape;1094;p69"/>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5" name="Google Shape;1095;p69"/>
          <p:cNvSpPr/>
          <p:nvPr/>
        </p:nvSpPr>
        <p:spPr>
          <a:xfrm rot="-2700000">
            <a:off x="4342212" y="2121966"/>
            <a:ext cx="568090" cy="69367"/>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6" name="Google Shape;1096;p69"/>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7" name="Google Shape;1097;p69"/>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Font typeface="Poppins"/>
              <a:buNone/>
              <a:defRPr sz="18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98" name="Google Shape;1098;p69"/>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600"/>
              <a:buNone/>
              <a:defRPr sz="18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099" name="Google Shape;1099;p69"/>
          <p:cNvSpPr txBox="1">
            <a:spLocks noGrp="1"/>
          </p:cNvSpPr>
          <p:nvPr>
            <p:ph type="title" idx="2" hasCustomPrompt="1"/>
          </p:nvPr>
        </p:nvSpPr>
        <p:spPr>
          <a:xfrm>
            <a:off x="519670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0" name="Google Shape;1100;p69"/>
          <p:cNvSpPr txBox="1">
            <a:spLocks noGrp="1"/>
          </p:cNvSpPr>
          <p:nvPr>
            <p:ph type="title" idx="3" hasCustomPrompt="1"/>
          </p:nvPr>
        </p:nvSpPr>
        <p:spPr>
          <a:xfrm>
            <a:off x="6918862"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1" name="Google Shape;1101;p69"/>
          <p:cNvSpPr txBox="1">
            <a:spLocks noGrp="1"/>
          </p:cNvSpPr>
          <p:nvPr>
            <p:ph type="title" idx="4" hasCustomPrompt="1"/>
          </p:nvPr>
        </p:nvSpPr>
        <p:spPr>
          <a:xfrm>
            <a:off x="519670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2" name="Google Shape;1102;p69"/>
          <p:cNvSpPr txBox="1">
            <a:spLocks noGrp="1"/>
          </p:cNvSpPr>
          <p:nvPr>
            <p:ph type="title" idx="5" hasCustomPrompt="1"/>
          </p:nvPr>
        </p:nvSpPr>
        <p:spPr>
          <a:xfrm>
            <a:off x="6918862"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3" name="Google Shape;1103;p69"/>
          <p:cNvSpPr txBox="1">
            <a:spLocks noGrp="1"/>
          </p:cNvSpPr>
          <p:nvPr>
            <p:ph type="subTitle" idx="6"/>
          </p:nvPr>
        </p:nvSpPr>
        <p:spPr>
          <a:xfrm>
            <a:off x="1761999" y="3407648"/>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04" name="Google Shape;1104;p69"/>
          <p:cNvSpPr txBox="1">
            <a:spLocks noGrp="1"/>
          </p:cNvSpPr>
          <p:nvPr>
            <p:ph type="subTitle" idx="7"/>
          </p:nvPr>
        </p:nvSpPr>
        <p:spPr>
          <a:xfrm rot="-5400000">
            <a:off x="562015" y="2257556"/>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pic>
        <p:nvPicPr>
          <p:cNvPr id="1105" name="Google Shape;1105;p69"/>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1106" name="Google Shape;1106;p69"/>
          <p:cNvSpPr txBox="1">
            <a:spLocks noGrp="1"/>
          </p:cNvSpPr>
          <p:nvPr>
            <p:ph type="subTitle" idx="8"/>
          </p:nvPr>
        </p:nvSpPr>
        <p:spPr>
          <a:xfrm>
            <a:off x="2576608" y="4320113"/>
            <a:ext cx="40662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07" name="Google Shape;1107;p69"/>
          <p:cNvSpPr txBox="1">
            <a:spLocks noGrp="1"/>
          </p:cNvSpPr>
          <p:nvPr>
            <p:ph type="subTitle" idx="9"/>
          </p:nvPr>
        </p:nvSpPr>
        <p:spPr>
          <a:xfrm>
            <a:off x="5209497"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8" name="Google Shape;1108;p69"/>
          <p:cNvSpPr txBox="1">
            <a:spLocks noGrp="1"/>
          </p:cNvSpPr>
          <p:nvPr>
            <p:ph type="subTitle" idx="13"/>
          </p:nvPr>
        </p:nvSpPr>
        <p:spPr>
          <a:xfrm>
            <a:off x="6903376"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9" name="Google Shape;1109;p69"/>
          <p:cNvSpPr txBox="1">
            <a:spLocks noGrp="1"/>
          </p:cNvSpPr>
          <p:nvPr>
            <p:ph type="subTitle" idx="14"/>
          </p:nvPr>
        </p:nvSpPr>
        <p:spPr>
          <a:xfrm>
            <a:off x="520609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10" name="Google Shape;1110;p69"/>
          <p:cNvSpPr txBox="1">
            <a:spLocks noGrp="1"/>
          </p:cNvSpPr>
          <p:nvPr>
            <p:ph type="subTitle" idx="15"/>
          </p:nvPr>
        </p:nvSpPr>
        <p:spPr>
          <a:xfrm>
            <a:off x="689997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11" name="Google Shape;1111;p69"/>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2" name="Google Shape;1112;p69"/>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3" name="Google Shape;1113;p69"/>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4" name="Google Shape;1114;p69"/>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5" name="Google Shape;1115;p69"/>
          <p:cNvSpPr txBox="1">
            <a:spLocks noGrp="1"/>
          </p:cNvSpPr>
          <p:nvPr>
            <p:ph type="subTitle" idx="20"/>
          </p:nvPr>
        </p:nvSpPr>
        <p:spPr>
          <a:xfrm>
            <a:off x="363524" y="3513947"/>
            <a:ext cx="819900" cy="3657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6" name="Google Shape;1116;p69"/>
          <p:cNvSpPr txBox="1">
            <a:spLocks noGrp="1"/>
          </p:cNvSpPr>
          <p:nvPr>
            <p:ph type="subTitle" idx="21"/>
          </p:nvPr>
        </p:nvSpPr>
        <p:spPr>
          <a:xfrm>
            <a:off x="3683830" y="733060"/>
            <a:ext cx="819900" cy="5286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7" name="Google Shape;1117;p69"/>
          <p:cNvSpPr txBox="1">
            <a:spLocks noGrp="1"/>
          </p:cNvSpPr>
          <p:nvPr>
            <p:ph type="subTitle" idx="22"/>
          </p:nvPr>
        </p:nvSpPr>
        <p:spPr>
          <a:xfrm>
            <a:off x="5209497" y="1138566"/>
            <a:ext cx="3080400" cy="5286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1118"/>
        <p:cNvGrpSpPr/>
        <p:nvPr/>
      </p:nvGrpSpPr>
      <p:grpSpPr>
        <a:xfrm>
          <a:off x="0" y="0"/>
          <a:ext cx="0" cy="0"/>
          <a:chOff x="0" y="0"/>
          <a:chExt cx="0" cy="0"/>
        </a:xfrm>
      </p:grpSpPr>
      <p:sp>
        <p:nvSpPr>
          <p:cNvPr id="1119" name="Google Shape;1119;p70"/>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20" name="Google Shape;1120;p70"/>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21" name="Google Shape;1121;p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22" name="Google Shape;1122;p70"/>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123" name="Google Shape;1123;p70"/>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1124" name="Google Shape;1124;p70"/>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1125" name="Google Shape;1125;p70"/>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00"/>
              <a:buFont typeface="Poppins"/>
              <a:buNone/>
              <a:defRPr sz="19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6" name="Google Shape;1126;p70"/>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700"/>
              <a:buNone/>
              <a:defRPr sz="19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127" name="Google Shape;1127;p70"/>
          <p:cNvSpPr txBox="1">
            <a:spLocks noGrp="1"/>
          </p:cNvSpPr>
          <p:nvPr>
            <p:ph type="subTitle" idx="2"/>
          </p:nvPr>
        </p:nvSpPr>
        <p:spPr>
          <a:xfrm>
            <a:off x="1912823" y="4176572"/>
            <a:ext cx="55068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28" name="Google Shape;1128;p70"/>
          <p:cNvSpPr txBox="1">
            <a:spLocks noGrp="1"/>
          </p:cNvSpPr>
          <p:nvPr>
            <p:ph type="title" idx="3" hasCustomPrompt="1"/>
          </p:nvPr>
        </p:nvSpPr>
        <p:spPr>
          <a:xfrm>
            <a:off x="495563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9" name="Google Shape;1129;p70"/>
          <p:cNvSpPr txBox="1">
            <a:spLocks noGrp="1"/>
          </p:cNvSpPr>
          <p:nvPr>
            <p:ph type="title" idx="4" hasCustomPrompt="1"/>
          </p:nvPr>
        </p:nvSpPr>
        <p:spPr>
          <a:xfrm>
            <a:off x="667779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0" name="Google Shape;1130;p70"/>
          <p:cNvSpPr txBox="1">
            <a:spLocks noGrp="1"/>
          </p:cNvSpPr>
          <p:nvPr>
            <p:ph type="title" idx="5" hasCustomPrompt="1"/>
          </p:nvPr>
        </p:nvSpPr>
        <p:spPr>
          <a:xfrm>
            <a:off x="495563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1" name="Google Shape;1131;p70"/>
          <p:cNvSpPr txBox="1">
            <a:spLocks noGrp="1"/>
          </p:cNvSpPr>
          <p:nvPr>
            <p:ph type="title" idx="6" hasCustomPrompt="1"/>
          </p:nvPr>
        </p:nvSpPr>
        <p:spPr>
          <a:xfrm>
            <a:off x="667779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2" name="Google Shape;1132;p70"/>
          <p:cNvSpPr txBox="1">
            <a:spLocks noGrp="1"/>
          </p:cNvSpPr>
          <p:nvPr>
            <p:ph type="subTitle" idx="7"/>
          </p:nvPr>
        </p:nvSpPr>
        <p:spPr>
          <a:xfrm>
            <a:off x="496843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3" name="Google Shape;1133;p70"/>
          <p:cNvSpPr txBox="1">
            <a:spLocks noGrp="1"/>
          </p:cNvSpPr>
          <p:nvPr>
            <p:ph type="subTitle" idx="8"/>
          </p:nvPr>
        </p:nvSpPr>
        <p:spPr>
          <a:xfrm>
            <a:off x="666231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4" name="Google Shape;1134;p70"/>
          <p:cNvSpPr txBox="1">
            <a:spLocks noGrp="1"/>
          </p:cNvSpPr>
          <p:nvPr>
            <p:ph type="subTitle" idx="9"/>
          </p:nvPr>
        </p:nvSpPr>
        <p:spPr>
          <a:xfrm>
            <a:off x="4965029"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5" name="Google Shape;1135;p70"/>
          <p:cNvSpPr txBox="1">
            <a:spLocks noGrp="1"/>
          </p:cNvSpPr>
          <p:nvPr>
            <p:ph type="subTitle" idx="13"/>
          </p:nvPr>
        </p:nvSpPr>
        <p:spPr>
          <a:xfrm>
            <a:off x="6658908"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6" name="Google Shape;1136;p70"/>
          <p:cNvSpPr txBox="1">
            <a:spLocks noGrp="1"/>
          </p:cNvSpPr>
          <p:nvPr>
            <p:ph type="title" idx="14" hasCustomPrompt="1"/>
          </p:nvPr>
        </p:nvSpPr>
        <p:spPr>
          <a:xfrm>
            <a:off x="102574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7" name="Google Shape;1137;p70"/>
          <p:cNvSpPr txBox="1">
            <a:spLocks noGrp="1"/>
          </p:cNvSpPr>
          <p:nvPr>
            <p:ph type="title" idx="15" hasCustomPrompt="1"/>
          </p:nvPr>
        </p:nvSpPr>
        <p:spPr>
          <a:xfrm>
            <a:off x="274790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8" name="Google Shape;1138;p70"/>
          <p:cNvSpPr txBox="1">
            <a:spLocks noGrp="1"/>
          </p:cNvSpPr>
          <p:nvPr>
            <p:ph type="title" idx="16" hasCustomPrompt="1"/>
          </p:nvPr>
        </p:nvSpPr>
        <p:spPr>
          <a:xfrm>
            <a:off x="102574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9" name="Google Shape;1139;p70"/>
          <p:cNvSpPr txBox="1">
            <a:spLocks noGrp="1"/>
          </p:cNvSpPr>
          <p:nvPr>
            <p:ph type="title" idx="17" hasCustomPrompt="1"/>
          </p:nvPr>
        </p:nvSpPr>
        <p:spPr>
          <a:xfrm>
            <a:off x="274790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40" name="Google Shape;1140;p70"/>
          <p:cNvSpPr txBox="1">
            <a:spLocks noGrp="1"/>
          </p:cNvSpPr>
          <p:nvPr>
            <p:ph type="subTitle" idx="18"/>
          </p:nvPr>
        </p:nvSpPr>
        <p:spPr>
          <a:xfrm>
            <a:off x="1038540"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1" name="Google Shape;1141;p70"/>
          <p:cNvSpPr txBox="1">
            <a:spLocks noGrp="1"/>
          </p:cNvSpPr>
          <p:nvPr>
            <p:ph type="subTitle" idx="19"/>
          </p:nvPr>
        </p:nvSpPr>
        <p:spPr>
          <a:xfrm>
            <a:off x="2732419"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2" name="Google Shape;1142;p70"/>
          <p:cNvSpPr txBox="1">
            <a:spLocks noGrp="1"/>
          </p:cNvSpPr>
          <p:nvPr>
            <p:ph type="subTitle" idx="20"/>
          </p:nvPr>
        </p:nvSpPr>
        <p:spPr>
          <a:xfrm>
            <a:off x="103513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3" name="Google Shape;1143;p70"/>
          <p:cNvSpPr txBox="1">
            <a:spLocks noGrp="1"/>
          </p:cNvSpPr>
          <p:nvPr>
            <p:ph type="subTitle" idx="21"/>
          </p:nvPr>
        </p:nvSpPr>
        <p:spPr>
          <a:xfrm>
            <a:off x="272901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4" name="Google Shape;1144;p70"/>
          <p:cNvSpPr txBox="1">
            <a:spLocks noGrp="1"/>
          </p:cNvSpPr>
          <p:nvPr>
            <p:ph type="subTitle" idx="22"/>
          </p:nvPr>
        </p:nvSpPr>
        <p:spPr>
          <a:xfrm>
            <a:off x="1020683"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
        <p:nvSpPr>
          <p:cNvPr id="1145" name="Google Shape;1145;p70"/>
          <p:cNvSpPr txBox="1">
            <a:spLocks noGrp="1"/>
          </p:cNvSpPr>
          <p:nvPr>
            <p:ph type="subTitle" idx="23"/>
          </p:nvPr>
        </p:nvSpPr>
        <p:spPr>
          <a:xfrm>
            <a:off x="4958678"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1146"/>
        <p:cNvGrpSpPr/>
        <p:nvPr/>
      </p:nvGrpSpPr>
      <p:grpSpPr>
        <a:xfrm>
          <a:off x="0" y="0"/>
          <a:ext cx="0" cy="0"/>
          <a:chOff x="0" y="0"/>
          <a:chExt cx="0" cy="0"/>
        </a:xfrm>
      </p:grpSpPr>
      <p:sp>
        <p:nvSpPr>
          <p:cNvPr id="1147" name="Google Shape;1147;p71"/>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48" name="Google Shape;1148;p71" descr="A black and blue background&#10;&#10;AI-generated content may be incorrect."/>
          <p:cNvPicPr preferRelativeResize="0"/>
          <p:nvPr/>
        </p:nvPicPr>
        <p:blipFill rotWithShape="1">
          <a:blip r:embed="rId3">
            <a:alphaModFix/>
          </a:blip>
          <a:srcRect/>
          <a:stretch/>
        </p:blipFill>
        <p:spPr>
          <a:xfrm>
            <a:off x="4663201" y="2793206"/>
            <a:ext cx="4245431" cy="1866751"/>
          </a:xfrm>
          <a:prstGeom prst="rect">
            <a:avLst/>
          </a:prstGeom>
          <a:noFill/>
          <a:ln>
            <a:noFill/>
          </a:ln>
        </p:spPr>
      </p:pic>
      <p:sp>
        <p:nvSpPr>
          <p:cNvPr id="1149" name="Google Shape;1149;p71"/>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0" name="Google Shape;1150;p71"/>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1" name="Google Shape;1151;p71"/>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2" name="Google Shape;1152;p71"/>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53" name="Google Shape;1153;p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54" name="Google Shape;1154;p71"/>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155" name="Google Shape;1155;p71"/>
          <p:cNvSpPr>
            <a:spLocks noGrp="1"/>
          </p:cNvSpPr>
          <p:nvPr>
            <p:ph type="pic" idx="2"/>
          </p:nvPr>
        </p:nvSpPr>
        <p:spPr>
          <a:xfrm>
            <a:off x="477378" y="1343025"/>
            <a:ext cx="1936800" cy="1228800"/>
          </a:xfrm>
          <a:prstGeom prst="rect">
            <a:avLst/>
          </a:prstGeom>
          <a:noFill/>
          <a:ln>
            <a:noFill/>
          </a:ln>
        </p:spPr>
      </p:sp>
      <p:sp>
        <p:nvSpPr>
          <p:cNvPr id="1156" name="Google Shape;1156;p71"/>
          <p:cNvSpPr>
            <a:spLocks noGrp="1"/>
          </p:cNvSpPr>
          <p:nvPr>
            <p:ph type="pic" idx="3"/>
          </p:nvPr>
        </p:nvSpPr>
        <p:spPr>
          <a:xfrm>
            <a:off x="2517546" y="1343025"/>
            <a:ext cx="1936800" cy="1228800"/>
          </a:xfrm>
          <a:prstGeom prst="rect">
            <a:avLst/>
          </a:prstGeom>
          <a:noFill/>
          <a:ln>
            <a:noFill/>
          </a:ln>
        </p:spPr>
      </p:sp>
      <p:sp>
        <p:nvSpPr>
          <p:cNvPr id="1157" name="Google Shape;1157;p71"/>
          <p:cNvSpPr>
            <a:spLocks noGrp="1"/>
          </p:cNvSpPr>
          <p:nvPr>
            <p:ph type="pic" idx="4"/>
          </p:nvPr>
        </p:nvSpPr>
        <p:spPr>
          <a:xfrm>
            <a:off x="477378" y="3188033"/>
            <a:ext cx="1936800" cy="1305300"/>
          </a:xfrm>
          <a:prstGeom prst="rect">
            <a:avLst/>
          </a:prstGeom>
          <a:noFill/>
          <a:ln>
            <a:noFill/>
          </a:ln>
        </p:spPr>
      </p:sp>
      <p:sp>
        <p:nvSpPr>
          <p:cNvPr id="1158" name="Google Shape;1158;p71"/>
          <p:cNvSpPr>
            <a:spLocks noGrp="1"/>
          </p:cNvSpPr>
          <p:nvPr>
            <p:ph type="pic" idx="5"/>
          </p:nvPr>
        </p:nvSpPr>
        <p:spPr>
          <a:xfrm>
            <a:off x="2517546" y="3188033"/>
            <a:ext cx="1936800" cy="1305300"/>
          </a:xfrm>
          <a:prstGeom prst="rect">
            <a:avLst/>
          </a:prstGeom>
          <a:noFill/>
          <a:ln>
            <a:noFill/>
          </a:ln>
        </p:spPr>
      </p:sp>
      <p:sp>
        <p:nvSpPr>
          <p:cNvPr id="1159" name="Google Shape;1159;p71"/>
          <p:cNvSpPr>
            <a:spLocks noGrp="1"/>
          </p:cNvSpPr>
          <p:nvPr>
            <p:ph type="pic" idx="6"/>
          </p:nvPr>
        </p:nvSpPr>
        <p:spPr>
          <a:xfrm>
            <a:off x="7471390" y="1028700"/>
            <a:ext cx="1259100" cy="1600200"/>
          </a:xfrm>
          <a:prstGeom prst="rect">
            <a:avLst/>
          </a:prstGeom>
          <a:noFill/>
          <a:ln>
            <a:noFill/>
          </a:ln>
        </p:spPr>
      </p:sp>
      <p:sp>
        <p:nvSpPr>
          <p:cNvPr id="1160" name="Google Shape;1160;p71"/>
          <p:cNvSpPr>
            <a:spLocks noGrp="1"/>
          </p:cNvSpPr>
          <p:nvPr>
            <p:ph type="pic" idx="7"/>
          </p:nvPr>
        </p:nvSpPr>
        <p:spPr>
          <a:xfrm>
            <a:off x="6564252" y="1028700"/>
            <a:ext cx="816000" cy="1600200"/>
          </a:xfrm>
          <a:prstGeom prst="rect">
            <a:avLst/>
          </a:prstGeom>
          <a:noFill/>
          <a:ln>
            <a:noFill/>
          </a:ln>
        </p:spPr>
      </p:sp>
      <p:pic>
        <p:nvPicPr>
          <p:cNvPr id="1161" name="Google Shape;1161;p71"/>
          <p:cNvPicPr preferRelativeResize="0"/>
          <p:nvPr/>
        </p:nvPicPr>
        <p:blipFill rotWithShape="1">
          <a:blip r:embed="rId4">
            <a:alphaModFix/>
          </a:blip>
          <a:srcRect/>
          <a:stretch/>
        </p:blipFill>
        <p:spPr>
          <a:xfrm>
            <a:off x="4670344" y="3186623"/>
            <a:ext cx="4239264" cy="5953"/>
          </a:xfrm>
          <a:prstGeom prst="rect">
            <a:avLst/>
          </a:prstGeom>
          <a:noFill/>
          <a:ln>
            <a:noFill/>
          </a:ln>
        </p:spPr>
      </p:pic>
      <p:sp>
        <p:nvSpPr>
          <p:cNvPr id="1162" name="Google Shape;1162;p71"/>
          <p:cNvSpPr txBox="1">
            <a:spLocks noGrp="1"/>
          </p:cNvSpPr>
          <p:nvPr>
            <p:ph type="subTitle" idx="8"/>
          </p:nvPr>
        </p:nvSpPr>
        <p:spPr>
          <a:xfrm>
            <a:off x="453925" y="966947"/>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3" name="Google Shape;1163;p71"/>
          <p:cNvSpPr txBox="1">
            <a:spLocks noGrp="1"/>
          </p:cNvSpPr>
          <p:nvPr>
            <p:ph type="subTitle" idx="9"/>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4" name="Google Shape;1164;p71"/>
          <p:cNvSpPr txBox="1">
            <a:spLocks noGrp="1"/>
          </p:cNvSpPr>
          <p:nvPr>
            <p:ph type="subTitle" idx="13"/>
          </p:nvPr>
        </p:nvSpPr>
        <p:spPr>
          <a:xfrm>
            <a:off x="453925" y="2911753"/>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5" name="Google Shape;1165;p71"/>
          <p:cNvSpPr txBox="1">
            <a:spLocks noGrp="1"/>
          </p:cNvSpPr>
          <p:nvPr>
            <p:ph type="subTitle" idx="14"/>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1166"/>
        <p:cNvGrpSpPr/>
        <p:nvPr/>
      </p:nvGrpSpPr>
      <p:grpSpPr>
        <a:xfrm>
          <a:off x="0" y="0"/>
          <a:ext cx="0" cy="0"/>
          <a:chOff x="0" y="0"/>
          <a:chExt cx="0" cy="0"/>
        </a:xfrm>
      </p:grpSpPr>
      <p:sp>
        <p:nvSpPr>
          <p:cNvPr id="1167" name="Google Shape;1167;p72"/>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68" name="Google Shape;1168;p72" descr="A black and blue background&#10;&#10;AI-generated content may be incorrect."/>
          <p:cNvPicPr preferRelativeResize="0"/>
          <p:nvPr/>
        </p:nvPicPr>
        <p:blipFill rotWithShape="1">
          <a:blip r:embed="rId3">
            <a:alphaModFix/>
          </a:blip>
          <a:srcRect/>
          <a:stretch/>
        </p:blipFill>
        <p:spPr>
          <a:xfrm>
            <a:off x="4660257" y="2804991"/>
            <a:ext cx="4245431" cy="1866751"/>
          </a:xfrm>
          <a:prstGeom prst="rect">
            <a:avLst/>
          </a:prstGeom>
          <a:noFill/>
          <a:ln>
            <a:noFill/>
          </a:ln>
        </p:spPr>
      </p:pic>
      <p:sp>
        <p:nvSpPr>
          <p:cNvPr id="1169" name="Google Shape;1169;p72"/>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0" name="Google Shape;1170;p72"/>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1" name="Google Shape;1171;p72"/>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2" name="Google Shape;1172;p72"/>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73" name="Google Shape;1173;p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74" name="Google Shape;1174;p72"/>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pic>
        <p:nvPicPr>
          <p:cNvPr id="1175" name="Google Shape;1175;p72"/>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1176" name="Google Shape;1176;p72"/>
          <p:cNvSpPr txBox="1">
            <a:spLocks noGrp="1"/>
          </p:cNvSpPr>
          <p:nvPr>
            <p:ph type="subTitle" idx="2"/>
          </p:nvPr>
        </p:nvSpPr>
        <p:spPr>
          <a:xfrm>
            <a:off x="453925" y="966947"/>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7" name="Google Shape;1177;p72"/>
          <p:cNvSpPr txBox="1">
            <a:spLocks noGrp="1"/>
          </p:cNvSpPr>
          <p:nvPr>
            <p:ph type="subTitle" idx="3"/>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8" name="Google Shape;1178;p72"/>
          <p:cNvSpPr txBox="1">
            <a:spLocks noGrp="1"/>
          </p:cNvSpPr>
          <p:nvPr>
            <p:ph type="subTitle" idx="4"/>
          </p:nvPr>
        </p:nvSpPr>
        <p:spPr>
          <a:xfrm>
            <a:off x="453925" y="2911753"/>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9" name="Google Shape;1179;p72"/>
          <p:cNvSpPr txBox="1">
            <a:spLocks noGrp="1"/>
          </p:cNvSpPr>
          <p:nvPr>
            <p:ph type="subTitle" idx="5"/>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1180"/>
        <p:cNvGrpSpPr/>
        <p:nvPr/>
      </p:nvGrpSpPr>
      <p:grpSpPr>
        <a:xfrm>
          <a:off x="0" y="0"/>
          <a:ext cx="0" cy="0"/>
          <a:chOff x="0" y="0"/>
          <a:chExt cx="0" cy="0"/>
        </a:xfrm>
      </p:grpSpPr>
      <p:sp>
        <p:nvSpPr>
          <p:cNvPr id="1181" name="Google Shape;1181;p73"/>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82" name="Google Shape;1182;p73"/>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83" name="Google Shape;1183;p73"/>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84" name="Google Shape;1184;p73"/>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85" name="Google Shape;1185;p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186" name="Google Shape;1186;p73"/>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1187" name="Google Shape;1187;p73"/>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1188" name="Google Shape;1188;p73"/>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1189" name="Google Shape;1189;p73"/>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1190" name="Google Shape;1190;p73"/>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1191" name="Google Shape;1191;p73"/>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1192" name="Google Shape;1192;p73"/>
          <p:cNvSpPr txBox="1">
            <a:spLocks noGrp="1"/>
          </p:cNvSpPr>
          <p:nvPr>
            <p:ph type="subTitle" idx="1"/>
          </p:nvPr>
        </p:nvSpPr>
        <p:spPr>
          <a:xfrm>
            <a:off x="1324159" y="1051439"/>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3" name="Google Shape;1193;p73"/>
          <p:cNvSpPr txBox="1">
            <a:spLocks noGrp="1"/>
          </p:cNvSpPr>
          <p:nvPr>
            <p:ph type="subTitle" idx="2"/>
          </p:nvPr>
        </p:nvSpPr>
        <p:spPr>
          <a:xfrm>
            <a:off x="3347958" y="2274160"/>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4" name="Google Shape;1194;p73"/>
          <p:cNvSpPr txBox="1">
            <a:spLocks noGrp="1"/>
          </p:cNvSpPr>
          <p:nvPr>
            <p:ph type="subTitle" idx="3"/>
          </p:nvPr>
        </p:nvSpPr>
        <p:spPr>
          <a:xfrm>
            <a:off x="5364605" y="3569278"/>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5" name="Google Shape;1195;p73"/>
          <p:cNvSpPr txBox="1">
            <a:spLocks noGrp="1"/>
          </p:cNvSpPr>
          <p:nvPr>
            <p:ph type="subTitle" idx="4"/>
          </p:nvPr>
        </p:nvSpPr>
        <p:spPr>
          <a:xfrm>
            <a:off x="516008" y="1051439"/>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6" name="Google Shape;1196;p73"/>
          <p:cNvSpPr txBox="1">
            <a:spLocks noGrp="1"/>
          </p:cNvSpPr>
          <p:nvPr>
            <p:ph type="subTitle" idx="5"/>
          </p:nvPr>
        </p:nvSpPr>
        <p:spPr>
          <a:xfrm>
            <a:off x="4556444" y="3569278"/>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7" name="Google Shape;1197;p73"/>
          <p:cNvSpPr txBox="1">
            <a:spLocks noGrp="1"/>
          </p:cNvSpPr>
          <p:nvPr>
            <p:ph type="subTitle" idx="6"/>
          </p:nvPr>
        </p:nvSpPr>
        <p:spPr>
          <a:xfrm>
            <a:off x="582665" y="1451503"/>
            <a:ext cx="38352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8" name="Google Shape;1198;p73"/>
          <p:cNvSpPr txBox="1">
            <a:spLocks noGrp="1"/>
          </p:cNvSpPr>
          <p:nvPr>
            <p:ph type="subTitle" idx="7"/>
          </p:nvPr>
        </p:nvSpPr>
        <p:spPr>
          <a:xfrm>
            <a:off x="2607017" y="2674262"/>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9" name="Google Shape;1199;p73"/>
          <p:cNvSpPr txBox="1">
            <a:spLocks noGrp="1"/>
          </p:cNvSpPr>
          <p:nvPr>
            <p:ph type="subTitle" idx="8"/>
          </p:nvPr>
        </p:nvSpPr>
        <p:spPr>
          <a:xfrm>
            <a:off x="4624217" y="3968500"/>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00" name="Google Shape;1200;p73"/>
          <p:cNvSpPr txBox="1">
            <a:spLocks noGrp="1"/>
          </p:cNvSpPr>
          <p:nvPr>
            <p:ph type="subTitle" idx="9"/>
          </p:nvPr>
        </p:nvSpPr>
        <p:spPr>
          <a:xfrm>
            <a:off x="2539807" y="2274159"/>
            <a:ext cx="5187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1201"/>
        <p:cNvGrpSpPr/>
        <p:nvPr/>
      </p:nvGrpSpPr>
      <p:grpSpPr>
        <a:xfrm>
          <a:off x="0" y="0"/>
          <a:ext cx="0" cy="0"/>
          <a:chOff x="0" y="0"/>
          <a:chExt cx="0" cy="0"/>
        </a:xfrm>
      </p:grpSpPr>
      <p:sp>
        <p:nvSpPr>
          <p:cNvPr id="1202" name="Google Shape;1202;p74"/>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03" name="Google Shape;1203;p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204" name="Google Shape;1204;p74"/>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1205" name="Google Shape;1205;p74"/>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1206" name="Google Shape;1206;p74"/>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1207" name="Google Shape;1207;p74"/>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1208" name="Google Shape;1208;p74"/>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1209" name="Google Shape;1209;p74"/>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1210" name="Google Shape;1210;p74"/>
          <p:cNvSpPr txBox="1">
            <a:spLocks noGrp="1"/>
          </p:cNvSpPr>
          <p:nvPr>
            <p:ph type="subTitle" idx="1"/>
          </p:nvPr>
        </p:nvSpPr>
        <p:spPr>
          <a:xfrm>
            <a:off x="318727" y="12961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1" name="Google Shape;1211;p74"/>
          <p:cNvSpPr txBox="1">
            <a:spLocks noGrp="1"/>
          </p:cNvSpPr>
          <p:nvPr>
            <p:ph type="subTitle" idx="2"/>
          </p:nvPr>
        </p:nvSpPr>
        <p:spPr>
          <a:xfrm>
            <a:off x="314537" y="1549173"/>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2" name="Google Shape;1212;p74"/>
          <p:cNvSpPr txBox="1">
            <a:spLocks noGrp="1"/>
          </p:cNvSpPr>
          <p:nvPr>
            <p:ph type="subTitle" idx="3"/>
          </p:nvPr>
        </p:nvSpPr>
        <p:spPr>
          <a:xfrm>
            <a:off x="3789726" y="12961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3" name="Google Shape;1213;p74"/>
          <p:cNvSpPr txBox="1">
            <a:spLocks noGrp="1"/>
          </p:cNvSpPr>
          <p:nvPr>
            <p:ph type="subTitle" idx="4"/>
          </p:nvPr>
        </p:nvSpPr>
        <p:spPr>
          <a:xfrm>
            <a:off x="318727" y="2468863"/>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4" name="Google Shape;1214;p74"/>
          <p:cNvSpPr txBox="1">
            <a:spLocks noGrp="1"/>
          </p:cNvSpPr>
          <p:nvPr>
            <p:ph type="subTitle" idx="5"/>
          </p:nvPr>
        </p:nvSpPr>
        <p:spPr>
          <a:xfrm>
            <a:off x="314537" y="2677028"/>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5" name="Google Shape;1215;p74"/>
          <p:cNvSpPr txBox="1">
            <a:spLocks noGrp="1"/>
          </p:cNvSpPr>
          <p:nvPr>
            <p:ph type="subTitle" idx="6"/>
          </p:nvPr>
        </p:nvSpPr>
        <p:spPr>
          <a:xfrm>
            <a:off x="3789726" y="2468863"/>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6" name="Google Shape;1216;p74"/>
          <p:cNvSpPr txBox="1">
            <a:spLocks noGrp="1"/>
          </p:cNvSpPr>
          <p:nvPr>
            <p:ph type="subTitle" idx="7"/>
          </p:nvPr>
        </p:nvSpPr>
        <p:spPr>
          <a:xfrm>
            <a:off x="318727" y="36619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7" name="Google Shape;1217;p74"/>
          <p:cNvSpPr txBox="1">
            <a:spLocks noGrp="1"/>
          </p:cNvSpPr>
          <p:nvPr>
            <p:ph type="subTitle" idx="8"/>
          </p:nvPr>
        </p:nvSpPr>
        <p:spPr>
          <a:xfrm>
            <a:off x="314537" y="3871600"/>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8" name="Google Shape;1218;p74"/>
          <p:cNvSpPr txBox="1">
            <a:spLocks noGrp="1"/>
          </p:cNvSpPr>
          <p:nvPr>
            <p:ph type="subTitle" idx="9"/>
          </p:nvPr>
        </p:nvSpPr>
        <p:spPr>
          <a:xfrm>
            <a:off x="3789726" y="36619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9" name="Google Shape;1219;p74"/>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1220"/>
        <p:cNvGrpSpPr/>
        <p:nvPr/>
      </p:nvGrpSpPr>
      <p:grpSpPr>
        <a:xfrm>
          <a:off x="0" y="0"/>
          <a:ext cx="0" cy="0"/>
          <a:chOff x="0" y="0"/>
          <a:chExt cx="0" cy="0"/>
        </a:xfrm>
      </p:grpSpPr>
      <p:sp>
        <p:nvSpPr>
          <p:cNvPr id="1221" name="Google Shape;1221;p75"/>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22" name="Google Shape;1222;p75"/>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3" name="Google Shape;1223;p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4" name="Google Shape;1224;p75"/>
          <p:cNvSpPr txBox="1">
            <a:spLocks noGrp="1"/>
          </p:cNvSpPr>
          <p:nvPr>
            <p:ph type="body" idx="1"/>
          </p:nvPr>
        </p:nvSpPr>
        <p:spPr>
          <a:xfrm>
            <a:off x="487498" y="1740694"/>
            <a:ext cx="3826800" cy="26106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rgbClr val="DA0025"/>
              </a:buClr>
              <a:buSzPts val="900"/>
              <a:buChar char="●"/>
              <a:defRPr/>
            </a:lvl1pPr>
            <a:lvl2pPr marL="914400" lvl="1" indent="-279400" algn="l">
              <a:lnSpc>
                <a:spcPct val="89000"/>
              </a:lnSpc>
              <a:spcBef>
                <a:spcPts val="1300"/>
              </a:spcBef>
              <a:spcAft>
                <a:spcPts val="0"/>
              </a:spcAft>
              <a:buClr>
                <a:srgbClr val="DA0025"/>
              </a:buClr>
              <a:buSzPts val="800"/>
              <a:buChar char="●"/>
              <a:defRPr/>
            </a:lvl2pPr>
            <a:lvl3pPr marL="1371600" lvl="2" indent="-273050" algn="l">
              <a:lnSpc>
                <a:spcPct val="89000"/>
              </a:lnSpc>
              <a:spcBef>
                <a:spcPts val="1300"/>
              </a:spcBef>
              <a:spcAft>
                <a:spcPts val="0"/>
              </a:spcAft>
              <a:buClr>
                <a:srgbClr val="DA0025"/>
              </a:buClr>
              <a:buSzPts val="700"/>
              <a:buChar char="●"/>
              <a:defRPr/>
            </a:lvl3pPr>
            <a:lvl4pPr marL="1828800" lvl="3" indent="-260350" algn="l">
              <a:lnSpc>
                <a:spcPct val="89000"/>
              </a:lnSpc>
              <a:spcBef>
                <a:spcPts val="1300"/>
              </a:spcBef>
              <a:spcAft>
                <a:spcPts val="0"/>
              </a:spcAft>
              <a:buClr>
                <a:srgbClr val="DA0025"/>
              </a:buClr>
              <a:buSzPts val="500"/>
              <a:buChar char="●"/>
              <a:defRPr/>
            </a:lvl4pPr>
            <a:lvl5pPr marL="2286000" lvl="4" indent="-254000" algn="l">
              <a:lnSpc>
                <a:spcPct val="89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1225"/>
        <p:cNvGrpSpPr/>
        <p:nvPr/>
      </p:nvGrpSpPr>
      <p:grpSpPr>
        <a:xfrm>
          <a:off x="0" y="0"/>
          <a:ext cx="0" cy="0"/>
          <a:chOff x="0" y="0"/>
          <a:chExt cx="0" cy="0"/>
        </a:xfrm>
      </p:grpSpPr>
      <p:sp>
        <p:nvSpPr>
          <p:cNvPr id="1226" name="Google Shape;1226;p76"/>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7" name="Google Shape;1227;p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8" name="Google Shape;1228;p76"/>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29" name="Google Shape;1229;p76"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30" name="Google Shape;1230;p76"/>
          <p:cNvSpPr>
            <a:spLocks noGrp="1"/>
          </p:cNvSpPr>
          <p:nvPr>
            <p:ph type="pic" idx="2"/>
          </p:nvPr>
        </p:nvSpPr>
        <p:spPr>
          <a:xfrm>
            <a:off x="4149978" y="1378744"/>
            <a:ext cx="4497600" cy="2767200"/>
          </a:xfrm>
          <a:prstGeom prst="rect">
            <a:avLst/>
          </a:prstGeom>
          <a:noFill/>
          <a:ln>
            <a:noFill/>
          </a:ln>
        </p:spPr>
      </p:sp>
      <p:sp>
        <p:nvSpPr>
          <p:cNvPr id="1231" name="Google Shape;1231;p76"/>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1232"/>
        <p:cNvGrpSpPr/>
        <p:nvPr/>
      </p:nvGrpSpPr>
      <p:grpSpPr>
        <a:xfrm>
          <a:off x="0" y="0"/>
          <a:ext cx="0" cy="0"/>
          <a:chOff x="0" y="0"/>
          <a:chExt cx="0" cy="0"/>
        </a:xfrm>
      </p:grpSpPr>
      <p:sp>
        <p:nvSpPr>
          <p:cNvPr id="1233" name="Google Shape;1233;p77"/>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34" name="Google Shape;1234;p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35" name="Google Shape;1235;p77"/>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36" name="Google Shape;1236;p77"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1237" name="Google Shape;1237;p77" descr="A cell phone with a white screen&#10;&#10;AI-generated content may be incorrect."/>
          <p:cNvPicPr preferRelativeResize="0"/>
          <p:nvPr/>
        </p:nvPicPr>
        <p:blipFill rotWithShape="1">
          <a:blip r:embed="rId4">
            <a:alphaModFix/>
          </a:blip>
          <a:srcRect/>
          <a:stretch/>
        </p:blipFill>
        <p:spPr>
          <a:xfrm>
            <a:off x="4985332" y="508408"/>
            <a:ext cx="3011780" cy="4524809"/>
          </a:xfrm>
          <a:prstGeom prst="rect">
            <a:avLst/>
          </a:prstGeom>
          <a:noFill/>
          <a:ln>
            <a:noFill/>
          </a:ln>
        </p:spPr>
      </p:pic>
      <p:sp>
        <p:nvSpPr>
          <p:cNvPr id="1238" name="Google Shape;1238;p77"/>
          <p:cNvSpPr>
            <a:spLocks noGrp="1"/>
          </p:cNvSpPr>
          <p:nvPr>
            <p:ph type="pic" idx="2"/>
          </p:nvPr>
        </p:nvSpPr>
        <p:spPr>
          <a:xfrm>
            <a:off x="5539980" y="842963"/>
            <a:ext cx="1726800" cy="3743400"/>
          </a:xfrm>
          <a:prstGeom prst="roundRect">
            <a:avLst>
              <a:gd name="adj" fmla="val 10452"/>
            </a:avLst>
          </a:prstGeom>
          <a:noFill/>
          <a:ln>
            <a:noFill/>
          </a:ln>
        </p:spPr>
      </p:sp>
      <p:sp>
        <p:nvSpPr>
          <p:cNvPr id="1239" name="Google Shape;1239;p77"/>
          <p:cNvSpPr txBox="1">
            <a:spLocks noGrp="1"/>
          </p:cNvSpPr>
          <p:nvPr>
            <p:ph type="subTitle" idx="3"/>
          </p:nvPr>
        </p:nvSpPr>
        <p:spPr>
          <a:xfrm>
            <a:off x="314709" y="2388803"/>
            <a:ext cx="29757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1240"/>
        <p:cNvGrpSpPr/>
        <p:nvPr/>
      </p:nvGrpSpPr>
      <p:grpSpPr>
        <a:xfrm>
          <a:off x="0" y="0"/>
          <a:ext cx="0" cy="0"/>
          <a:chOff x="0" y="0"/>
          <a:chExt cx="0" cy="0"/>
        </a:xfrm>
      </p:grpSpPr>
      <p:pic>
        <p:nvPicPr>
          <p:cNvPr id="1241" name="Google Shape;1241;p78"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242" name="Google Shape;1242;p78"/>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43" name="Google Shape;1243;p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44" name="Google Shape;1244;p78"/>
          <p:cNvGrpSpPr/>
          <p:nvPr/>
        </p:nvGrpSpPr>
        <p:grpSpPr>
          <a:xfrm>
            <a:off x="8381796" y="4822425"/>
            <a:ext cx="537710" cy="158585"/>
            <a:chOff x="22351457" y="12859799"/>
            <a:chExt cx="1433894" cy="422893"/>
          </a:xfrm>
        </p:grpSpPr>
        <p:grpSp>
          <p:nvGrpSpPr>
            <p:cNvPr id="1245" name="Google Shape;1245;p78"/>
            <p:cNvGrpSpPr/>
            <p:nvPr/>
          </p:nvGrpSpPr>
          <p:grpSpPr>
            <a:xfrm>
              <a:off x="22351457" y="12859799"/>
              <a:ext cx="1379787" cy="422893"/>
              <a:chOff x="22351457" y="12859799"/>
              <a:chExt cx="1379787" cy="422893"/>
            </a:xfrm>
          </p:grpSpPr>
          <p:sp>
            <p:nvSpPr>
              <p:cNvPr id="1246" name="Google Shape;1246;p7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47" name="Google Shape;1247;p7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48" name="Google Shape;1248;p78"/>
              <p:cNvGrpSpPr/>
              <p:nvPr/>
            </p:nvGrpSpPr>
            <p:grpSpPr>
              <a:xfrm>
                <a:off x="23288552" y="12859801"/>
                <a:ext cx="442692" cy="422765"/>
                <a:chOff x="23288552" y="12859801"/>
                <a:chExt cx="442692" cy="422765"/>
              </a:xfrm>
            </p:grpSpPr>
            <p:grpSp>
              <p:nvGrpSpPr>
                <p:cNvPr id="1249" name="Google Shape;1249;p78"/>
                <p:cNvGrpSpPr/>
                <p:nvPr/>
              </p:nvGrpSpPr>
              <p:grpSpPr>
                <a:xfrm>
                  <a:off x="23288552" y="12859801"/>
                  <a:ext cx="442692" cy="422765"/>
                  <a:chOff x="23288552" y="12859801"/>
                  <a:chExt cx="442692" cy="422765"/>
                </a:xfrm>
              </p:grpSpPr>
              <p:sp>
                <p:nvSpPr>
                  <p:cNvPr id="1250" name="Google Shape;1250;p7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51" name="Google Shape;1251;p7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52" name="Google Shape;1252;p7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53" name="Google Shape;1253;p7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54" name="Google Shape;1254;p7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55" name="Google Shape;1255;p78"/>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56" name="Google Shape;1256;p78"/>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57" name="Google Shape;1257;p7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1258" name="Google Shape;1258;p78"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59" name="Google Shape;1259;p78"/>
          <p:cNvSpPr>
            <a:spLocks noGrp="1"/>
          </p:cNvSpPr>
          <p:nvPr>
            <p:ph type="pic" idx="2"/>
          </p:nvPr>
        </p:nvSpPr>
        <p:spPr>
          <a:xfrm>
            <a:off x="4149978" y="1378744"/>
            <a:ext cx="4497600" cy="2767200"/>
          </a:xfrm>
          <a:prstGeom prst="rect">
            <a:avLst/>
          </a:prstGeom>
          <a:noFill/>
          <a:ln>
            <a:noFill/>
          </a:ln>
        </p:spPr>
      </p:sp>
      <p:sp>
        <p:nvSpPr>
          <p:cNvPr id="1260" name="Google Shape;1260;p78"/>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1261"/>
        <p:cNvGrpSpPr/>
        <p:nvPr/>
      </p:nvGrpSpPr>
      <p:grpSpPr>
        <a:xfrm>
          <a:off x="0" y="0"/>
          <a:ext cx="0" cy="0"/>
          <a:chOff x="0" y="0"/>
          <a:chExt cx="0" cy="0"/>
        </a:xfrm>
      </p:grpSpPr>
      <p:pic>
        <p:nvPicPr>
          <p:cNvPr id="1262" name="Google Shape;1262;p79"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1263" name="Google Shape;1263;p79" descr="A black and blue background&#10;&#10;AI-generated content may be incorrect."/>
          <p:cNvPicPr preferRelativeResize="0"/>
          <p:nvPr/>
        </p:nvPicPr>
        <p:blipFill rotWithShape="1">
          <a:blip r:embed="rId3">
            <a:alphaModFix/>
          </a:blip>
          <a:srcRect t="100" b="100"/>
          <a:stretch/>
        </p:blipFill>
        <p:spPr>
          <a:xfrm>
            <a:off x="0" y="0"/>
            <a:ext cx="9143999" cy="5142833"/>
          </a:xfrm>
          <a:prstGeom prst="rect">
            <a:avLst/>
          </a:prstGeom>
          <a:noFill/>
          <a:ln>
            <a:noFill/>
          </a:ln>
        </p:spPr>
      </p:pic>
      <p:sp>
        <p:nvSpPr>
          <p:cNvPr id="1264" name="Google Shape;1264;p79"/>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65" name="Google Shape;1265;p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66" name="Google Shape;1266;p79"/>
          <p:cNvGrpSpPr/>
          <p:nvPr/>
        </p:nvGrpSpPr>
        <p:grpSpPr>
          <a:xfrm>
            <a:off x="8381796" y="4822425"/>
            <a:ext cx="537710" cy="158585"/>
            <a:chOff x="22351457" y="12859799"/>
            <a:chExt cx="1433894" cy="422893"/>
          </a:xfrm>
        </p:grpSpPr>
        <p:grpSp>
          <p:nvGrpSpPr>
            <p:cNvPr id="1267" name="Google Shape;1267;p79"/>
            <p:cNvGrpSpPr/>
            <p:nvPr/>
          </p:nvGrpSpPr>
          <p:grpSpPr>
            <a:xfrm>
              <a:off x="22351457" y="12859799"/>
              <a:ext cx="1379787" cy="422893"/>
              <a:chOff x="22351457" y="12859799"/>
              <a:chExt cx="1379787" cy="422893"/>
            </a:xfrm>
          </p:grpSpPr>
          <p:sp>
            <p:nvSpPr>
              <p:cNvPr id="1268" name="Google Shape;1268;p7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69" name="Google Shape;1269;p7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70" name="Google Shape;1270;p79"/>
              <p:cNvGrpSpPr/>
              <p:nvPr/>
            </p:nvGrpSpPr>
            <p:grpSpPr>
              <a:xfrm>
                <a:off x="23288552" y="12859801"/>
                <a:ext cx="442692" cy="422765"/>
                <a:chOff x="23288552" y="12859801"/>
                <a:chExt cx="442692" cy="422765"/>
              </a:xfrm>
            </p:grpSpPr>
            <p:grpSp>
              <p:nvGrpSpPr>
                <p:cNvPr id="1271" name="Google Shape;1271;p79"/>
                <p:cNvGrpSpPr/>
                <p:nvPr/>
              </p:nvGrpSpPr>
              <p:grpSpPr>
                <a:xfrm>
                  <a:off x="23288552" y="12859801"/>
                  <a:ext cx="442692" cy="422765"/>
                  <a:chOff x="23288552" y="12859801"/>
                  <a:chExt cx="442692" cy="422765"/>
                </a:xfrm>
              </p:grpSpPr>
              <p:sp>
                <p:nvSpPr>
                  <p:cNvPr id="1272" name="Google Shape;1272;p7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73" name="Google Shape;1273;p7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74" name="Google Shape;1274;p7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75" name="Google Shape;1275;p7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76" name="Google Shape;1276;p7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77" name="Google Shape;1277;p79"/>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78" name="Google Shape;1278;p79"/>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79" name="Google Shape;1279;p7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280" name="Google Shape;1280;p79"/>
          <p:cNvSpPr>
            <a:spLocks noGrp="1"/>
          </p:cNvSpPr>
          <p:nvPr>
            <p:ph type="pic" idx="2"/>
          </p:nvPr>
        </p:nvSpPr>
        <p:spPr>
          <a:xfrm>
            <a:off x="5591478" y="926991"/>
            <a:ext cx="1622400" cy="3592800"/>
          </a:xfrm>
          <a:prstGeom prst="roundRect">
            <a:avLst>
              <a:gd name="adj" fmla="val 10452"/>
            </a:avLst>
          </a:prstGeom>
          <a:noFill/>
          <a:ln>
            <a:noFill/>
          </a:ln>
        </p:spPr>
      </p:sp>
      <p:sp>
        <p:nvSpPr>
          <p:cNvPr id="1281" name="Google Shape;1281;p79"/>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1282"/>
        <p:cNvGrpSpPr/>
        <p:nvPr/>
      </p:nvGrpSpPr>
      <p:grpSpPr>
        <a:xfrm>
          <a:off x="0" y="0"/>
          <a:ext cx="0" cy="0"/>
          <a:chOff x="0" y="0"/>
          <a:chExt cx="0" cy="0"/>
        </a:xfrm>
      </p:grpSpPr>
      <p:sp>
        <p:nvSpPr>
          <p:cNvPr id="1283" name="Google Shape;1283;p80"/>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84" name="Google Shape;1284;p80"/>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85" name="Google Shape;1285;p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86" name="Google Shape;1286;p80"/>
          <p:cNvSpPr>
            <a:spLocks noGrp="1"/>
          </p:cNvSpPr>
          <p:nvPr>
            <p:ph type="pic" idx="2"/>
          </p:nvPr>
        </p:nvSpPr>
        <p:spPr>
          <a:xfrm>
            <a:off x="4049979" y="1050131"/>
            <a:ext cx="4778700" cy="3503400"/>
          </a:xfrm>
          <a:prstGeom prst="roundRect">
            <a:avLst>
              <a:gd name="adj" fmla="val 2712"/>
            </a:avLst>
          </a:prstGeom>
          <a:noFill/>
          <a:ln>
            <a:noFill/>
          </a:ln>
        </p:spPr>
      </p:sp>
      <p:sp>
        <p:nvSpPr>
          <p:cNvPr id="1287" name="Google Shape;1287;p80"/>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lt1"/>
                </a:solidFill>
              </a:defRPr>
            </a:lvl1pPr>
            <a:lvl2pPr marL="914400" lvl="1" indent="-279400" algn="l">
              <a:lnSpc>
                <a:spcPct val="105000"/>
              </a:lnSpc>
              <a:spcBef>
                <a:spcPts val="1300"/>
              </a:spcBef>
              <a:spcAft>
                <a:spcPts val="0"/>
              </a:spcAft>
              <a:buClr>
                <a:srgbClr val="DA0025"/>
              </a:buClr>
              <a:buSzPts val="800"/>
              <a:buChar char="●"/>
              <a:defRPr>
                <a:solidFill>
                  <a:schemeClr val="lt1"/>
                </a:solidFill>
              </a:defRPr>
            </a:lvl2pPr>
            <a:lvl3pPr marL="1371600" lvl="2" indent="-273050" algn="l">
              <a:lnSpc>
                <a:spcPct val="105000"/>
              </a:lnSpc>
              <a:spcBef>
                <a:spcPts val="1300"/>
              </a:spcBef>
              <a:spcAft>
                <a:spcPts val="0"/>
              </a:spcAft>
              <a:buClr>
                <a:srgbClr val="DA0025"/>
              </a:buClr>
              <a:buSzPts val="700"/>
              <a:buChar char="●"/>
              <a:defRPr>
                <a:solidFill>
                  <a:schemeClr val="lt1"/>
                </a:solidFill>
              </a:defRPr>
            </a:lvl3pPr>
            <a:lvl4pPr marL="1828800" lvl="3" indent="-260350" algn="l">
              <a:lnSpc>
                <a:spcPct val="105000"/>
              </a:lnSpc>
              <a:spcBef>
                <a:spcPts val="1300"/>
              </a:spcBef>
              <a:spcAft>
                <a:spcPts val="0"/>
              </a:spcAft>
              <a:buClr>
                <a:srgbClr val="DA0025"/>
              </a:buClr>
              <a:buSzPts val="500"/>
              <a:buChar char="●"/>
              <a:defRPr>
                <a:solidFill>
                  <a:schemeClr val="lt1"/>
                </a:solidFill>
              </a:defRPr>
            </a:lvl4pPr>
            <a:lvl5pPr marL="2286000" lvl="4" indent="-228600" algn="l">
              <a:lnSpc>
                <a:spcPct val="105000"/>
              </a:lnSpc>
              <a:spcBef>
                <a:spcPts val="1300"/>
              </a:spcBef>
              <a:spcAft>
                <a:spcPts val="0"/>
              </a:spcAft>
              <a:buClr>
                <a:srgbClr val="DA0025"/>
              </a:buClr>
              <a:buNone/>
              <a:defRPr sz="100">
                <a:solidFill>
                  <a:schemeClr val="lt1"/>
                </a:solidFill>
              </a:defRPr>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288" name="Google Shape;1288;p80"/>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2300"/>
              <a:buNone/>
              <a:defRPr sz="2600" b="1">
                <a:solidFill>
                  <a:schemeClr val="lt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1289"/>
        <p:cNvGrpSpPr/>
        <p:nvPr/>
      </p:nvGrpSpPr>
      <p:grpSpPr>
        <a:xfrm>
          <a:off x="0" y="0"/>
          <a:ext cx="0" cy="0"/>
          <a:chOff x="0" y="0"/>
          <a:chExt cx="0" cy="0"/>
        </a:xfrm>
      </p:grpSpPr>
      <p:sp>
        <p:nvSpPr>
          <p:cNvPr id="1290" name="Google Shape;1290;p81"/>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1" name="Google Shape;1291;p81"/>
          <p:cNvSpPr>
            <a:spLocks noGrp="1"/>
          </p:cNvSpPr>
          <p:nvPr>
            <p:ph type="pic" idx="2"/>
          </p:nvPr>
        </p:nvSpPr>
        <p:spPr>
          <a:xfrm>
            <a:off x="348885" y="1050131"/>
            <a:ext cx="3610500" cy="3503400"/>
          </a:xfrm>
          <a:prstGeom prst="roundRect">
            <a:avLst>
              <a:gd name="adj" fmla="val 2189"/>
            </a:avLst>
          </a:prstGeom>
          <a:noFill/>
          <a:ln>
            <a:noFill/>
          </a:ln>
        </p:spPr>
      </p:sp>
      <p:sp>
        <p:nvSpPr>
          <p:cNvPr id="1292" name="Google Shape;1292;p81"/>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93" name="Google Shape;1293;p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94" name="Google Shape;1294;p81"/>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41300" algn="l">
              <a:lnSpc>
                <a:spcPct val="90000"/>
              </a:lnSpc>
              <a:spcBef>
                <a:spcPts val="400"/>
              </a:spcBef>
              <a:spcAft>
                <a:spcPts val="0"/>
              </a:spcAft>
              <a:buClr>
                <a:schemeClr val="dk1"/>
              </a:buClr>
              <a:buSzPts val="200"/>
              <a:buChar char="•"/>
              <a:defRPr sz="100"/>
            </a:lvl7pPr>
            <a:lvl8pPr marL="3657600" lvl="7" indent="-241300" algn="l">
              <a:lnSpc>
                <a:spcPct val="90000"/>
              </a:lnSpc>
              <a:spcBef>
                <a:spcPts val="400"/>
              </a:spcBef>
              <a:spcAft>
                <a:spcPts val="0"/>
              </a:spcAft>
              <a:buClr>
                <a:schemeClr val="dk1"/>
              </a:buClr>
              <a:buSzPts val="200"/>
              <a:buChar char="•"/>
              <a:defRPr sz="100"/>
            </a:lvl8pPr>
            <a:lvl9pPr marL="4114800" lvl="8" indent="-241300" algn="l">
              <a:lnSpc>
                <a:spcPct val="90000"/>
              </a:lnSpc>
              <a:spcBef>
                <a:spcPts val="400"/>
              </a:spcBef>
              <a:spcAft>
                <a:spcPts val="0"/>
              </a:spcAft>
              <a:buClr>
                <a:schemeClr val="dk1"/>
              </a:buClr>
              <a:buSzPts val="200"/>
              <a:buChar char="•"/>
              <a:defRPr sz="100"/>
            </a:lvl9pPr>
          </a:lstStyle>
          <a:p>
            <a:endParaRPr/>
          </a:p>
        </p:txBody>
      </p:sp>
      <p:sp>
        <p:nvSpPr>
          <p:cNvPr id="1295" name="Google Shape;1295;p81"/>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1296"/>
        <p:cNvGrpSpPr/>
        <p:nvPr/>
      </p:nvGrpSpPr>
      <p:grpSpPr>
        <a:xfrm>
          <a:off x="0" y="0"/>
          <a:ext cx="0" cy="0"/>
          <a:chOff x="0" y="0"/>
          <a:chExt cx="0" cy="0"/>
        </a:xfrm>
      </p:grpSpPr>
      <p:sp>
        <p:nvSpPr>
          <p:cNvPr id="1297" name="Google Shape;1297;p82"/>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8" name="Google Shape;1298;p82"/>
          <p:cNvSpPr>
            <a:spLocks noGrp="1"/>
          </p:cNvSpPr>
          <p:nvPr>
            <p:ph type="pic" idx="2"/>
          </p:nvPr>
        </p:nvSpPr>
        <p:spPr>
          <a:xfrm>
            <a:off x="348885" y="1050131"/>
            <a:ext cx="3610500" cy="3503400"/>
          </a:xfrm>
          <a:prstGeom prst="roundRect">
            <a:avLst>
              <a:gd name="adj" fmla="val 4573"/>
            </a:avLst>
          </a:prstGeom>
          <a:noFill/>
          <a:ln>
            <a:noFill/>
          </a:ln>
        </p:spPr>
      </p:sp>
      <p:sp>
        <p:nvSpPr>
          <p:cNvPr id="1299" name="Google Shape;1299;p82"/>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0" name="Google Shape;1300;p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01" name="Google Shape;1301;p82"/>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5750" algn="l">
              <a:lnSpc>
                <a:spcPct val="100000"/>
              </a:lnSpc>
              <a:spcBef>
                <a:spcPts val="0"/>
              </a:spcBef>
              <a:spcAft>
                <a:spcPts val="0"/>
              </a:spcAft>
              <a:buClr>
                <a:srgbClr val="DA0025"/>
              </a:buClr>
              <a:buSzPts val="900"/>
              <a:buChar char="●"/>
              <a:defRPr>
                <a:solidFill>
                  <a:schemeClr val="dk1"/>
                </a:solidFill>
              </a:defRPr>
            </a:lvl1pPr>
            <a:lvl2pPr marL="914400" lvl="1" indent="-279400" algn="l">
              <a:lnSpc>
                <a:spcPct val="100000"/>
              </a:lnSpc>
              <a:spcBef>
                <a:spcPts val="1100"/>
              </a:spcBef>
              <a:spcAft>
                <a:spcPts val="0"/>
              </a:spcAft>
              <a:buClr>
                <a:srgbClr val="DA0025"/>
              </a:buClr>
              <a:buSzPts val="800"/>
              <a:buChar char="●"/>
              <a:defRPr>
                <a:solidFill>
                  <a:schemeClr val="dk1"/>
                </a:solidFill>
              </a:defRPr>
            </a:lvl2pPr>
            <a:lvl3pPr marL="1371600" lvl="2" indent="-273050" algn="l">
              <a:lnSpc>
                <a:spcPct val="100000"/>
              </a:lnSpc>
              <a:spcBef>
                <a:spcPts val="1100"/>
              </a:spcBef>
              <a:spcAft>
                <a:spcPts val="0"/>
              </a:spcAft>
              <a:buClr>
                <a:srgbClr val="DA0025"/>
              </a:buClr>
              <a:buSzPts val="700"/>
              <a:buChar char="●"/>
              <a:defRPr>
                <a:solidFill>
                  <a:schemeClr val="dk1"/>
                </a:solidFill>
              </a:defRPr>
            </a:lvl3pPr>
            <a:lvl4pPr marL="1828800" lvl="3" indent="-260350" algn="l">
              <a:lnSpc>
                <a:spcPct val="100000"/>
              </a:lnSpc>
              <a:spcBef>
                <a:spcPts val="1100"/>
              </a:spcBef>
              <a:spcAft>
                <a:spcPts val="0"/>
              </a:spcAft>
              <a:buClr>
                <a:srgbClr val="DA0025"/>
              </a:buClr>
              <a:buSzPts val="500"/>
              <a:buChar char="●"/>
              <a:defRPr>
                <a:solidFill>
                  <a:schemeClr val="dk1"/>
                </a:solidFill>
              </a:defRPr>
            </a:lvl4pPr>
            <a:lvl5pPr marL="2286000" lvl="4" indent="-254000" algn="l">
              <a:lnSpc>
                <a:spcPct val="100000"/>
              </a:lnSpc>
              <a:spcBef>
                <a:spcPts val="1100"/>
              </a:spcBef>
              <a:spcAft>
                <a:spcPts val="0"/>
              </a:spcAft>
              <a:buClr>
                <a:srgbClr val="DA0025"/>
              </a:buClr>
              <a:buSzPts val="400"/>
              <a:buChar char="●"/>
              <a:defRPr>
                <a:solidFill>
                  <a:schemeClr val="dk1"/>
                </a:solidFill>
              </a:defRPr>
            </a:lvl5pPr>
            <a:lvl6pPr marL="2743200" lvl="5" indent="-273050" algn="l">
              <a:lnSpc>
                <a:spcPct val="100000"/>
              </a:lnSpc>
              <a:spcBef>
                <a:spcPts val="1100"/>
              </a:spcBef>
              <a:spcAft>
                <a:spcPts val="0"/>
              </a:spcAft>
              <a:buClr>
                <a:schemeClr val="dk1"/>
              </a:buClr>
              <a:buSzPts val="700"/>
              <a:buChar char="•"/>
              <a:defRPr/>
            </a:lvl6pPr>
            <a:lvl7pPr marL="3200400" lvl="6" indent="-273050" algn="l">
              <a:lnSpc>
                <a:spcPct val="100000"/>
              </a:lnSpc>
              <a:spcBef>
                <a:spcPts val="1100"/>
              </a:spcBef>
              <a:spcAft>
                <a:spcPts val="0"/>
              </a:spcAft>
              <a:buClr>
                <a:schemeClr val="dk1"/>
              </a:buClr>
              <a:buSzPts val="700"/>
              <a:buChar char="•"/>
              <a:defRPr/>
            </a:lvl7pPr>
            <a:lvl8pPr marL="3657600" lvl="7" indent="-273050" algn="l">
              <a:lnSpc>
                <a:spcPct val="100000"/>
              </a:lnSpc>
              <a:spcBef>
                <a:spcPts val="1100"/>
              </a:spcBef>
              <a:spcAft>
                <a:spcPts val="0"/>
              </a:spcAft>
              <a:buClr>
                <a:schemeClr val="dk1"/>
              </a:buClr>
              <a:buSzPts val="700"/>
              <a:buChar char="•"/>
              <a:defRPr/>
            </a:lvl8pPr>
            <a:lvl9pPr marL="4114800" lvl="8" indent="-273050" algn="l">
              <a:lnSpc>
                <a:spcPct val="100000"/>
              </a:lnSpc>
              <a:spcBef>
                <a:spcPts val="1100"/>
              </a:spcBef>
              <a:spcAft>
                <a:spcPts val="1100"/>
              </a:spcAft>
              <a:buClr>
                <a:schemeClr val="dk1"/>
              </a:buClr>
              <a:buSzPts val="700"/>
              <a:buChar char="•"/>
              <a:defRPr/>
            </a:lvl9pPr>
          </a:lstStyle>
          <a:p>
            <a:endParaRPr/>
          </a:p>
        </p:txBody>
      </p:sp>
      <p:sp>
        <p:nvSpPr>
          <p:cNvPr id="1302" name="Google Shape;1302;p82"/>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1303"/>
        <p:cNvGrpSpPr/>
        <p:nvPr/>
      </p:nvGrpSpPr>
      <p:grpSpPr>
        <a:xfrm>
          <a:off x="0" y="0"/>
          <a:ext cx="0" cy="0"/>
          <a:chOff x="0" y="0"/>
          <a:chExt cx="0" cy="0"/>
        </a:xfrm>
      </p:grpSpPr>
      <p:sp>
        <p:nvSpPr>
          <p:cNvPr id="1304" name="Google Shape;1304;p83"/>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05" name="Google Shape;1305;p83"/>
          <p:cNvSpPr>
            <a:spLocks noGrp="1"/>
          </p:cNvSpPr>
          <p:nvPr>
            <p:ph type="pic" idx="2"/>
          </p:nvPr>
        </p:nvSpPr>
        <p:spPr>
          <a:xfrm>
            <a:off x="348885" y="407194"/>
            <a:ext cx="3610500" cy="4146300"/>
          </a:xfrm>
          <a:prstGeom prst="roundRect">
            <a:avLst>
              <a:gd name="adj" fmla="val 3414"/>
            </a:avLst>
          </a:prstGeom>
          <a:noFill/>
          <a:ln>
            <a:noFill/>
          </a:ln>
        </p:spPr>
      </p:sp>
      <p:sp>
        <p:nvSpPr>
          <p:cNvPr id="1306" name="Google Shape;1306;p83"/>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7" name="Google Shape;1307;p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08" name="Google Shape;1308;p83"/>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09" name="Google Shape;1309;p83"/>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1310"/>
        <p:cNvGrpSpPr/>
        <p:nvPr/>
      </p:nvGrpSpPr>
      <p:grpSpPr>
        <a:xfrm>
          <a:off x="0" y="0"/>
          <a:ext cx="0" cy="0"/>
          <a:chOff x="0" y="0"/>
          <a:chExt cx="0" cy="0"/>
        </a:xfrm>
      </p:grpSpPr>
      <p:sp>
        <p:nvSpPr>
          <p:cNvPr id="1311" name="Google Shape;1311;p84"/>
          <p:cNvSpPr>
            <a:spLocks noGrp="1"/>
          </p:cNvSpPr>
          <p:nvPr>
            <p:ph type="pic" idx="2"/>
          </p:nvPr>
        </p:nvSpPr>
        <p:spPr>
          <a:xfrm>
            <a:off x="413170" y="428625"/>
            <a:ext cx="4203600" cy="4107600"/>
          </a:xfrm>
          <a:prstGeom prst="roundRect">
            <a:avLst>
              <a:gd name="adj" fmla="val 3414"/>
            </a:avLst>
          </a:prstGeom>
          <a:noFill/>
          <a:ln>
            <a:noFill/>
          </a:ln>
        </p:spPr>
      </p:sp>
      <p:sp>
        <p:nvSpPr>
          <p:cNvPr id="1312" name="Google Shape;1312;p84"/>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3" name="Google Shape;1313;p84"/>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Font typeface="Poppins SemiBold"/>
              <a:buNone/>
              <a:defRPr sz="1500">
                <a:solidFill>
                  <a:schemeClr val="dk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1314" name="Google Shape;1314;p84"/>
          <p:cNvPicPr preferRelativeResize="0"/>
          <p:nvPr/>
        </p:nvPicPr>
        <p:blipFill rotWithShape="1">
          <a:blip r:embed="rId3">
            <a:alphaModFix/>
          </a:blip>
          <a:srcRect/>
          <a:stretch/>
        </p:blipFill>
        <p:spPr>
          <a:xfrm>
            <a:off x="8380847" y="4822425"/>
            <a:ext cx="539106" cy="160786"/>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1315"/>
        <p:cNvGrpSpPr/>
        <p:nvPr/>
      </p:nvGrpSpPr>
      <p:grpSpPr>
        <a:xfrm>
          <a:off x="0" y="0"/>
          <a:ext cx="0" cy="0"/>
          <a:chOff x="0" y="0"/>
          <a:chExt cx="0" cy="0"/>
        </a:xfrm>
      </p:grpSpPr>
      <p:sp>
        <p:nvSpPr>
          <p:cNvPr id="1316" name="Google Shape;1316;p85"/>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17" name="Google Shape;1317;p85"/>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00"/>
              <a:buFont typeface="Poppins"/>
              <a:buNone/>
              <a:defRPr sz="30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8" name="Google Shape;1318;p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19" name="Google Shape;1319;p85"/>
          <p:cNvSpPr>
            <a:spLocks noGrp="1"/>
          </p:cNvSpPr>
          <p:nvPr>
            <p:ph type="pic" idx="2"/>
          </p:nvPr>
        </p:nvSpPr>
        <p:spPr>
          <a:xfrm>
            <a:off x="4049979" y="364331"/>
            <a:ext cx="4778700" cy="4189200"/>
          </a:xfrm>
          <a:prstGeom prst="roundRect">
            <a:avLst>
              <a:gd name="adj" fmla="val 4803"/>
            </a:avLst>
          </a:prstGeom>
          <a:noFill/>
          <a:ln>
            <a:noFill/>
          </a:ln>
        </p:spPr>
      </p:sp>
      <p:sp>
        <p:nvSpPr>
          <p:cNvPr id="1320" name="Google Shape;1320;p85"/>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400"/>
              <a:buFont typeface="Poppins SemiBold"/>
              <a:buNone/>
              <a:defRPr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1321"/>
        <p:cNvGrpSpPr/>
        <p:nvPr/>
      </p:nvGrpSpPr>
      <p:grpSpPr>
        <a:xfrm>
          <a:off x="0" y="0"/>
          <a:ext cx="0" cy="0"/>
          <a:chOff x="0" y="0"/>
          <a:chExt cx="0" cy="0"/>
        </a:xfrm>
      </p:grpSpPr>
      <p:sp>
        <p:nvSpPr>
          <p:cNvPr id="1322" name="Google Shape;1322;p86"/>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23" name="Google Shape;1323;p86"/>
          <p:cNvSpPr txBox="1">
            <a:spLocks noGrp="1"/>
          </p:cNvSpPr>
          <p:nvPr>
            <p:ph type="title"/>
          </p:nvPr>
        </p:nvSpPr>
        <p:spPr>
          <a:xfrm>
            <a:off x="309268" y="336522"/>
            <a:ext cx="60054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24" name="Google Shape;1324;p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25" name="Google Shape;1325;p86"/>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26" name="Google Shape;1326;p86"/>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327" name="Google Shape;1327;p86"/>
          <p:cNvSpPr txBox="1">
            <a:spLocks noGrp="1"/>
          </p:cNvSpPr>
          <p:nvPr>
            <p:ph type="subTitle" idx="3"/>
          </p:nvPr>
        </p:nvSpPr>
        <p:spPr>
          <a:xfrm>
            <a:off x="3569741" y="1194000"/>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28" name="Google Shape;1328;p86"/>
          <p:cNvSpPr txBox="1">
            <a:spLocks noGrp="1"/>
          </p:cNvSpPr>
          <p:nvPr>
            <p:ph type="subTitle" idx="4"/>
          </p:nvPr>
        </p:nvSpPr>
        <p:spPr>
          <a:xfrm>
            <a:off x="3569741" y="4324003"/>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1329"/>
        <p:cNvGrpSpPr/>
        <p:nvPr/>
      </p:nvGrpSpPr>
      <p:grpSpPr>
        <a:xfrm>
          <a:off x="0" y="0"/>
          <a:ext cx="0" cy="0"/>
          <a:chOff x="0" y="0"/>
          <a:chExt cx="0" cy="0"/>
        </a:xfrm>
      </p:grpSpPr>
      <p:sp>
        <p:nvSpPr>
          <p:cNvPr id="1330" name="Google Shape;1330;p87"/>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1" name="Google Shape;1331;p87"/>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2" name="Google Shape;1332;p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33" name="Google Shape;1333;p87"/>
          <p:cNvSpPr txBox="1">
            <a:spLocks noGrp="1"/>
          </p:cNvSpPr>
          <p:nvPr>
            <p:ph type="subTitle" idx="1"/>
          </p:nvPr>
        </p:nvSpPr>
        <p:spPr>
          <a:xfrm>
            <a:off x="558874" y="1200731"/>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34" name="Google Shape;1334;p87"/>
          <p:cNvSpPr txBox="1">
            <a:spLocks noGrp="1"/>
          </p:cNvSpPr>
          <p:nvPr>
            <p:ph type="subTitle" idx="2"/>
          </p:nvPr>
        </p:nvSpPr>
        <p:spPr>
          <a:xfrm>
            <a:off x="558874" y="4330734"/>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1335"/>
        <p:cNvGrpSpPr/>
        <p:nvPr/>
      </p:nvGrpSpPr>
      <p:grpSpPr>
        <a:xfrm>
          <a:off x="0" y="0"/>
          <a:ext cx="0" cy="0"/>
          <a:chOff x="0" y="0"/>
          <a:chExt cx="0" cy="0"/>
        </a:xfrm>
      </p:grpSpPr>
      <p:sp>
        <p:nvSpPr>
          <p:cNvPr id="1336" name="Google Shape;1336;p88"/>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7" name="Google Shape;1337;p88"/>
          <p:cNvSpPr txBox="1">
            <a:spLocks noGrp="1"/>
          </p:cNvSpPr>
          <p:nvPr>
            <p:ph type="title"/>
          </p:nvPr>
        </p:nvSpPr>
        <p:spPr>
          <a:xfrm>
            <a:off x="309268" y="314399"/>
            <a:ext cx="33492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8" name="Google Shape;1338;p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39" name="Google Shape;1339;p88"/>
          <p:cNvSpPr txBox="1">
            <a:spLocks noGrp="1"/>
          </p:cNvSpPr>
          <p:nvPr>
            <p:ph type="body" idx="1"/>
          </p:nvPr>
        </p:nvSpPr>
        <p:spPr>
          <a:xfrm>
            <a:off x="292941" y="1935412"/>
            <a:ext cx="3364200" cy="2733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40" name="Google Shape;1340;p88"/>
          <p:cNvSpPr txBox="1">
            <a:spLocks noGrp="1"/>
          </p:cNvSpPr>
          <p:nvPr>
            <p:ph type="subTitle" idx="2"/>
          </p:nvPr>
        </p:nvSpPr>
        <p:spPr>
          <a:xfrm>
            <a:off x="4201717" y="483989"/>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41" name="Google Shape;1341;p88"/>
          <p:cNvSpPr txBox="1">
            <a:spLocks noGrp="1"/>
          </p:cNvSpPr>
          <p:nvPr>
            <p:ph type="subTitle" idx="3"/>
          </p:nvPr>
        </p:nvSpPr>
        <p:spPr>
          <a:xfrm>
            <a:off x="4208019" y="777149"/>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1342"/>
        <p:cNvGrpSpPr/>
        <p:nvPr/>
      </p:nvGrpSpPr>
      <p:grpSpPr>
        <a:xfrm>
          <a:off x="0" y="0"/>
          <a:ext cx="0" cy="0"/>
          <a:chOff x="0" y="0"/>
          <a:chExt cx="0" cy="0"/>
        </a:xfrm>
      </p:grpSpPr>
      <p:sp>
        <p:nvSpPr>
          <p:cNvPr id="1343" name="Google Shape;1343;p89"/>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44" name="Google Shape;1344;p89"/>
          <p:cNvSpPr txBox="1">
            <a:spLocks noGrp="1"/>
          </p:cNvSpPr>
          <p:nvPr>
            <p:ph type="title"/>
          </p:nvPr>
        </p:nvSpPr>
        <p:spPr>
          <a:xfrm>
            <a:off x="309268" y="314399"/>
            <a:ext cx="26766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45" name="Google Shape;1345;p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46" name="Google Shape;1346;p89"/>
          <p:cNvSpPr txBox="1">
            <a:spLocks noGrp="1"/>
          </p:cNvSpPr>
          <p:nvPr>
            <p:ph type="subTitle" idx="1"/>
          </p:nvPr>
        </p:nvSpPr>
        <p:spPr>
          <a:xfrm>
            <a:off x="3305988" y="3176781"/>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47" name="Google Shape;1347;p89"/>
          <p:cNvSpPr txBox="1">
            <a:spLocks noGrp="1"/>
          </p:cNvSpPr>
          <p:nvPr>
            <p:ph type="subTitle" idx="2"/>
          </p:nvPr>
        </p:nvSpPr>
        <p:spPr>
          <a:xfrm>
            <a:off x="3314747" y="521991"/>
            <a:ext cx="2781600" cy="1941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1100"/>
              <a:buFont typeface="Poppins"/>
              <a:buNone/>
              <a:defRPr sz="1100" b="1">
                <a:latin typeface="Poppins"/>
                <a:ea typeface="Poppins"/>
                <a:cs typeface="Poppins"/>
                <a:sym typeface="Poppins"/>
              </a:defRPr>
            </a:lvl2pPr>
            <a:lvl3pPr lvl="2">
              <a:lnSpc>
                <a:spcPct val="95000"/>
              </a:lnSpc>
              <a:spcBef>
                <a:spcPts val="0"/>
              </a:spcBef>
              <a:spcAft>
                <a:spcPts val="0"/>
              </a:spcAft>
              <a:buSzPts val="1100"/>
              <a:buFont typeface="Poppins"/>
              <a:buNone/>
              <a:defRPr sz="1100" b="1">
                <a:latin typeface="Poppins"/>
                <a:ea typeface="Poppins"/>
                <a:cs typeface="Poppins"/>
                <a:sym typeface="Poppins"/>
              </a:defRPr>
            </a:lvl3pPr>
            <a:lvl4pPr lvl="3">
              <a:lnSpc>
                <a:spcPct val="95000"/>
              </a:lnSpc>
              <a:spcBef>
                <a:spcPts val="0"/>
              </a:spcBef>
              <a:spcAft>
                <a:spcPts val="0"/>
              </a:spcAft>
              <a:buSzPts val="1100"/>
              <a:buFont typeface="Poppins"/>
              <a:buNone/>
              <a:defRPr sz="1100" b="1">
                <a:latin typeface="Poppins"/>
                <a:ea typeface="Poppins"/>
                <a:cs typeface="Poppins"/>
                <a:sym typeface="Poppins"/>
              </a:defRPr>
            </a:lvl4pPr>
            <a:lvl5pPr lvl="4">
              <a:lnSpc>
                <a:spcPct val="95000"/>
              </a:lnSpc>
              <a:spcBef>
                <a:spcPts val="0"/>
              </a:spcBef>
              <a:spcAft>
                <a:spcPts val="0"/>
              </a:spcAft>
              <a:buSzPts val="1100"/>
              <a:buFont typeface="Poppins"/>
              <a:buNone/>
              <a:defRPr sz="1100" b="1">
                <a:latin typeface="Poppins"/>
                <a:ea typeface="Poppins"/>
                <a:cs typeface="Poppins"/>
                <a:sym typeface="Poppins"/>
              </a:defRPr>
            </a:lvl5pPr>
            <a:lvl6pPr lvl="5">
              <a:lnSpc>
                <a:spcPct val="95000"/>
              </a:lnSpc>
              <a:spcBef>
                <a:spcPts val="0"/>
              </a:spcBef>
              <a:spcAft>
                <a:spcPts val="0"/>
              </a:spcAft>
              <a:buSzPts val="1100"/>
              <a:buFont typeface="Poppins"/>
              <a:buNone/>
              <a:defRPr sz="1100" b="1">
                <a:latin typeface="Poppins"/>
                <a:ea typeface="Poppins"/>
                <a:cs typeface="Poppins"/>
                <a:sym typeface="Poppins"/>
              </a:defRPr>
            </a:lvl6pPr>
            <a:lvl7pPr lvl="6">
              <a:lnSpc>
                <a:spcPct val="95000"/>
              </a:lnSpc>
              <a:spcBef>
                <a:spcPts val="0"/>
              </a:spcBef>
              <a:spcAft>
                <a:spcPts val="0"/>
              </a:spcAft>
              <a:buSzPts val="1100"/>
              <a:buFont typeface="Poppins"/>
              <a:buNone/>
              <a:defRPr sz="1100" b="1">
                <a:latin typeface="Poppins"/>
                <a:ea typeface="Poppins"/>
                <a:cs typeface="Poppins"/>
                <a:sym typeface="Poppins"/>
              </a:defRPr>
            </a:lvl7pPr>
            <a:lvl8pPr lvl="7">
              <a:lnSpc>
                <a:spcPct val="95000"/>
              </a:lnSpc>
              <a:spcBef>
                <a:spcPts val="0"/>
              </a:spcBef>
              <a:spcAft>
                <a:spcPts val="0"/>
              </a:spcAft>
              <a:buSzPts val="1100"/>
              <a:buFont typeface="Poppins"/>
              <a:buNone/>
              <a:defRPr sz="1100" b="1">
                <a:latin typeface="Poppins"/>
                <a:ea typeface="Poppins"/>
                <a:cs typeface="Poppins"/>
                <a:sym typeface="Poppins"/>
              </a:defRPr>
            </a:lvl8pPr>
            <a:lvl9pPr lvl="8">
              <a:lnSpc>
                <a:spcPct val="95000"/>
              </a:lnSpc>
              <a:spcBef>
                <a:spcPts val="0"/>
              </a:spcBef>
              <a:spcAft>
                <a:spcPts val="0"/>
              </a:spcAft>
              <a:buSzPts val="1100"/>
              <a:buFont typeface="Poppins"/>
              <a:buNone/>
              <a:defRPr sz="1100" b="1">
                <a:latin typeface="Poppins"/>
                <a:ea typeface="Poppins"/>
                <a:cs typeface="Poppins"/>
                <a:sym typeface="Poppins"/>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1348"/>
        <p:cNvGrpSpPr/>
        <p:nvPr/>
      </p:nvGrpSpPr>
      <p:grpSpPr>
        <a:xfrm>
          <a:off x="0" y="0"/>
          <a:ext cx="0" cy="0"/>
          <a:chOff x="0" y="0"/>
          <a:chExt cx="0" cy="0"/>
        </a:xfrm>
      </p:grpSpPr>
      <p:sp>
        <p:nvSpPr>
          <p:cNvPr id="1349" name="Google Shape;1349;p90"/>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50" name="Google Shape;1350;p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51" name="Google Shape;1351;p90"/>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52" name="Google Shape;1352;p90"/>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53" name="Google Shape;1353;p90"/>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4" name="Google Shape;1354;p90"/>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5" name="Google Shape;1355;p90"/>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6" name="Google Shape;1356;p90"/>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7" name="Google Shape;1357;p90"/>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8" name="Google Shape;1358;p90"/>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9" name="Google Shape;1359;p90"/>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0" name="Google Shape;1360;p90"/>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1" name="Google Shape;1361;p90"/>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2" name="Google Shape;1362;p90"/>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3" name="Google Shape;1363;p90"/>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4" name="Google Shape;1364;p90"/>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5" name="Google Shape;1365;p90"/>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6" name="Google Shape;1366;p90"/>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7" name="Google Shape;1367;p90"/>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1368"/>
        <p:cNvGrpSpPr/>
        <p:nvPr/>
      </p:nvGrpSpPr>
      <p:grpSpPr>
        <a:xfrm>
          <a:off x="0" y="0"/>
          <a:ext cx="0" cy="0"/>
          <a:chOff x="0" y="0"/>
          <a:chExt cx="0" cy="0"/>
        </a:xfrm>
      </p:grpSpPr>
      <p:sp>
        <p:nvSpPr>
          <p:cNvPr id="1369" name="Google Shape;1369;p91"/>
          <p:cNvSpPr/>
          <p:nvPr/>
        </p:nvSpPr>
        <p:spPr>
          <a:xfrm>
            <a:off x="535954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0" name="Google Shape;1370;p91"/>
          <p:cNvSpPr/>
          <p:nvPr/>
        </p:nvSpPr>
        <p:spPr>
          <a:xfrm>
            <a:off x="699342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1" name="Google Shape;1371;p91"/>
          <p:cNvSpPr/>
          <p:nvPr/>
        </p:nvSpPr>
        <p:spPr>
          <a:xfrm>
            <a:off x="372566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2" name="Google Shape;1372;p91"/>
          <p:cNvSpPr/>
          <p:nvPr/>
        </p:nvSpPr>
        <p:spPr>
          <a:xfrm>
            <a:off x="209178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3" name="Google Shape;1373;p91"/>
          <p:cNvSpPr/>
          <p:nvPr/>
        </p:nvSpPr>
        <p:spPr>
          <a:xfrm>
            <a:off x="45790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4" name="Google Shape;1374;p91"/>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75" name="Google Shape;1375;p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76" name="Google Shape;1376;p91"/>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77" name="Google Shape;1377;p91"/>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8" name="Google Shape;1378;p91"/>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9" name="Google Shape;1379;p91"/>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0" name="Google Shape;1380;p91"/>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1" name="Google Shape;1381;p91"/>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2" name="Google Shape;1382;p91"/>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3" name="Google Shape;1383;p91"/>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4" name="Google Shape;1384;p91"/>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5" name="Google Shape;1385;p91"/>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6" name="Google Shape;1386;p91"/>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7" name="Google Shape;1387;p91"/>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8" name="Google Shape;1388;p91"/>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9" name="Google Shape;1389;p91"/>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90" name="Google Shape;1390;p91"/>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91" name="Google Shape;1391;p91"/>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1392"/>
        <p:cNvGrpSpPr/>
        <p:nvPr/>
      </p:nvGrpSpPr>
      <p:grpSpPr>
        <a:xfrm>
          <a:off x="0" y="0"/>
          <a:ext cx="0" cy="0"/>
          <a:chOff x="0" y="0"/>
          <a:chExt cx="0" cy="0"/>
        </a:xfrm>
      </p:grpSpPr>
      <p:sp>
        <p:nvSpPr>
          <p:cNvPr id="1393" name="Google Shape;1393;p92"/>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4" name="Google Shape;1394;p92"/>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5" name="Google Shape;1395;p92"/>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6" name="Google Shape;1396;p92"/>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7" name="Google Shape;1397;p92"/>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8" name="Google Shape;1398;p92"/>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399" name="Google Shape;1399;p92"/>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00" name="Google Shape;1400;p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401" name="Google Shape;1401;p92"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402" name="Google Shape;1402;p92"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403" name="Google Shape;1403;p92"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404" name="Google Shape;1404;p92"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405" name="Google Shape;1405;p92"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06" name="Google Shape;1406;p92"/>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7" name="Google Shape;1407;p92"/>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8" name="Google Shape;1408;p92"/>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9" name="Google Shape;1409;p92"/>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10" name="Google Shape;1410;p92"/>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11" name="Google Shape;1411;p92"/>
          <p:cNvSpPr txBox="1">
            <a:spLocks noGrp="1"/>
          </p:cNvSpPr>
          <p:nvPr>
            <p:ph type="subTitle" idx="1"/>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2" name="Google Shape;1412;p92"/>
          <p:cNvSpPr txBox="1">
            <a:spLocks noGrp="1"/>
          </p:cNvSpPr>
          <p:nvPr>
            <p:ph type="subTitle" idx="7"/>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3" name="Google Shape;1413;p92"/>
          <p:cNvSpPr txBox="1">
            <a:spLocks noGrp="1"/>
          </p:cNvSpPr>
          <p:nvPr>
            <p:ph type="subTitle" idx="8"/>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4" name="Google Shape;1414;p92"/>
          <p:cNvSpPr txBox="1">
            <a:spLocks noGrp="1"/>
          </p:cNvSpPr>
          <p:nvPr>
            <p:ph type="subTitle" idx="9"/>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5" name="Google Shape;1415;p92"/>
          <p:cNvSpPr txBox="1">
            <a:spLocks noGrp="1"/>
          </p:cNvSpPr>
          <p:nvPr>
            <p:ph type="subTitle" idx="13"/>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1416"/>
        <p:cNvGrpSpPr/>
        <p:nvPr/>
      </p:nvGrpSpPr>
      <p:grpSpPr>
        <a:xfrm>
          <a:off x="0" y="0"/>
          <a:ext cx="0" cy="0"/>
          <a:chOff x="0" y="0"/>
          <a:chExt cx="0" cy="0"/>
        </a:xfrm>
      </p:grpSpPr>
      <p:sp>
        <p:nvSpPr>
          <p:cNvPr id="1417" name="Google Shape;1417;p93"/>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8" name="Google Shape;1418;p93"/>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9" name="Google Shape;1419;p93"/>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0" name="Google Shape;1420;p93"/>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1" name="Google Shape;1421;p93"/>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2" name="Google Shape;1422;p93"/>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423" name="Google Shape;1423;p93"/>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24" name="Google Shape;1424;p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425" name="Google Shape;1425;p93"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426" name="Google Shape;1426;p93"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427" name="Google Shape;1427;p93"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428" name="Google Shape;1428;p93"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429" name="Google Shape;1429;p93"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30" name="Google Shape;1430;p93"/>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1" name="Google Shape;1431;p93"/>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2" name="Google Shape;1432;p93"/>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3" name="Google Shape;1433;p93"/>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4" name="Google Shape;1434;p93"/>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5" name="Google Shape;1435;p93"/>
          <p:cNvSpPr txBox="1">
            <a:spLocks noGrp="1"/>
          </p:cNvSpPr>
          <p:nvPr>
            <p:ph type="subTitle" idx="1"/>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6" name="Google Shape;1436;p93"/>
          <p:cNvSpPr txBox="1">
            <a:spLocks noGrp="1"/>
          </p:cNvSpPr>
          <p:nvPr>
            <p:ph type="subTitle" idx="7"/>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7" name="Google Shape;1437;p93"/>
          <p:cNvSpPr txBox="1">
            <a:spLocks noGrp="1"/>
          </p:cNvSpPr>
          <p:nvPr>
            <p:ph type="subTitle" idx="8"/>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8" name="Google Shape;1438;p93"/>
          <p:cNvSpPr txBox="1">
            <a:spLocks noGrp="1"/>
          </p:cNvSpPr>
          <p:nvPr>
            <p:ph type="subTitle" idx="9"/>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9" name="Google Shape;1439;p93"/>
          <p:cNvSpPr txBox="1">
            <a:spLocks noGrp="1"/>
          </p:cNvSpPr>
          <p:nvPr>
            <p:ph type="subTitle" idx="13"/>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1440"/>
        <p:cNvGrpSpPr/>
        <p:nvPr/>
      </p:nvGrpSpPr>
      <p:grpSpPr>
        <a:xfrm>
          <a:off x="0" y="0"/>
          <a:ext cx="0" cy="0"/>
          <a:chOff x="0" y="0"/>
          <a:chExt cx="0" cy="0"/>
        </a:xfrm>
      </p:grpSpPr>
      <p:sp>
        <p:nvSpPr>
          <p:cNvPr id="1441" name="Google Shape;1441;p94"/>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2" name="Google Shape;1442;p94"/>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3" name="Google Shape;1443;p94"/>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4" name="Google Shape;1444;p94"/>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5" name="Google Shape;1445;p94"/>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6" name="Google Shape;1446;p94"/>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7" name="Google Shape;1447;p94"/>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8" name="Google Shape;1448;p94"/>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9" name="Google Shape;1449;p94"/>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50" name="Google Shape;1450;p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51" name="Google Shape;1451;p94"/>
          <p:cNvSpPr txBox="1">
            <a:spLocks noGrp="1"/>
          </p:cNvSpPr>
          <p:nvPr>
            <p:ph type="title" idx="2" hasCustomPrompt="1"/>
          </p:nvPr>
        </p:nvSpPr>
        <p:spPr>
          <a:xfrm>
            <a:off x="506184" y="1156444"/>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2" name="Google Shape;1452;p94"/>
          <p:cNvSpPr txBox="1">
            <a:spLocks noGrp="1"/>
          </p:cNvSpPr>
          <p:nvPr>
            <p:ph type="title" idx="3" hasCustomPrompt="1"/>
          </p:nvPr>
        </p:nvSpPr>
        <p:spPr>
          <a:xfrm>
            <a:off x="506184" y="210075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3" name="Google Shape;1453;p94"/>
          <p:cNvSpPr txBox="1">
            <a:spLocks noGrp="1"/>
          </p:cNvSpPr>
          <p:nvPr>
            <p:ph type="title" idx="4" hasCustomPrompt="1"/>
          </p:nvPr>
        </p:nvSpPr>
        <p:spPr>
          <a:xfrm>
            <a:off x="506184" y="301763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4" name="Google Shape;1454;p94"/>
          <p:cNvSpPr txBox="1">
            <a:spLocks noGrp="1"/>
          </p:cNvSpPr>
          <p:nvPr>
            <p:ph type="title" idx="5" hasCustomPrompt="1"/>
          </p:nvPr>
        </p:nvSpPr>
        <p:spPr>
          <a:xfrm>
            <a:off x="506184" y="3961636"/>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5" name="Google Shape;1455;p94"/>
          <p:cNvSpPr txBox="1">
            <a:spLocks noGrp="1"/>
          </p:cNvSpPr>
          <p:nvPr>
            <p:ph type="subTitle" idx="1"/>
          </p:nvPr>
        </p:nvSpPr>
        <p:spPr>
          <a:xfrm>
            <a:off x="4049022" y="191032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6" name="Google Shape;1456;p94"/>
          <p:cNvSpPr txBox="1">
            <a:spLocks noGrp="1"/>
          </p:cNvSpPr>
          <p:nvPr>
            <p:ph type="subTitle" idx="6"/>
          </p:nvPr>
        </p:nvSpPr>
        <p:spPr>
          <a:xfrm>
            <a:off x="4049022" y="2826131"/>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7" name="Google Shape;1457;p94"/>
          <p:cNvSpPr txBox="1">
            <a:spLocks noGrp="1"/>
          </p:cNvSpPr>
          <p:nvPr>
            <p:ph type="subTitle" idx="7"/>
          </p:nvPr>
        </p:nvSpPr>
        <p:spPr>
          <a:xfrm>
            <a:off x="4049022" y="3748565"/>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8" name="Google Shape;1458;p94"/>
          <p:cNvSpPr txBox="1">
            <a:spLocks noGrp="1"/>
          </p:cNvSpPr>
          <p:nvPr>
            <p:ph type="subTitle" idx="8"/>
          </p:nvPr>
        </p:nvSpPr>
        <p:spPr>
          <a:xfrm>
            <a:off x="4049022" y="97614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9" name="Google Shape;1459;p94"/>
          <p:cNvSpPr txBox="1">
            <a:spLocks noGrp="1"/>
          </p:cNvSpPr>
          <p:nvPr>
            <p:ph type="subTitle" idx="9"/>
          </p:nvPr>
        </p:nvSpPr>
        <p:spPr>
          <a:xfrm>
            <a:off x="1044792" y="116544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0" name="Google Shape;1460;p94"/>
          <p:cNvSpPr txBox="1">
            <a:spLocks noGrp="1"/>
          </p:cNvSpPr>
          <p:nvPr>
            <p:ph type="subTitle" idx="13"/>
          </p:nvPr>
        </p:nvSpPr>
        <p:spPr>
          <a:xfrm>
            <a:off x="1044792" y="2087623"/>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1" name="Google Shape;1461;p94"/>
          <p:cNvSpPr txBox="1">
            <a:spLocks noGrp="1"/>
          </p:cNvSpPr>
          <p:nvPr>
            <p:ph type="subTitle" idx="14"/>
          </p:nvPr>
        </p:nvSpPr>
        <p:spPr>
          <a:xfrm>
            <a:off x="1044792" y="3010918"/>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2" name="Google Shape;1462;p94"/>
          <p:cNvSpPr txBox="1">
            <a:spLocks noGrp="1"/>
          </p:cNvSpPr>
          <p:nvPr>
            <p:ph type="subTitle" idx="15"/>
          </p:nvPr>
        </p:nvSpPr>
        <p:spPr>
          <a:xfrm>
            <a:off x="1044792" y="3928719"/>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1463"/>
        <p:cNvGrpSpPr/>
        <p:nvPr/>
      </p:nvGrpSpPr>
      <p:grpSpPr>
        <a:xfrm>
          <a:off x="0" y="0"/>
          <a:ext cx="0" cy="0"/>
          <a:chOff x="0" y="0"/>
          <a:chExt cx="0" cy="0"/>
        </a:xfrm>
      </p:grpSpPr>
      <p:sp>
        <p:nvSpPr>
          <p:cNvPr id="1464" name="Google Shape;1464;p95"/>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5" name="Google Shape;1465;p95"/>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6" name="Google Shape;1466;p95"/>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7" name="Google Shape;1467;p95"/>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8" name="Google Shape;1468;p95"/>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9" name="Google Shape;1469;p95"/>
          <p:cNvSpPr/>
          <p:nvPr/>
        </p:nvSpPr>
        <p:spPr>
          <a:xfrm>
            <a:off x="313301" y="889135"/>
            <a:ext cx="2993374"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0" name="Google Shape;1470;p95"/>
          <p:cNvSpPr/>
          <p:nvPr/>
        </p:nvSpPr>
        <p:spPr>
          <a:xfrm>
            <a:off x="313301" y="162598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1" name="Google Shape;1471;p95"/>
          <p:cNvSpPr/>
          <p:nvPr/>
        </p:nvSpPr>
        <p:spPr>
          <a:xfrm>
            <a:off x="313301" y="2377089"/>
            <a:ext cx="2993374"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2" name="Google Shape;1472;p95"/>
          <p:cNvSpPr/>
          <p:nvPr/>
        </p:nvSpPr>
        <p:spPr>
          <a:xfrm>
            <a:off x="313301" y="3113901"/>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3" name="Google Shape;1473;p95"/>
          <p:cNvSpPr/>
          <p:nvPr/>
        </p:nvSpPr>
        <p:spPr>
          <a:xfrm>
            <a:off x="313301" y="385219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4" name="Google Shape;1474;p95"/>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75" name="Google Shape;1475;p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76" name="Google Shape;1476;p95"/>
          <p:cNvSpPr txBox="1">
            <a:spLocks noGrp="1"/>
          </p:cNvSpPr>
          <p:nvPr>
            <p:ph type="title" idx="2" hasCustomPrompt="1"/>
          </p:nvPr>
        </p:nvSpPr>
        <p:spPr>
          <a:xfrm>
            <a:off x="456816" y="109142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7" name="Google Shape;1477;p95"/>
          <p:cNvSpPr txBox="1">
            <a:spLocks noGrp="1"/>
          </p:cNvSpPr>
          <p:nvPr>
            <p:ph type="title" idx="3" hasCustomPrompt="1"/>
          </p:nvPr>
        </p:nvSpPr>
        <p:spPr>
          <a:xfrm>
            <a:off x="456816" y="182185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8" name="Google Shape;1478;p95"/>
          <p:cNvSpPr txBox="1">
            <a:spLocks noGrp="1"/>
          </p:cNvSpPr>
          <p:nvPr>
            <p:ph type="title" idx="4" hasCustomPrompt="1"/>
          </p:nvPr>
        </p:nvSpPr>
        <p:spPr>
          <a:xfrm>
            <a:off x="456816" y="2565513"/>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9" name="Google Shape;1479;p95"/>
          <p:cNvSpPr txBox="1">
            <a:spLocks noGrp="1"/>
          </p:cNvSpPr>
          <p:nvPr>
            <p:ph type="title" idx="5" hasCustomPrompt="1"/>
          </p:nvPr>
        </p:nvSpPr>
        <p:spPr>
          <a:xfrm>
            <a:off x="456816" y="3337704"/>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80" name="Google Shape;1480;p95"/>
          <p:cNvSpPr txBox="1">
            <a:spLocks noGrp="1"/>
          </p:cNvSpPr>
          <p:nvPr>
            <p:ph type="title" idx="6" hasCustomPrompt="1"/>
          </p:nvPr>
        </p:nvSpPr>
        <p:spPr>
          <a:xfrm>
            <a:off x="456816" y="4065522"/>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81" name="Google Shape;1481;p95"/>
          <p:cNvSpPr txBox="1">
            <a:spLocks noGrp="1"/>
          </p:cNvSpPr>
          <p:nvPr>
            <p:ph type="subTitle" idx="1"/>
          </p:nvPr>
        </p:nvSpPr>
        <p:spPr>
          <a:xfrm>
            <a:off x="3555034" y="1694240"/>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2" name="Google Shape;1482;p95"/>
          <p:cNvSpPr txBox="1">
            <a:spLocks noGrp="1"/>
          </p:cNvSpPr>
          <p:nvPr>
            <p:ph type="subTitle" idx="7"/>
          </p:nvPr>
        </p:nvSpPr>
        <p:spPr>
          <a:xfrm>
            <a:off x="3555034" y="958908"/>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3" name="Google Shape;1483;p95"/>
          <p:cNvSpPr txBox="1">
            <a:spLocks noGrp="1"/>
          </p:cNvSpPr>
          <p:nvPr>
            <p:ph type="subTitle" idx="8"/>
          </p:nvPr>
        </p:nvSpPr>
        <p:spPr>
          <a:xfrm>
            <a:off x="3555034" y="3166371"/>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4" name="Google Shape;1484;p95"/>
          <p:cNvSpPr txBox="1">
            <a:spLocks noGrp="1"/>
          </p:cNvSpPr>
          <p:nvPr>
            <p:ph type="subTitle" idx="9"/>
          </p:nvPr>
        </p:nvSpPr>
        <p:spPr>
          <a:xfrm>
            <a:off x="3555034" y="2431039"/>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5" name="Google Shape;1485;p95"/>
          <p:cNvSpPr txBox="1">
            <a:spLocks noGrp="1"/>
          </p:cNvSpPr>
          <p:nvPr>
            <p:ph type="subTitle" idx="13"/>
          </p:nvPr>
        </p:nvSpPr>
        <p:spPr>
          <a:xfrm>
            <a:off x="3555034" y="3924784"/>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6" name="Google Shape;1486;p95"/>
          <p:cNvSpPr txBox="1">
            <a:spLocks noGrp="1"/>
          </p:cNvSpPr>
          <p:nvPr>
            <p:ph type="subTitle" idx="14"/>
          </p:nvPr>
        </p:nvSpPr>
        <p:spPr>
          <a:xfrm>
            <a:off x="1003627" y="109184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7" name="Google Shape;1487;p95"/>
          <p:cNvSpPr txBox="1">
            <a:spLocks noGrp="1"/>
          </p:cNvSpPr>
          <p:nvPr>
            <p:ph type="subTitle" idx="15"/>
          </p:nvPr>
        </p:nvSpPr>
        <p:spPr>
          <a:xfrm>
            <a:off x="1003627" y="1818525"/>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8" name="Google Shape;1488;p95"/>
          <p:cNvSpPr txBox="1">
            <a:spLocks noGrp="1"/>
          </p:cNvSpPr>
          <p:nvPr>
            <p:ph type="subTitle" idx="16"/>
          </p:nvPr>
        </p:nvSpPr>
        <p:spPr>
          <a:xfrm>
            <a:off x="1003627" y="257008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9" name="Google Shape;1489;p95"/>
          <p:cNvSpPr txBox="1">
            <a:spLocks noGrp="1"/>
          </p:cNvSpPr>
          <p:nvPr>
            <p:ph type="subTitle" idx="17"/>
          </p:nvPr>
        </p:nvSpPr>
        <p:spPr>
          <a:xfrm>
            <a:off x="1003627" y="330226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90" name="Google Shape;1490;p95"/>
          <p:cNvSpPr txBox="1">
            <a:spLocks noGrp="1"/>
          </p:cNvSpPr>
          <p:nvPr>
            <p:ph type="subTitle" idx="18"/>
          </p:nvPr>
        </p:nvSpPr>
        <p:spPr>
          <a:xfrm>
            <a:off x="1003627" y="403993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1491"/>
        <p:cNvGrpSpPr/>
        <p:nvPr/>
      </p:nvGrpSpPr>
      <p:grpSpPr>
        <a:xfrm>
          <a:off x="0" y="0"/>
          <a:ext cx="0" cy="0"/>
          <a:chOff x="0" y="0"/>
          <a:chExt cx="0" cy="0"/>
        </a:xfrm>
      </p:grpSpPr>
      <p:sp>
        <p:nvSpPr>
          <p:cNvPr id="1492" name="Google Shape;1492;p96"/>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3" name="Google Shape;1493;p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1494"/>
        <p:cNvGrpSpPr/>
        <p:nvPr/>
      </p:nvGrpSpPr>
      <p:grpSpPr>
        <a:xfrm>
          <a:off x="0" y="0"/>
          <a:ext cx="0" cy="0"/>
          <a:chOff x="0" y="0"/>
          <a:chExt cx="0" cy="0"/>
        </a:xfrm>
      </p:grpSpPr>
      <p:sp>
        <p:nvSpPr>
          <p:cNvPr id="1495" name="Google Shape;1495;p97"/>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6" name="Google Shape;1496;p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1497"/>
        <p:cNvGrpSpPr/>
        <p:nvPr/>
      </p:nvGrpSpPr>
      <p:grpSpPr>
        <a:xfrm>
          <a:off x="0" y="0"/>
          <a:ext cx="0" cy="0"/>
          <a:chOff x="0" y="0"/>
          <a:chExt cx="0" cy="0"/>
        </a:xfrm>
      </p:grpSpPr>
      <p:sp>
        <p:nvSpPr>
          <p:cNvPr id="1498" name="Google Shape;1498;p98"/>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9" name="Google Shape;1499;p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1500"/>
        <p:cNvGrpSpPr/>
        <p:nvPr/>
      </p:nvGrpSpPr>
      <p:grpSpPr>
        <a:xfrm>
          <a:off x="0" y="0"/>
          <a:ext cx="0" cy="0"/>
          <a:chOff x="0" y="0"/>
          <a:chExt cx="0" cy="0"/>
        </a:xfrm>
      </p:grpSpPr>
      <p:sp>
        <p:nvSpPr>
          <p:cNvPr id="1501" name="Google Shape;1501;p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2" name="Google Shape;1502;p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1503"/>
        <p:cNvGrpSpPr/>
        <p:nvPr/>
      </p:nvGrpSpPr>
      <p:grpSpPr>
        <a:xfrm>
          <a:off x="0" y="0"/>
          <a:ext cx="0" cy="0"/>
          <a:chOff x="0" y="0"/>
          <a:chExt cx="0" cy="0"/>
        </a:xfrm>
      </p:grpSpPr>
      <p:sp>
        <p:nvSpPr>
          <p:cNvPr id="1504" name="Google Shape;1504;p1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5" name="Google Shape;1505;p1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1506"/>
        <p:cNvGrpSpPr/>
        <p:nvPr/>
      </p:nvGrpSpPr>
      <p:grpSpPr>
        <a:xfrm>
          <a:off x="0" y="0"/>
          <a:ext cx="0" cy="0"/>
          <a:chOff x="0" y="0"/>
          <a:chExt cx="0" cy="0"/>
        </a:xfrm>
      </p:grpSpPr>
      <p:sp>
        <p:nvSpPr>
          <p:cNvPr id="1507" name="Google Shape;1507;p1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8" name="Google Shape;1508;p1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6" Type="http://schemas.openxmlformats.org/officeDocument/2006/relationships/image" Target="../media/image1.png"/><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theme" Target="../theme/theme2.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1.xml"/><Relationship Id="rId21" Type="http://schemas.openxmlformats.org/officeDocument/2006/relationships/slideLayout" Target="../slideLayouts/slideLayout136.xml"/><Relationship Id="rId42" Type="http://schemas.openxmlformats.org/officeDocument/2006/relationships/slideLayout" Target="../slideLayouts/slideLayout157.xml"/><Relationship Id="rId47" Type="http://schemas.openxmlformats.org/officeDocument/2006/relationships/slideLayout" Target="../slideLayouts/slideLayout162.xml"/><Relationship Id="rId63" Type="http://schemas.openxmlformats.org/officeDocument/2006/relationships/slideLayout" Target="../slideLayouts/slideLayout178.xml"/><Relationship Id="rId68" Type="http://schemas.openxmlformats.org/officeDocument/2006/relationships/slideLayout" Target="../slideLayouts/slideLayout183.xml"/><Relationship Id="rId84" Type="http://schemas.openxmlformats.org/officeDocument/2006/relationships/slideLayout" Target="../slideLayouts/slideLayout199.xml"/><Relationship Id="rId89" Type="http://schemas.openxmlformats.org/officeDocument/2006/relationships/slideLayout" Target="../slideLayouts/slideLayout204.xml"/><Relationship Id="rId16" Type="http://schemas.openxmlformats.org/officeDocument/2006/relationships/slideLayout" Target="../slideLayouts/slideLayout131.xml"/><Relationship Id="rId11" Type="http://schemas.openxmlformats.org/officeDocument/2006/relationships/slideLayout" Target="../slideLayouts/slideLayout126.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53" Type="http://schemas.openxmlformats.org/officeDocument/2006/relationships/slideLayout" Target="../slideLayouts/slideLayout168.xml"/><Relationship Id="rId58" Type="http://schemas.openxmlformats.org/officeDocument/2006/relationships/slideLayout" Target="../slideLayouts/slideLayout173.xml"/><Relationship Id="rId74" Type="http://schemas.openxmlformats.org/officeDocument/2006/relationships/slideLayout" Target="../slideLayouts/slideLayout189.xml"/><Relationship Id="rId79" Type="http://schemas.openxmlformats.org/officeDocument/2006/relationships/slideLayout" Target="../slideLayouts/slideLayout194.xml"/><Relationship Id="rId5" Type="http://schemas.openxmlformats.org/officeDocument/2006/relationships/slideLayout" Target="../slideLayouts/slideLayout120.xml"/><Relationship Id="rId90" Type="http://schemas.openxmlformats.org/officeDocument/2006/relationships/slideLayout" Target="../slideLayouts/slideLayout205.xml"/><Relationship Id="rId95" Type="http://schemas.openxmlformats.org/officeDocument/2006/relationships/slideLayout" Target="../slideLayouts/slideLayout210.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43" Type="http://schemas.openxmlformats.org/officeDocument/2006/relationships/slideLayout" Target="../slideLayouts/slideLayout158.xml"/><Relationship Id="rId48" Type="http://schemas.openxmlformats.org/officeDocument/2006/relationships/slideLayout" Target="../slideLayouts/slideLayout163.xml"/><Relationship Id="rId64" Type="http://schemas.openxmlformats.org/officeDocument/2006/relationships/slideLayout" Target="../slideLayouts/slideLayout179.xml"/><Relationship Id="rId69" Type="http://schemas.openxmlformats.org/officeDocument/2006/relationships/slideLayout" Target="../slideLayouts/slideLayout184.xml"/><Relationship Id="rId80" Type="http://schemas.openxmlformats.org/officeDocument/2006/relationships/slideLayout" Target="../slideLayouts/slideLayout195.xml"/><Relationship Id="rId85" Type="http://schemas.openxmlformats.org/officeDocument/2006/relationships/slideLayout" Target="../slideLayouts/slideLayout200.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slideLayout" Target="../slideLayouts/slideLayout161.xml"/><Relationship Id="rId59" Type="http://schemas.openxmlformats.org/officeDocument/2006/relationships/slideLayout" Target="../slideLayouts/slideLayout174.xml"/><Relationship Id="rId67" Type="http://schemas.openxmlformats.org/officeDocument/2006/relationships/slideLayout" Target="../slideLayouts/slideLayout182.xml"/><Relationship Id="rId20" Type="http://schemas.openxmlformats.org/officeDocument/2006/relationships/slideLayout" Target="../slideLayouts/slideLayout135.xml"/><Relationship Id="rId41" Type="http://schemas.openxmlformats.org/officeDocument/2006/relationships/slideLayout" Target="../slideLayouts/slideLayout156.xml"/><Relationship Id="rId54" Type="http://schemas.openxmlformats.org/officeDocument/2006/relationships/slideLayout" Target="../slideLayouts/slideLayout169.xml"/><Relationship Id="rId62" Type="http://schemas.openxmlformats.org/officeDocument/2006/relationships/slideLayout" Target="../slideLayouts/slideLayout177.xml"/><Relationship Id="rId70" Type="http://schemas.openxmlformats.org/officeDocument/2006/relationships/slideLayout" Target="../slideLayouts/slideLayout185.xml"/><Relationship Id="rId75" Type="http://schemas.openxmlformats.org/officeDocument/2006/relationships/slideLayout" Target="../slideLayouts/slideLayout190.xml"/><Relationship Id="rId83" Type="http://schemas.openxmlformats.org/officeDocument/2006/relationships/slideLayout" Target="../slideLayouts/slideLayout198.xml"/><Relationship Id="rId88" Type="http://schemas.openxmlformats.org/officeDocument/2006/relationships/slideLayout" Target="../slideLayouts/slideLayout203.xml"/><Relationship Id="rId91" Type="http://schemas.openxmlformats.org/officeDocument/2006/relationships/slideLayout" Target="../slideLayouts/slideLayout206.xml"/><Relationship Id="rId96" Type="http://schemas.openxmlformats.org/officeDocument/2006/relationships/slideLayout" Target="../slideLayouts/slideLayout21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49" Type="http://schemas.openxmlformats.org/officeDocument/2006/relationships/slideLayout" Target="../slideLayouts/slideLayout164.xml"/><Relationship Id="rId57" Type="http://schemas.openxmlformats.org/officeDocument/2006/relationships/slideLayout" Target="../slideLayouts/slideLayout172.xml"/><Relationship Id="rId10" Type="http://schemas.openxmlformats.org/officeDocument/2006/relationships/slideLayout" Target="../slideLayouts/slideLayout125.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52" Type="http://schemas.openxmlformats.org/officeDocument/2006/relationships/slideLayout" Target="../slideLayouts/slideLayout167.xml"/><Relationship Id="rId60" Type="http://schemas.openxmlformats.org/officeDocument/2006/relationships/slideLayout" Target="../slideLayouts/slideLayout175.xml"/><Relationship Id="rId65" Type="http://schemas.openxmlformats.org/officeDocument/2006/relationships/slideLayout" Target="../slideLayouts/slideLayout180.xml"/><Relationship Id="rId73" Type="http://schemas.openxmlformats.org/officeDocument/2006/relationships/slideLayout" Target="../slideLayouts/slideLayout188.xml"/><Relationship Id="rId78" Type="http://schemas.openxmlformats.org/officeDocument/2006/relationships/slideLayout" Target="../slideLayouts/slideLayout193.xml"/><Relationship Id="rId81" Type="http://schemas.openxmlformats.org/officeDocument/2006/relationships/slideLayout" Target="../slideLayouts/slideLayout196.xml"/><Relationship Id="rId86" Type="http://schemas.openxmlformats.org/officeDocument/2006/relationships/slideLayout" Target="../slideLayouts/slideLayout201.xml"/><Relationship Id="rId94" Type="http://schemas.openxmlformats.org/officeDocument/2006/relationships/slideLayout" Target="../slideLayouts/slideLayout209.xml"/><Relationship Id="rId99" Type="http://schemas.openxmlformats.org/officeDocument/2006/relationships/theme" Target="../theme/theme3.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9" Type="http://schemas.openxmlformats.org/officeDocument/2006/relationships/slideLayout" Target="../slideLayouts/slideLayout154.xml"/><Relationship Id="rId34" Type="http://schemas.openxmlformats.org/officeDocument/2006/relationships/slideLayout" Target="../slideLayouts/slideLayout149.xml"/><Relationship Id="rId50" Type="http://schemas.openxmlformats.org/officeDocument/2006/relationships/slideLayout" Target="../slideLayouts/slideLayout165.xml"/><Relationship Id="rId55" Type="http://schemas.openxmlformats.org/officeDocument/2006/relationships/slideLayout" Target="../slideLayouts/slideLayout170.xml"/><Relationship Id="rId76" Type="http://schemas.openxmlformats.org/officeDocument/2006/relationships/slideLayout" Target="../slideLayouts/slideLayout191.xml"/><Relationship Id="rId97" Type="http://schemas.openxmlformats.org/officeDocument/2006/relationships/slideLayout" Target="../slideLayouts/slideLayout212.xml"/><Relationship Id="rId7" Type="http://schemas.openxmlformats.org/officeDocument/2006/relationships/slideLayout" Target="../slideLayouts/slideLayout122.xml"/><Relationship Id="rId71" Type="http://schemas.openxmlformats.org/officeDocument/2006/relationships/slideLayout" Target="../slideLayouts/slideLayout186.xml"/><Relationship Id="rId92" Type="http://schemas.openxmlformats.org/officeDocument/2006/relationships/slideLayout" Target="../slideLayouts/slideLayout207.xml"/><Relationship Id="rId2" Type="http://schemas.openxmlformats.org/officeDocument/2006/relationships/slideLayout" Target="../slideLayouts/slideLayout117.xml"/><Relationship Id="rId29" Type="http://schemas.openxmlformats.org/officeDocument/2006/relationships/slideLayout" Target="../slideLayouts/slideLayout144.xml"/><Relationship Id="rId24" Type="http://schemas.openxmlformats.org/officeDocument/2006/relationships/slideLayout" Target="../slideLayouts/slideLayout139.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66" Type="http://schemas.openxmlformats.org/officeDocument/2006/relationships/slideLayout" Target="../slideLayouts/slideLayout181.xml"/><Relationship Id="rId87" Type="http://schemas.openxmlformats.org/officeDocument/2006/relationships/slideLayout" Target="../slideLayouts/slideLayout202.xml"/><Relationship Id="rId61" Type="http://schemas.openxmlformats.org/officeDocument/2006/relationships/slideLayout" Target="../slideLayouts/slideLayout176.xml"/><Relationship Id="rId82" Type="http://schemas.openxmlformats.org/officeDocument/2006/relationships/slideLayout" Target="../slideLayouts/slideLayout197.xml"/><Relationship Id="rId19" Type="http://schemas.openxmlformats.org/officeDocument/2006/relationships/slideLayout" Target="../slideLayouts/slideLayout134.xml"/><Relationship Id="rId14" Type="http://schemas.openxmlformats.org/officeDocument/2006/relationships/slideLayout" Target="../slideLayouts/slideLayout129.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56" Type="http://schemas.openxmlformats.org/officeDocument/2006/relationships/slideLayout" Target="../slideLayouts/slideLayout171.xml"/><Relationship Id="rId77" Type="http://schemas.openxmlformats.org/officeDocument/2006/relationships/slideLayout" Target="../slideLayouts/slideLayout192.xml"/><Relationship Id="rId100" Type="http://schemas.openxmlformats.org/officeDocument/2006/relationships/image" Target="../media/image1.png"/><Relationship Id="rId8" Type="http://schemas.openxmlformats.org/officeDocument/2006/relationships/slideLayout" Target="../slideLayouts/slideLayout123.xml"/><Relationship Id="rId51" Type="http://schemas.openxmlformats.org/officeDocument/2006/relationships/slideLayout" Target="../slideLayouts/slideLayout166.xml"/><Relationship Id="rId72" Type="http://schemas.openxmlformats.org/officeDocument/2006/relationships/slideLayout" Target="../slideLayouts/slideLayout187.xml"/><Relationship Id="rId93" Type="http://schemas.openxmlformats.org/officeDocument/2006/relationships/slideLayout" Target="../slideLayouts/slideLayout208.xml"/><Relationship Id="rId98"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00"/>
              <a:buFont typeface="Poppins SemiBold"/>
              <a:buNone/>
              <a:defRPr sz="250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52" name="Google Shape;52;p13"/>
          <p:cNvSpPr txBox="1">
            <a:spLocks noGrp="1"/>
          </p:cNvSpPr>
          <p:nvPr>
            <p:ph type="body" idx="1"/>
          </p:nvPr>
        </p:nvSpPr>
        <p:spPr>
          <a:xfrm>
            <a:off x="328673" y="801674"/>
            <a:ext cx="8489100" cy="3100200"/>
          </a:xfrm>
          <a:prstGeom prst="rect">
            <a:avLst/>
          </a:prstGeom>
          <a:noFill/>
          <a:ln>
            <a:noFill/>
          </a:ln>
        </p:spPr>
        <p:txBody>
          <a:bodyPr spcFirstLastPara="1" wrap="square" lIns="0" tIns="0" rIns="0" bIns="0" anchor="t" anchorCtr="0">
            <a:noAutofit/>
          </a:bodyPr>
          <a:lstStyle>
            <a:lvl1pPr marL="457200" marR="0" lvl="0" indent="-285750" algn="l">
              <a:lnSpc>
                <a:spcPct val="95000"/>
              </a:lnSpc>
              <a:spcBef>
                <a:spcPts val="1300"/>
              </a:spcBef>
              <a:spcAft>
                <a:spcPts val="0"/>
              </a:spcAft>
              <a:buClr>
                <a:schemeClr val="dk1"/>
              </a:buClr>
              <a:buSzPts val="900"/>
              <a:buFont typeface="ADLaM Display"/>
              <a:buChar char="●"/>
              <a:defRPr sz="1000" b="0" i="0" u="none" strike="noStrike" cap="none">
                <a:solidFill>
                  <a:schemeClr val="dk1"/>
                </a:solidFill>
                <a:latin typeface="Poppins Medium"/>
                <a:ea typeface="Poppins Medium"/>
                <a:cs typeface="Poppins Medium"/>
                <a:sym typeface="Poppins Medium"/>
              </a:defRPr>
            </a:lvl1pPr>
            <a:lvl2pPr marL="914400" marR="0" lvl="1" indent="-279400" algn="l">
              <a:lnSpc>
                <a:spcPct val="95000"/>
              </a:lnSpc>
              <a:spcBef>
                <a:spcPts val="1300"/>
              </a:spcBef>
              <a:spcAft>
                <a:spcPts val="0"/>
              </a:spcAft>
              <a:buClr>
                <a:schemeClr val="dk1"/>
              </a:buClr>
              <a:buSzPts val="80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3050" algn="l">
              <a:lnSpc>
                <a:spcPct val="95000"/>
              </a:lnSpc>
              <a:spcBef>
                <a:spcPts val="1300"/>
              </a:spcBef>
              <a:spcAft>
                <a:spcPts val="0"/>
              </a:spcAft>
              <a:buClr>
                <a:schemeClr val="dk1"/>
              </a:buClr>
              <a:buSzPts val="700"/>
              <a:buFont typeface="ADLaM Display"/>
              <a:buChar char="●"/>
              <a:defRPr sz="700" b="0" i="0" u="none" strike="noStrike" cap="none">
                <a:solidFill>
                  <a:schemeClr val="dk1"/>
                </a:solidFill>
                <a:latin typeface="Poppins Medium"/>
                <a:ea typeface="Poppins Medium"/>
                <a:cs typeface="Poppins Medium"/>
                <a:sym typeface="Poppins Medium"/>
              </a:defRPr>
            </a:lvl3pPr>
            <a:lvl4pPr marL="1828800" marR="0" lvl="3" indent="-260350" algn="l">
              <a:lnSpc>
                <a:spcPct val="95000"/>
              </a:lnSpc>
              <a:spcBef>
                <a:spcPts val="1300"/>
              </a:spcBef>
              <a:spcAft>
                <a:spcPts val="0"/>
              </a:spcAft>
              <a:buClr>
                <a:schemeClr val="dk1"/>
              </a:buClr>
              <a:buSzPts val="50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000" algn="l">
              <a:lnSpc>
                <a:spcPct val="95000"/>
              </a:lnSpc>
              <a:spcBef>
                <a:spcPts val="1300"/>
              </a:spcBef>
              <a:spcAft>
                <a:spcPts val="0"/>
              </a:spcAft>
              <a:buClr>
                <a:schemeClr val="dk1"/>
              </a:buClr>
              <a:buSzPts val="400"/>
              <a:buFont typeface="ADLaM Display"/>
              <a:buChar char="●"/>
              <a:defRPr sz="400" b="0" i="0" u="none" strike="noStrike" cap="none">
                <a:solidFill>
                  <a:schemeClr val="dk1"/>
                </a:solidFill>
                <a:latin typeface="Poppins Medium"/>
                <a:ea typeface="Poppins Medium"/>
                <a:cs typeface="Poppins Medium"/>
                <a:sym typeface="Poppins Medium"/>
              </a:defRPr>
            </a:lvl5pPr>
            <a:lvl6pPr marL="2743200" marR="0" lvl="5"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6pPr>
            <a:lvl7pPr marL="3200400" marR="0" lvl="6"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7pPr>
            <a:lvl8pPr marL="3657600" marR="0" lvl="7"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8pPr>
            <a:lvl9pPr marL="4114800" marR="0" lvl="8"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9pPr>
          </a:lstStyle>
          <a:p>
            <a:endParaRPr/>
          </a:p>
        </p:txBody>
      </p:sp>
      <p:sp>
        <p:nvSpPr>
          <p:cNvPr id="53" name="Google Shape;53;p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00"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00"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00"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00"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00"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00"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00"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00"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00"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54" name="Google Shape;54;p13"/>
          <p:cNvPicPr preferRelativeResize="0"/>
          <p:nvPr/>
        </p:nvPicPr>
        <p:blipFill rotWithShape="1">
          <a:blip r:embed="rId106">
            <a:alphaModFix/>
          </a:blip>
          <a:srcRect/>
          <a:stretch/>
        </p:blipFill>
        <p:spPr>
          <a:xfrm>
            <a:off x="8380847" y="4822425"/>
            <a:ext cx="539106" cy="160786"/>
          </a:xfrm>
          <a:prstGeom prst="rect">
            <a:avLst/>
          </a:prstGeom>
          <a:noFill/>
          <a:ln>
            <a:noFill/>
          </a:ln>
        </p:spPr>
      </p:pic>
      <p:cxnSp>
        <p:nvCxnSpPr>
          <p:cNvPr id="55" name="Google Shape;55;p13"/>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56" name="Google Shape;56;p1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b="0" i="0" u="none" strike="noStrike" cap="none">
                <a:solidFill>
                  <a:schemeClr val="dk1"/>
                </a:solidFill>
                <a:latin typeface="Poppins Medium"/>
                <a:ea typeface="Poppins Medium"/>
                <a:cs typeface="Poppins Medium"/>
                <a:sym typeface="Poppins Medium"/>
              </a:rPr>
              <a:t>Proprietary &amp; Confidential</a:t>
            </a:r>
            <a:endParaRPr sz="50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 id="2147483735" r:id="rId77"/>
    <p:sldLayoutId id="2147483736" r:id="rId78"/>
    <p:sldLayoutId id="2147483737" r:id="rId79"/>
    <p:sldLayoutId id="2147483738" r:id="rId80"/>
    <p:sldLayoutId id="2147483739" r:id="rId81"/>
    <p:sldLayoutId id="2147483740" r:id="rId82"/>
    <p:sldLayoutId id="2147483741" r:id="rId83"/>
    <p:sldLayoutId id="2147483742" r:id="rId84"/>
    <p:sldLayoutId id="2147483743" r:id="rId85"/>
    <p:sldLayoutId id="2147483744" r:id="rId86"/>
    <p:sldLayoutId id="2147483745" r:id="rId87"/>
    <p:sldLayoutId id="2147483746" r:id="rId88"/>
    <p:sldLayoutId id="2147483747" r:id="rId89"/>
    <p:sldLayoutId id="2147483748" r:id="rId90"/>
    <p:sldLayoutId id="2147483749" r:id="rId91"/>
    <p:sldLayoutId id="2147483750" r:id="rId92"/>
    <p:sldLayoutId id="2147483751" r:id="rId93"/>
    <p:sldLayoutId id="2147483752" r:id="rId94"/>
    <p:sldLayoutId id="2147483753" r:id="rId95"/>
    <p:sldLayoutId id="2147483754" r:id="rId96"/>
    <p:sldLayoutId id="2147483755" r:id="rId97"/>
    <p:sldLayoutId id="2147483756" r:id="rId98"/>
    <p:sldLayoutId id="2147483757" r:id="rId99"/>
    <p:sldLayoutId id="2147483758" r:id="rId100"/>
    <p:sldLayoutId id="2147483759" r:id="rId101"/>
    <p:sldLayoutId id="2147483760" r:id="rId102"/>
    <p:sldLayoutId id="2147483761" r:id="rId103"/>
    <p:sldLayoutId id="2147483762" r:id="rId10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3"/>
        <p:cNvGrpSpPr/>
        <p:nvPr/>
      </p:nvGrpSpPr>
      <p:grpSpPr>
        <a:xfrm>
          <a:off x="0" y="0"/>
          <a:ext cx="0" cy="0"/>
          <a:chOff x="0" y="0"/>
          <a:chExt cx="0" cy="0"/>
        </a:xfrm>
      </p:grpSpPr>
      <p:sp>
        <p:nvSpPr>
          <p:cNvPr id="1704" name="Google Shape;1704;p118"/>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50"/>
              <a:buFont typeface="Poppins SemiBold"/>
              <a:buNone/>
              <a:defRPr sz="255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05" name="Google Shape;1705;p118"/>
          <p:cNvSpPr txBox="1">
            <a:spLocks noGrp="1"/>
          </p:cNvSpPr>
          <p:nvPr>
            <p:ph type="body" idx="1"/>
          </p:nvPr>
        </p:nvSpPr>
        <p:spPr>
          <a:xfrm>
            <a:off x="328673" y="801674"/>
            <a:ext cx="8489100" cy="3099900"/>
          </a:xfrm>
          <a:prstGeom prst="rect">
            <a:avLst/>
          </a:prstGeom>
          <a:noFill/>
          <a:ln>
            <a:noFill/>
          </a:ln>
        </p:spPr>
        <p:txBody>
          <a:bodyPr spcFirstLastPara="1" wrap="square" lIns="0" tIns="0" rIns="0" bIns="0" anchor="t" anchorCtr="0">
            <a:noAutofit/>
          </a:bodyPr>
          <a:lstStyle>
            <a:lvl1pPr marL="457200" marR="0" lvl="0" indent="-288602" algn="l">
              <a:lnSpc>
                <a:spcPct val="95000"/>
              </a:lnSpc>
              <a:spcBef>
                <a:spcPts val="1350"/>
              </a:spcBef>
              <a:spcAft>
                <a:spcPts val="0"/>
              </a:spcAft>
              <a:buClr>
                <a:schemeClr val="dk1"/>
              </a:buClr>
              <a:buSzPts val="945"/>
              <a:buFont typeface="ADLaM Display"/>
              <a:buChar char="●"/>
              <a:defRPr sz="1050" b="0" i="0" u="none" strike="noStrike" cap="none">
                <a:solidFill>
                  <a:schemeClr val="dk1"/>
                </a:solidFill>
                <a:latin typeface="Poppins Medium"/>
                <a:ea typeface="Poppins Medium"/>
                <a:cs typeface="Poppins Medium"/>
                <a:sym typeface="Poppins Medium"/>
              </a:defRPr>
            </a:lvl1pPr>
            <a:lvl2pPr marL="914400" marR="0" lvl="1" indent="-280031" algn="l">
              <a:lnSpc>
                <a:spcPct val="95000"/>
              </a:lnSpc>
              <a:spcBef>
                <a:spcPts val="1350"/>
              </a:spcBef>
              <a:spcAft>
                <a:spcPts val="0"/>
              </a:spcAft>
              <a:buClr>
                <a:schemeClr val="dk1"/>
              </a:buClr>
              <a:buSzPts val="81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1459" algn="l">
              <a:lnSpc>
                <a:spcPct val="95000"/>
              </a:lnSpc>
              <a:spcBef>
                <a:spcPts val="1350"/>
              </a:spcBef>
              <a:spcAft>
                <a:spcPts val="0"/>
              </a:spcAft>
              <a:buClr>
                <a:schemeClr val="dk1"/>
              </a:buClr>
              <a:buSzPts val="675"/>
              <a:buFont typeface="ADLaM Display"/>
              <a:buChar char="●"/>
              <a:defRPr sz="750" b="0" i="0" u="none" strike="noStrike" cap="none">
                <a:solidFill>
                  <a:schemeClr val="dk1"/>
                </a:solidFill>
                <a:latin typeface="Poppins Medium"/>
                <a:ea typeface="Poppins Medium"/>
                <a:cs typeface="Poppins Medium"/>
                <a:sym typeface="Poppins Medium"/>
              </a:defRPr>
            </a:lvl3pPr>
            <a:lvl4pPr marL="1828800" marR="0" lvl="3" indent="-262887" algn="l">
              <a:lnSpc>
                <a:spcPct val="95000"/>
              </a:lnSpc>
              <a:spcBef>
                <a:spcPts val="1350"/>
              </a:spcBef>
              <a:spcAft>
                <a:spcPts val="0"/>
              </a:spcAft>
              <a:buClr>
                <a:schemeClr val="dk1"/>
              </a:buClr>
              <a:buSzPts val="54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315" algn="l">
              <a:lnSpc>
                <a:spcPct val="95000"/>
              </a:lnSpc>
              <a:spcBef>
                <a:spcPts val="1350"/>
              </a:spcBef>
              <a:spcAft>
                <a:spcPts val="0"/>
              </a:spcAft>
              <a:buClr>
                <a:schemeClr val="dk1"/>
              </a:buClr>
              <a:buSzPts val="405"/>
              <a:buFont typeface="ADLaM Display"/>
              <a:buChar char="●"/>
              <a:defRPr sz="450" b="0" i="0" u="none" strike="noStrike" cap="none">
                <a:solidFill>
                  <a:schemeClr val="dk1"/>
                </a:solidFill>
                <a:latin typeface="Poppins Medium"/>
                <a:ea typeface="Poppins Medium"/>
                <a:cs typeface="Poppins Medium"/>
                <a:sym typeface="Poppins Medium"/>
              </a:defRPr>
            </a:lvl5pPr>
            <a:lvl6pPr marL="2743200" marR="0" lvl="5"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6pPr>
            <a:lvl7pPr marL="3200400" marR="0" lvl="6"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7pPr>
            <a:lvl8pPr marL="3657600" marR="0" lvl="7"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8pPr>
            <a:lvl9pPr marL="4114800" marR="0" lvl="8"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9pPr>
          </a:lstStyle>
          <a:p>
            <a:endParaRPr/>
          </a:p>
        </p:txBody>
      </p:sp>
      <p:sp>
        <p:nvSpPr>
          <p:cNvPr id="1706" name="Google Shape;1706;p11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707" name="Google Shape;1707;p118"/>
          <p:cNvPicPr preferRelativeResize="0"/>
          <p:nvPr/>
        </p:nvPicPr>
        <p:blipFill rotWithShape="1">
          <a:blip r:embed="rId100">
            <a:alphaModFix/>
          </a:blip>
          <a:srcRect/>
          <a:stretch/>
        </p:blipFill>
        <p:spPr>
          <a:xfrm>
            <a:off x="8380847" y="4822425"/>
            <a:ext cx="539107" cy="160786"/>
          </a:xfrm>
          <a:prstGeom prst="rect">
            <a:avLst/>
          </a:prstGeom>
          <a:noFill/>
          <a:ln>
            <a:noFill/>
          </a:ln>
        </p:spPr>
      </p:pic>
      <p:cxnSp>
        <p:nvCxnSpPr>
          <p:cNvPr id="1708" name="Google Shape;1708;p118"/>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1709" name="Google Shape;1709;p11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b="0" i="0" u="none" strike="noStrike" cap="none">
                <a:solidFill>
                  <a:schemeClr val="dk1"/>
                </a:solidFill>
                <a:latin typeface="Poppins Medium"/>
                <a:ea typeface="Poppins Medium"/>
                <a:cs typeface="Poppins Medium"/>
                <a:sym typeface="Poppins Medium"/>
              </a:rPr>
              <a:t>Proprietary &amp; Confidential</a:t>
            </a:r>
            <a:endParaRPr sz="525"/>
          </a:p>
        </p:txBody>
      </p: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 id="2147483814" r:id="rId52"/>
    <p:sldLayoutId id="2147483815" r:id="rId53"/>
    <p:sldLayoutId id="2147483816" r:id="rId54"/>
    <p:sldLayoutId id="2147483817" r:id="rId55"/>
    <p:sldLayoutId id="2147483818" r:id="rId56"/>
    <p:sldLayoutId id="2147483819" r:id="rId57"/>
    <p:sldLayoutId id="2147483820" r:id="rId58"/>
    <p:sldLayoutId id="2147483821" r:id="rId59"/>
    <p:sldLayoutId id="2147483822" r:id="rId60"/>
    <p:sldLayoutId id="2147483823" r:id="rId61"/>
    <p:sldLayoutId id="2147483824" r:id="rId62"/>
    <p:sldLayoutId id="2147483825" r:id="rId63"/>
    <p:sldLayoutId id="2147483826" r:id="rId64"/>
    <p:sldLayoutId id="2147483827" r:id="rId65"/>
    <p:sldLayoutId id="2147483828" r:id="rId66"/>
    <p:sldLayoutId id="2147483829" r:id="rId67"/>
    <p:sldLayoutId id="2147483830" r:id="rId68"/>
    <p:sldLayoutId id="2147483831" r:id="rId69"/>
    <p:sldLayoutId id="2147483832" r:id="rId70"/>
    <p:sldLayoutId id="2147483833" r:id="rId71"/>
    <p:sldLayoutId id="2147483834" r:id="rId72"/>
    <p:sldLayoutId id="2147483835" r:id="rId73"/>
    <p:sldLayoutId id="2147483836" r:id="rId74"/>
    <p:sldLayoutId id="2147483837" r:id="rId75"/>
    <p:sldLayoutId id="2147483838" r:id="rId76"/>
    <p:sldLayoutId id="2147483839" r:id="rId77"/>
    <p:sldLayoutId id="2147483840" r:id="rId78"/>
    <p:sldLayoutId id="2147483841" r:id="rId79"/>
    <p:sldLayoutId id="2147483842" r:id="rId80"/>
    <p:sldLayoutId id="2147483843" r:id="rId81"/>
    <p:sldLayoutId id="2147483844" r:id="rId82"/>
    <p:sldLayoutId id="2147483845" r:id="rId83"/>
    <p:sldLayoutId id="2147483846" r:id="rId84"/>
    <p:sldLayoutId id="2147483847" r:id="rId85"/>
    <p:sldLayoutId id="2147483848" r:id="rId86"/>
    <p:sldLayoutId id="2147483849" r:id="rId87"/>
    <p:sldLayoutId id="2147483850" r:id="rId88"/>
    <p:sldLayoutId id="2147483851" r:id="rId89"/>
    <p:sldLayoutId id="2147483852" r:id="rId90"/>
    <p:sldLayoutId id="2147483853" r:id="rId91"/>
    <p:sldLayoutId id="2147483854" r:id="rId92"/>
    <p:sldLayoutId id="2147483855" r:id="rId93"/>
    <p:sldLayoutId id="2147483856" r:id="rId94"/>
    <p:sldLayoutId id="2147483857" r:id="rId95"/>
    <p:sldLayoutId id="2147483858" r:id="rId96"/>
    <p:sldLayoutId id="2147483859" r:id="rId97"/>
    <p:sldLayoutId id="2147483860" r:id="rId9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xml"/><Relationship Id="rId1" Type="http://schemas.openxmlformats.org/officeDocument/2006/relationships/slideLayout" Target="../slideLayouts/slideLayout122.xml"/><Relationship Id="rId4" Type="http://schemas.openxmlformats.org/officeDocument/2006/relationships/image" Target="../media/image7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4.xml"/></Relationships>
</file>

<file path=ppt/slides/_rels/slide1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6.xml"/><Relationship Id="rId1" Type="http://schemas.openxmlformats.org/officeDocument/2006/relationships/slideLayout" Target="../slideLayouts/slideLayout196.xml"/></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113.xml"/></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19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3.xm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152.xml"/><Relationship Id="rId4" Type="http://schemas.openxmlformats.org/officeDocument/2006/relationships/image" Target="../media/image83.jpg"/></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19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3.xml"/><Relationship Id="rId1" Type="http://schemas.openxmlformats.org/officeDocument/2006/relationships/slideLayout" Target="../slideLayouts/slideLayout145.xml"/><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6.xml"/></Relationships>
</file>

<file path=ppt/slides/_rels/slide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xml"/><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xml"/><Relationship Id="rId1" Type="http://schemas.openxmlformats.org/officeDocument/2006/relationships/slideLayout" Target="../slideLayouts/slideLayout197.xml"/><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00"/>
        <p:cNvGrpSpPr/>
        <p:nvPr/>
      </p:nvGrpSpPr>
      <p:grpSpPr>
        <a:xfrm>
          <a:off x="0" y="0"/>
          <a:ext cx="0" cy="0"/>
          <a:chOff x="0" y="0"/>
          <a:chExt cx="0" cy="0"/>
        </a:xfrm>
      </p:grpSpPr>
      <p:sp>
        <p:nvSpPr>
          <p:cNvPr id="3101" name="Google Shape;3101;p217"/>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b" anchorCtr="0">
            <a:noAutofit/>
          </a:bodyPr>
          <a:lstStyle/>
          <a:p>
            <a:pPr marL="0" lvl="0" indent="0" algn="l" rtl="0">
              <a:lnSpc>
                <a:spcPct val="89000"/>
              </a:lnSpc>
              <a:spcBef>
                <a:spcPts val="0"/>
              </a:spcBef>
              <a:spcAft>
                <a:spcPts val="0"/>
              </a:spcAft>
              <a:buClr>
                <a:schemeClr val="dk1"/>
              </a:buClr>
              <a:buSzPts val="3862"/>
              <a:buFont typeface="Poppins"/>
              <a:buNone/>
            </a:pPr>
            <a:r>
              <a:rPr lang="en"/>
              <a:t>Client Name</a:t>
            </a:r>
            <a:endParaRPr sz="3862"/>
          </a:p>
        </p:txBody>
      </p:sp>
      <p:sp>
        <p:nvSpPr>
          <p:cNvPr id="3103" name="Google Shape;3103;p217"/>
          <p:cNvSpPr txBox="1">
            <a:spLocks noGrp="1"/>
          </p:cNvSpPr>
          <p:nvPr>
            <p:ph type="subTitle" idx="1"/>
          </p:nvPr>
        </p:nvSpPr>
        <p:spPr>
          <a:xfrm>
            <a:off x="645210" y="3607664"/>
            <a:ext cx="3927000" cy="264600"/>
          </a:xfrm>
          <a:prstGeom prst="rect">
            <a:avLst/>
          </a:prstGeom>
        </p:spPr>
        <p:txBody>
          <a:bodyPr spcFirstLastPara="1" wrap="square" lIns="34275" tIns="34275" rIns="34275" bIns="34275" anchor="t" anchorCtr="0">
            <a:noAutofit/>
          </a:bodyPr>
          <a:lstStyle/>
          <a:p>
            <a:pPr marL="0" lvl="0" indent="0" algn="l" rtl="0">
              <a:spcBef>
                <a:spcPts val="1350"/>
              </a:spcBef>
              <a:spcAft>
                <a:spcPts val="0"/>
              </a:spcAft>
              <a:buNone/>
            </a:pPr>
            <a:r>
              <a:rPr lang="en"/>
              <a:t>OPEN ENROLLMENT WEBINAR</a:t>
            </a:r>
            <a:endParaRPr sz="1462"/>
          </a:p>
        </p:txBody>
      </p:sp>
      <p:pic>
        <p:nvPicPr>
          <p:cNvPr id="9" name="Google Shape;3104;p217" title="AdobeStock_527210384.jpeg">
            <a:extLst>
              <a:ext uri="{FF2B5EF4-FFF2-40B4-BE49-F238E27FC236}">
                <a16:creationId xmlns:a16="http://schemas.microsoft.com/office/drawing/2014/main" id="{3CAA5861-10CD-4F1B-B2F1-941A5DC4712F}"/>
              </a:ext>
            </a:extLst>
          </p:cNvPr>
          <p:cNvPicPr preferRelativeResize="0">
            <a:picLocks/>
          </p:cNvPicPr>
          <p:nvPr/>
        </p:nvPicPr>
        <p:blipFill rotWithShape="1">
          <a:blip r:embed="rId3">
            <a:alphaModFix/>
          </a:blip>
          <a:srcRect l="16296" t="9338" r="29056"/>
          <a:stretch/>
        </p:blipFill>
        <p:spPr>
          <a:xfrm>
            <a:off x="4899403" y="439313"/>
            <a:ext cx="3857100" cy="4264800"/>
          </a:xfrm>
          <a:prstGeom prst="roundRect">
            <a:avLst>
              <a:gd name="adj" fmla="val 3450"/>
            </a:avLst>
          </a:prstGeom>
          <a:noFill/>
          <a:ln>
            <a:noFill/>
          </a:ln>
        </p:spPr>
      </p:pic>
      <p:pic>
        <p:nvPicPr>
          <p:cNvPr id="10" name="Google Shape;3105;p217" descr="A black and red rectangle with a black background&#10;&#10;AI-generated content may be incorrect.">
            <a:extLst>
              <a:ext uri="{FF2B5EF4-FFF2-40B4-BE49-F238E27FC236}">
                <a16:creationId xmlns:a16="http://schemas.microsoft.com/office/drawing/2014/main" id="{59406B86-5E8A-4D36-97C3-C089238CC13F}"/>
              </a:ext>
            </a:extLst>
          </p:cNvPr>
          <p:cNvPicPr preferRelativeResize="0"/>
          <p:nvPr/>
        </p:nvPicPr>
        <p:blipFill rotWithShape="1">
          <a:blip r:embed="rId4">
            <a:alphaModFix/>
          </a:blip>
          <a:srcRect/>
          <a:stretch/>
        </p:blipFill>
        <p:spPr>
          <a:xfrm>
            <a:off x="4886916" y="422561"/>
            <a:ext cx="3890656" cy="4297817"/>
          </a:xfrm>
          <a:prstGeom prst="rect">
            <a:avLst/>
          </a:prstGeom>
          <a:noFill/>
          <a:ln>
            <a:noFill/>
          </a:ln>
        </p:spPr>
      </p:pic>
      <p:sp>
        <p:nvSpPr>
          <p:cNvPr id="11" name="Google Shape;3102;p217">
            <a:extLst>
              <a:ext uri="{FF2B5EF4-FFF2-40B4-BE49-F238E27FC236}">
                <a16:creationId xmlns:a16="http://schemas.microsoft.com/office/drawing/2014/main" id="{3150963D-7A36-4F24-ABD4-0E0D12027514}"/>
              </a:ext>
            </a:extLst>
          </p:cNvPr>
          <p:cNvSpPr>
            <a:spLocks noGrp="1"/>
          </p:cNvSpPr>
          <p:nvPr>
            <p:ph type="pic" idx="2"/>
          </p:nvPr>
        </p:nvSpPr>
        <p:spPr>
          <a:xfrm>
            <a:off x="1991065" y="636560"/>
            <a:ext cx="1566000" cy="339600"/>
          </a:xfrm>
          <a:prstGeom prst="rect">
            <a:avLst/>
          </a:prstGeom>
          <a:solidFill>
            <a:schemeClr val="lt2">
              <a:alpha val="0"/>
            </a:schemeClr>
          </a:solidFill>
          <a:ln>
            <a:noFill/>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98"/>
        <p:cNvGrpSpPr/>
        <p:nvPr/>
      </p:nvGrpSpPr>
      <p:grpSpPr>
        <a:xfrm>
          <a:off x="0" y="0"/>
          <a:ext cx="0" cy="0"/>
          <a:chOff x="0" y="0"/>
          <a:chExt cx="0" cy="0"/>
        </a:xfrm>
      </p:grpSpPr>
      <p:sp>
        <p:nvSpPr>
          <p:cNvPr id="3299" name="Google Shape;3299;p226"/>
          <p:cNvSpPr txBox="1">
            <a:spLocks noGrp="1"/>
          </p:cNvSpPr>
          <p:nvPr>
            <p:ph type="subTitle" idx="5"/>
          </p:nvPr>
        </p:nvSpPr>
        <p:spPr>
          <a:xfrm>
            <a:off x="4523725" y="2859675"/>
            <a:ext cx="3069000" cy="437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dirty="0"/>
              <a:t>Allowed to elect full maximum regardless of carryover amount</a:t>
            </a:r>
            <a:endParaRPr dirty="0"/>
          </a:p>
        </p:txBody>
      </p:sp>
      <p:sp>
        <p:nvSpPr>
          <p:cNvPr id="3300" name="Google Shape;3300;p226"/>
          <p:cNvSpPr txBox="1">
            <a:spLocks noGrp="1"/>
          </p:cNvSpPr>
          <p:nvPr>
            <p:ph type="subTitle" idx="7"/>
          </p:nvPr>
        </p:nvSpPr>
        <p:spPr>
          <a:xfrm>
            <a:off x="4523725" y="3867850"/>
            <a:ext cx="3069000" cy="2391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0" dirty="0"/>
              <a:t>Only available for medical FSA funds</a:t>
            </a:r>
            <a:endParaRPr b="0" dirty="0"/>
          </a:p>
        </p:txBody>
      </p:sp>
      <p:sp>
        <p:nvSpPr>
          <p:cNvPr id="3301" name="Google Shape;3301;p226"/>
          <p:cNvSpPr txBox="1">
            <a:spLocks noGrp="1"/>
          </p:cNvSpPr>
          <p:nvPr>
            <p:ph type="subTitle" idx="3"/>
          </p:nvPr>
        </p:nvSpPr>
        <p:spPr>
          <a:xfrm>
            <a:off x="4523725" y="1905600"/>
            <a:ext cx="3069000" cy="4371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0" dirty="0"/>
              <a:t>Funds are available after the end of the run-out period – </a:t>
            </a:r>
            <a:r>
              <a:rPr lang="en" dirty="0">
                <a:solidFill>
                  <a:schemeClr val="dk2"/>
                </a:solidFill>
              </a:rPr>
              <a:t>April 2027</a:t>
            </a:r>
            <a:endParaRPr dirty="0">
              <a:solidFill>
                <a:schemeClr val="dk2"/>
              </a:solidFill>
            </a:endParaRPr>
          </a:p>
        </p:txBody>
      </p:sp>
      <p:sp>
        <p:nvSpPr>
          <p:cNvPr id="3302" name="Google Shape;3302;p226"/>
          <p:cNvSpPr txBox="1">
            <a:spLocks noGrp="1"/>
          </p:cNvSpPr>
          <p:nvPr>
            <p:ph type="subTitle" idx="1"/>
          </p:nvPr>
        </p:nvSpPr>
        <p:spPr>
          <a:xfrm>
            <a:off x="4523725" y="950525"/>
            <a:ext cx="3069000" cy="4371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0" dirty="0"/>
              <a:t>The carryover allows you to roll over</a:t>
            </a:r>
            <a:r>
              <a:rPr lang="en" dirty="0"/>
              <a:t> </a:t>
            </a:r>
            <a:r>
              <a:rPr lang="en" dirty="0">
                <a:solidFill>
                  <a:schemeClr val="dk2"/>
                </a:solidFill>
              </a:rPr>
              <a:t>up to $680</a:t>
            </a:r>
            <a:r>
              <a:rPr lang="en" dirty="0"/>
              <a:t> </a:t>
            </a:r>
            <a:r>
              <a:rPr lang="en" b="0" dirty="0"/>
              <a:t>to the next plan year</a:t>
            </a:r>
            <a:endParaRPr b="0" dirty="0"/>
          </a:p>
        </p:txBody>
      </p:sp>
      <p:sp>
        <p:nvSpPr>
          <p:cNvPr id="3303" name="Google Shape;3303;p226"/>
          <p:cNvSpPr txBox="1">
            <a:spLocks noGrp="1"/>
          </p:cNvSpPr>
          <p:nvPr>
            <p:ph type="title"/>
          </p:nvPr>
        </p:nvSpPr>
        <p:spPr>
          <a:xfrm>
            <a:off x="316371" y="1805745"/>
            <a:ext cx="3421800" cy="1214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Medical FSA carryover</a:t>
            </a:r>
            <a:endParaRPr dirty="0"/>
          </a:p>
        </p:txBody>
      </p:sp>
      <p:sp>
        <p:nvSpPr>
          <p:cNvPr id="3304" name="Google Shape;3304;p226"/>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10</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08"/>
        <p:cNvGrpSpPr/>
        <p:nvPr/>
      </p:nvGrpSpPr>
      <p:grpSpPr>
        <a:xfrm>
          <a:off x="0" y="0"/>
          <a:ext cx="0" cy="0"/>
          <a:chOff x="0" y="0"/>
          <a:chExt cx="0" cy="0"/>
        </a:xfrm>
      </p:grpSpPr>
      <p:sp>
        <p:nvSpPr>
          <p:cNvPr id="3309" name="Google Shape;3309;p22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11</a:t>
            </a:fld>
            <a:endParaRPr/>
          </a:p>
        </p:txBody>
      </p:sp>
      <p:sp>
        <p:nvSpPr>
          <p:cNvPr id="3310" name="Google Shape;3310;p227"/>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 sz="3050"/>
              <a:t>Combination flexible spending account </a:t>
            </a:r>
            <a:endParaRPr sz="3050"/>
          </a:p>
        </p:txBody>
      </p:sp>
      <p:sp>
        <p:nvSpPr>
          <p:cNvPr id="3311" name="Google Shape;3311;p227"/>
          <p:cNvSpPr/>
          <p:nvPr/>
        </p:nvSpPr>
        <p:spPr>
          <a:xfrm>
            <a:off x="311700" y="2668255"/>
            <a:ext cx="3108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a:solidFill>
                  <a:schemeClr val="accent3"/>
                </a:solidFill>
                <a:latin typeface="Poppins"/>
                <a:ea typeface="Poppins"/>
                <a:cs typeface="Poppins"/>
                <a:sym typeface="Poppins"/>
              </a:rPr>
              <a:t>Combination FSA</a:t>
            </a:r>
            <a:endParaRPr sz="2400" i="0" strike="noStrike" cap="none">
              <a:solidFill>
                <a:schemeClr val="accent3"/>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15"/>
        <p:cNvGrpSpPr/>
        <p:nvPr/>
      </p:nvGrpSpPr>
      <p:grpSpPr>
        <a:xfrm>
          <a:off x="0" y="0"/>
          <a:ext cx="0" cy="0"/>
          <a:chOff x="0" y="0"/>
          <a:chExt cx="0" cy="0"/>
        </a:xfrm>
      </p:grpSpPr>
      <p:sp>
        <p:nvSpPr>
          <p:cNvPr id="3316" name="Google Shape;3316;p228"/>
          <p:cNvSpPr txBox="1"/>
          <p:nvPr/>
        </p:nvSpPr>
        <p:spPr>
          <a:xfrm>
            <a:off x="1271560" y="3295333"/>
            <a:ext cx="17205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i="0" u="none" strike="noStrike" cap="none">
                <a:solidFill>
                  <a:schemeClr val="dk1"/>
                </a:solidFill>
                <a:latin typeface="Poppins Medium"/>
                <a:ea typeface="Poppins Medium"/>
                <a:cs typeface="Poppins Medium"/>
                <a:sym typeface="Poppins Medium"/>
              </a:rPr>
              <a:t>Funds on day 1</a:t>
            </a:r>
            <a:endParaRPr sz="1650" i="0" u="none" strike="noStrike" cap="none">
              <a:solidFill>
                <a:schemeClr val="dk1"/>
              </a:solidFill>
              <a:latin typeface="Poppins Medium"/>
              <a:ea typeface="Poppins Medium"/>
              <a:cs typeface="Poppins Medium"/>
              <a:sym typeface="Poppins Medium"/>
            </a:endParaRPr>
          </a:p>
        </p:txBody>
      </p:sp>
      <p:sp>
        <p:nvSpPr>
          <p:cNvPr id="3317" name="Google Shape;3317;p228"/>
          <p:cNvSpPr txBox="1"/>
          <p:nvPr/>
        </p:nvSpPr>
        <p:spPr>
          <a:xfrm>
            <a:off x="4061084" y="3295333"/>
            <a:ext cx="11637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i="0" u="none" strike="noStrike" cap="none">
                <a:solidFill>
                  <a:schemeClr val="dk1"/>
                </a:solidFill>
                <a:latin typeface="Poppins Medium"/>
                <a:ea typeface="Poppins Medium"/>
                <a:cs typeface="Poppins Medium"/>
                <a:sym typeface="Poppins Medium"/>
              </a:rPr>
              <a:t>Discount</a:t>
            </a:r>
            <a:endParaRPr sz="1650" i="0" u="none" strike="noStrike" cap="none">
              <a:solidFill>
                <a:schemeClr val="dk1"/>
              </a:solidFill>
              <a:latin typeface="Poppins Medium"/>
              <a:ea typeface="Poppins Medium"/>
              <a:cs typeface="Poppins Medium"/>
              <a:sym typeface="Poppins Medium"/>
            </a:endParaRPr>
          </a:p>
        </p:txBody>
      </p:sp>
      <p:sp>
        <p:nvSpPr>
          <p:cNvPr id="3318" name="Google Shape;3318;p228"/>
          <p:cNvSpPr txBox="1"/>
          <p:nvPr/>
        </p:nvSpPr>
        <p:spPr>
          <a:xfrm>
            <a:off x="6435733" y="3295333"/>
            <a:ext cx="14367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i="0" u="none" strike="noStrike" cap="none">
                <a:solidFill>
                  <a:schemeClr val="dk1"/>
                </a:solidFill>
                <a:latin typeface="Poppins Medium"/>
                <a:ea typeface="Poppins Medium"/>
                <a:cs typeface="Poppins Medium"/>
                <a:sym typeface="Poppins Medium"/>
              </a:rPr>
              <a:t>Plan ahead</a:t>
            </a:r>
            <a:endParaRPr sz="1650" i="0" u="none" strike="noStrike" cap="none">
              <a:solidFill>
                <a:schemeClr val="dk1"/>
              </a:solidFill>
              <a:latin typeface="Poppins Medium"/>
              <a:ea typeface="Poppins Medium"/>
              <a:cs typeface="Poppins Medium"/>
              <a:sym typeface="Poppins Medium"/>
            </a:endParaRPr>
          </a:p>
        </p:txBody>
      </p:sp>
      <p:sp>
        <p:nvSpPr>
          <p:cNvPr id="3319" name="Google Shape;3319;p228"/>
          <p:cNvSpPr txBox="1">
            <a:spLocks noGrp="1"/>
          </p:cNvSpPr>
          <p:nvPr>
            <p:ph type="title" idx="4294967295"/>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Combination FSA</a:t>
            </a:r>
            <a:endParaRPr/>
          </a:p>
        </p:txBody>
      </p:sp>
      <p:sp>
        <p:nvSpPr>
          <p:cNvPr id="3320" name="Google Shape;3320;p228"/>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12</a:t>
            </a:fld>
            <a:endParaRPr sz="525">
              <a:solidFill>
                <a:srgbClr val="25146F"/>
              </a:solidFill>
              <a:latin typeface="Poppins Medium"/>
              <a:ea typeface="Poppins Medium"/>
              <a:cs typeface="Poppins Medium"/>
              <a:sym typeface="Poppins Medium"/>
            </a:endParaRPr>
          </a:p>
        </p:txBody>
      </p:sp>
      <p:grpSp>
        <p:nvGrpSpPr>
          <p:cNvPr id="3321" name="Google Shape;3321;p228"/>
          <p:cNvGrpSpPr/>
          <p:nvPr/>
        </p:nvGrpSpPr>
        <p:grpSpPr>
          <a:xfrm>
            <a:off x="6435733" y="1594063"/>
            <a:ext cx="1436700" cy="1436700"/>
            <a:chOff x="6330770" y="1559551"/>
            <a:chExt cx="1436700" cy="1436700"/>
          </a:xfrm>
        </p:grpSpPr>
        <p:sp>
          <p:nvSpPr>
            <p:cNvPr id="3322" name="Google Shape;3322;p228"/>
            <p:cNvSpPr/>
            <p:nvPr/>
          </p:nvSpPr>
          <p:spPr>
            <a:xfrm>
              <a:off x="6330770" y="1559550"/>
              <a:ext cx="1436700" cy="1436700"/>
            </a:xfrm>
            <a:prstGeom prst="roundRect">
              <a:avLst>
                <a:gd name="adj" fmla="val 8546"/>
              </a:avLst>
            </a:prstGeom>
            <a:gradFill>
              <a:gsLst>
                <a:gs pos="0">
                  <a:srgbClr val="210057"/>
                </a:gs>
                <a:gs pos="13000">
                  <a:srgbClr val="1E0056"/>
                </a:gs>
                <a:gs pos="100000">
                  <a:srgbClr val="1542C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323" name="Google Shape;3323;p228"/>
            <p:cNvGrpSpPr/>
            <p:nvPr/>
          </p:nvGrpSpPr>
          <p:grpSpPr>
            <a:xfrm>
              <a:off x="6615640" y="1844420"/>
              <a:ext cx="866961" cy="866961"/>
              <a:chOff x="1397675" y="3924275"/>
              <a:chExt cx="98450" cy="98450"/>
            </a:xfrm>
          </p:grpSpPr>
          <p:sp>
            <p:nvSpPr>
              <p:cNvPr id="3324" name="Google Shape;3324;p228"/>
              <p:cNvSpPr/>
              <p:nvPr/>
            </p:nvSpPr>
            <p:spPr>
              <a:xfrm>
                <a:off x="1397675" y="3938100"/>
                <a:ext cx="84200" cy="84625"/>
              </a:xfrm>
              <a:custGeom>
                <a:avLst/>
                <a:gdLst/>
                <a:ahLst/>
                <a:cxnLst/>
                <a:rect l="l" t="t" r="r" b="b"/>
                <a:pathLst>
                  <a:path w="3368" h="3385" extrusionOk="0">
                    <a:moveTo>
                      <a:pt x="1508" y="1"/>
                    </a:moveTo>
                    <a:lnTo>
                      <a:pt x="1341" y="34"/>
                    </a:lnTo>
                    <a:lnTo>
                      <a:pt x="1190" y="68"/>
                    </a:lnTo>
                    <a:lnTo>
                      <a:pt x="1022" y="135"/>
                    </a:lnTo>
                    <a:lnTo>
                      <a:pt x="872" y="202"/>
                    </a:lnTo>
                    <a:lnTo>
                      <a:pt x="738" y="285"/>
                    </a:lnTo>
                    <a:lnTo>
                      <a:pt x="604" y="386"/>
                    </a:lnTo>
                    <a:lnTo>
                      <a:pt x="486" y="503"/>
                    </a:lnTo>
                    <a:lnTo>
                      <a:pt x="386" y="620"/>
                    </a:lnTo>
                    <a:lnTo>
                      <a:pt x="285" y="738"/>
                    </a:lnTo>
                    <a:lnTo>
                      <a:pt x="202" y="888"/>
                    </a:lnTo>
                    <a:lnTo>
                      <a:pt x="135" y="1039"/>
                    </a:lnTo>
                    <a:lnTo>
                      <a:pt x="68" y="1190"/>
                    </a:lnTo>
                    <a:lnTo>
                      <a:pt x="34" y="1357"/>
                    </a:lnTo>
                    <a:lnTo>
                      <a:pt x="1" y="1525"/>
                    </a:lnTo>
                    <a:lnTo>
                      <a:pt x="1" y="1692"/>
                    </a:lnTo>
                    <a:lnTo>
                      <a:pt x="1" y="1860"/>
                    </a:lnTo>
                    <a:lnTo>
                      <a:pt x="34" y="2027"/>
                    </a:lnTo>
                    <a:lnTo>
                      <a:pt x="68" y="2195"/>
                    </a:lnTo>
                    <a:lnTo>
                      <a:pt x="135" y="2346"/>
                    </a:lnTo>
                    <a:lnTo>
                      <a:pt x="202" y="2496"/>
                    </a:lnTo>
                    <a:lnTo>
                      <a:pt x="285" y="2630"/>
                    </a:lnTo>
                    <a:lnTo>
                      <a:pt x="386" y="2764"/>
                    </a:lnTo>
                    <a:lnTo>
                      <a:pt x="486" y="2882"/>
                    </a:lnTo>
                    <a:lnTo>
                      <a:pt x="604" y="2999"/>
                    </a:lnTo>
                    <a:lnTo>
                      <a:pt x="738" y="3100"/>
                    </a:lnTo>
                    <a:lnTo>
                      <a:pt x="872" y="3183"/>
                    </a:lnTo>
                    <a:lnTo>
                      <a:pt x="1022" y="3250"/>
                    </a:lnTo>
                    <a:lnTo>
                      <a:pt x="1190" y="3301"/>
                    </a:lnTo>
                    <a:lnTo>
                      <a:pt x="1341" y="3351"/>
                    </a:lnTo>
                    <a:lnTo>
                      <a:pt x="1508" y="3368"/>
                    </a:lnTo>
                    <a:lnTo>
                      <a:pt x="1692" y="3384"/>
                    </a:lnTo>
                    <a:lnTo>
                      <a:pt x="1860" y="3368"/>
                    </a:lnTo>
                    <a:lnTo>
                      <a:pt x="2027" y="3351"/>
                    </a:lnTo>
                    <a:lnTo>
                      <a:pt x="2178" y="3301"/>
                    </a:lnTo>
                    <a:lnTo>
                      <a:pt x="2346" y="3250"/>
                    </a:lnTo>
                    <a:lnTo>
                      <a:pt x="2497" y="3183"/>
                    </a:lnTo>
                    <a:lnTo>
                      <a:pt x="2631" y="3100"/>
                    </a:lnTo>
                    <a:lnTo>
                      <a:pt x="2765" y="2999"/>
                    </a:lnTo>
                    <a:lnTo>
                      <a:pt x="2882" y="2882"/>
                    </a:lnTo>
                    <a:lnTo>
                      <a:pt x="2982" y="2764"/>
                    </a:lnTo>
                    <a:lnTo>
                      <a:pt x="3083" y="2630"/>
                    </a:lnTo>
                    <a:lnTo>
                      <a:pt x="3167" y="2496"/>
                    </a:lnTo>
                    <a:lnTo>
                      <a:pt x="3234" y="2346"/>
                    </a:lnTo>
                    <a:lnTo>
                      <a:pt x="3301" y="2195"/>
                    </a:lnTo>
                    <a:lnTo>
                      <a:pt x="3334" y="2027"/>
                    </a:lnTo>
                    <a:lnTo>
                      <a:pt x="3368" y="1860"/>
                    </a:lnTo>
                    <a:lnTo>
                      <a:pt x="3368" y="1692"/>
                    </a:lnTo>
                    <a:lnTo>
                      <a:pt x="3368" y="1491"/>
                    </a:lnTo>
                    <a:lnTo>
                      <a:pt x="3334" y="1307"/>
                    </a:lnTo>
                    <a:lnTo>
                      <a:pt x="3267" y="1123"/>
                    </a:lnTo>
                    <a:lnTo>
                      <a:pt x="3200" y="939"/>
                    </a:lnTo>
                    <a:lnTo>
                      <a:pt x="3167" y="905"/>
                    </a:lnTo>
                    <a:lnTo>
                      <a:pt x="3133" y="888"/>
                    </a:lnTo>
                    <a:lnTo>
                      <a:pt x="3066" y="888"/>
                    </a:lnTo>
                    <a:lnTo>
                      <a:pt x="3033" y="922"/>
                    </a:lnTo>
                    <a:lnTo>
                      <a:pt x="3016" y="955"/>
                    </a:lnTo>
                    <a:lnTo>
                      <a:pt x="3016" y="989"/>
                    </a:lnTo>
                    <a:lnTo>
                      <a:pt x="3016" y="1022"/>
                    </a:lnTo>
                    <a:lnTo>
                      <a:pt x="3083" y="1190"/>
                    </a:lnTo>
                    <a:lnTo>
                      <a:pt x="3133" y="1357"/>
                    </a:lnTo>
                    <a:lnTo>
                      <a:pt x="3167" y="1525"/>
                    </a:lnTo>
                    <a:lnTo>
                      <a:pt x="3167" y="1692"/>
                    </a:lnTo>
                    <a:lnTo>
                      <a:pt x="3167" y="1843"/>
                    </a:lnTo>
                    <a:lnTo>
                      <a:pt x="3150" y="1994"/>
                    </a:lnTo>
                    <a:lnTo>
                      <a:pt x="3100" y="2128"/>
                    </a:lnTo>
                    <a:lnTo>
                      <a:pt x="3049" y="2262"/>
                    </a:lnTo>
                    <a:lnTo>
                      <a:pt x="2999" y="2396"/>
                    </a:lnTo>
                    <a:lnTo>
                      <a:pt x="2915" y="2530"/>
                    </a:lnTo>
                    <a:lnTo>
                      <a:pt x="2832" y="2630"/>
                    </a:lnTo>
                    <a:lnTo>
                      <a:pt x="2731" y="2748"/>
                    </a:lnTo>
                    <a:lnTo>
                      <a:pt x="2631" y="2832"/>
                    </a:lnTo>
                    <a:lnTo>
                      <a:pt x="2513" y="2932"/>
                    </a:lnTo>
                    <a:lnTo>
                      <a:pt x="2396" y="2999"/>
                    </a:lnTo>
                    <a:lnTo>
                      <a:pt x="2262" y="3066"/>
                    </a:lnTo>
                    <a:lnTo>
                      <a:pt x="2128" y="3116"/>
                    </a:lnTo>
                    <a:lnTo>
                      <a:pt x="1977" y="3150"/>
                    </a:lnTo>
                    <a:lnTo>
                      <a:pt x="1843" y="3167"/>
                    </a:lnTo>
                    <a:lnTo>
                      <a:pt x="1692" y="3183"/>
                    </a:lnTo>
                    <a:lnTo>
                      <a:pt x="1525" y="3167"/>
                    </a:lnTo>
                    <a:lnTo>
                      <a:pt x="1391" y="3150"/>
                    </a:lnTo>
                    <a:lnTo>
                      <a:pt x="1240" y="3116"/>
                    </a:lnTo>
                    <a:lnTo>
                      <a:pt x="1106" y="3066"/>
                    </a:lnTo>
                    <a:lnTo>
                      <a:pt x="972" y="2999"/>
                    </a:lnTo>
                    <a:lnTo>
                      <a:pt x="855" y="2932"/>
                    </a:lnTo>
                    <a:lnTo>
                      <a:pt x="738" y="2832"/>
                    </a:lnTo>
                    <a:lnTo>
                      <a:pt x="637" y="2748"/>
                    </a:lnTo>
                    <a:lnTo>
                      <a:pt x="537" y="2630"/>
                    </a:lnTo>
                    <a:lnTo>
                      <a:pt x="453" y="2530"/>
                    </a:lnTo>
                    <a:lnTo>
                      <a:pt x="369" y="2396"/>
                    </a:lnTo>
                    <a:lnTo>
                      <a:pt x="319" y="2262"/>
                    </a:lnTo>
                    <a:lnTo>
                      <a:pt x="269" y="2128"/>
                    </a:lnTo>
                    <a:lnTo>
                      <a:pt x="218" y="1994"/>
                    </a:lnTo>
                    <a:lnTo>
                      <a:pt x="202" y="1843"/>
                    </a:lnTo>
                    <a:lnTo>
                      <a:pt x="202" y="1692"/>
                    </a:lnTo>
                    <a:lnTo>
                      <a:pt x="202" y="1542"/>
                    </a:lnTo>
                    <a:lnTo>
                      <a:pt x="218" y="1391"/>
                    </a:lnTo>
                    <a:lnTo>
                      <a:pt x="269" y="1240"/>
                    </a:lnTo>
                    <a:lnTo>
                      <a:pt x="319" y="1106"/>
                    </a:lnTo>
                    <a:lnTo>
                      <a:pt x="369" y="989"/>
                    </a:lnTo>
                    <a:lnTo>
                      <a:pt x="453" y="855"/>
                    </a:lnTo>
                    <a:lnTo>
                      <a:pt x="537" y="738"/>
                    </a:lnTo>
                    <a:lnTo>
                      <a:pt x="637" y="637"/>
                    </a:lnTo>
                    <a:lnTo>
                      <a:pt x="738" y="537"/>
                    </a:lnTo>
                    <a:lnTo>
                      <a:pt x="855" y="453"/>
                    </a:lnTo>
                    <a:lnTo>
                      <a:pt x="972" y="386"/>
                    </a:lnTo>
                    <a:lnTo>
                      <a:pt x="1106" y="319"/>
                    </a:lnTo>
                    <a:lnTo>
                      <a:pt x="1240" y="269"/>
                    </a:lnTo>
                    <a:lnTo>
                      <a:pt x="1391" y="235"/>
                    </a:lnTo>
                    <a:lnTo>
                      <a:pt x="1525" y="202"/>
                    </a:lnTo>
                    <a:lnTo>
                      <a:pt x="1692" y="202"/>
                    </a:lnTo>
                    <a:lnTo>
                      <a:pt x="1860" y="218"/>
                    </a:lnTo>
                    <a:lnTo>
                      <a:pt x="2027" y="235"/>
                    </a:lnTo>
                    <a:lnTo>
                      <a:pt x="2195" y="285"/>
                    </a:lnTo>
                    <a:lnTo>
                      <a:pt x="2346" y="352"/>
                    </a:lnTo>
                    <a:lnTo>
                      <a:pt x="2396" y="369"/>
                    </a:lnTo>
                    <a:lnTo>
                      <a:pt x="2430" y="369"/>
                    </a:lnTo>
                    <a:lnTo>
                      <a:pt x="2463" y="336"/>
                    </a:lnTo>
                    <a:lnTo>
                      <a:pt x="2480" y="319"/>
                    </a:lnTo>
                    <a:lnTo>
                      <a:pt x="2497" y="269"/>
                    </a:lnTo>
                    <a:lnTo>
                      <a:pt x="2497" y="235"/>
                    </a:lnTo>
                    <a:lnTo>
                      <a:pt x="2463" y="202"/>
                    </a:lnTo>
                    <a:lnTo>
                      <a:pt x="2446" y="185"/>
                    </a:lnTo>
                    <a:lnTo>
                      <a:pt x="2262" y="101"/>
                    </a:lnTo>
                    <a:lnTo>
                      <a:pt x="2078" y="51"/>
                    </a:lnTo>
                    <a:lnTo>
                      <a:pt x="1877" y="17"/>
                    </a:lnTo>
                    <a:lnTo>
                      <a:pt x="169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25" name="Google Shape;3325;p228"/>
              <p:cNvSpPr/>
              <p:nvPr/>
            </p:nvSpPr>
            <p:spPr>
              <a:xfrm>
                <a:off x="1409400" y="3950675"/>
                <a:ext cx="60750" cy="60325"/>
              </a:xfrm>
              <a:custGeom>
                <a:avLst/>
                <a:gdLst/>
                <a:ahLst/>
                <a:cxnLst/>
                <a:rect l="l" t="t" r="r" b="b"/>
                <a:pathLst>
                  <a:path w="2430" h="2413" extrusionOk="0">
                    <a:moveTo>
                      <a:pt x="1089" y="0"/>
                    </a:moveTo>
                    <a:lnTo>
                      <a:pt x="972" y="34"/>
                    </a:lnTo>
                    <a:lnTo>
                      <a:pt x="855" y="50"/>
                    </a:lnTo>
                    <a:lnTo>
                      <a:pt x="738" y="101"/>
                    </a:lnTo>
                    <a:lnTo>
                      <a:pt x="637" y="151"/>
                    </a:lnTo>
                    <a:lnTo>
                      <a:pt x="537" y="201"/>
                    </a:lnTo>
                    <a:lnTo>
                      <a:pt x="453" y="285"/>
                    </a:lnTo>
                    <a:lnTo>
                      <a:pt x="369" y="352"/>
                    </a:lnTo>
                    <a:lnTo>
                      <a:pt x="285" y="436"/>
                    </a:lnTo>
                    <a:lnTo>
                      <a:pt x="218" y="536"/>
                    </a:lnTo>
                    <a:lnTo>
                      <a:pt x="151" y="637"/>
                    </a:lnTo>
                    <a:lnTo>
                      <a:pt x="101" y="737"/>
                    </a:lnTo>
                    <a:lnTo>
                      <a:pt x="68" y="854"/>
                    </a:lnTo>
                    <a:lnTo>
                      <a:pt x="34" y="972"/>
                    </a:lnTo>
                    <a:lnTo>
                      <a:pt x="17" y="1089"/>
                    </a:lnTo>
                    <a:lnTo>
                      <a:pt x="1" y="1206"/>
                    </a:lnTo>
                    <a:lnTo>
                      <a:pt x="17" y="1323"/>
                    </a:lnTo>
                    <a:lnTo>
                      <a:pt x="34" y="1457"/>
                    </a:lnTo>
                    <a:lnTo>
                      <a:pt x="68" y="1575"/>
                    </a:lnTo>
                    <a:lnTo>
                      <a:pt x="101" y="1675"/>
                    </a:lnTo>
                    <a:lnTo>
                      <a:pt x="151" y="1776"/>
                    </a:lnTo>
                    <a:lnTo>
                      <a:pt x="218" y="1876"/>
                    </a:lnTo>
                    <a:lnTo>
                      <a:pt x="285" y="1977"/>
                    </a:lnTo>
                    <a:lnTo>
                      <a:pt x="369" y="2060"/>
                    </a:lnTo>
                    <a:lnTo>
                      <a:pt x="453" y="2144"/>
                    </a:lnTo>
                    <a:lnTo>
                      <a:pt x="537" y="2211"/>
                    </a:lnTo>
                    <a:lnTo>
                      <a:pt x="637" y="2261"/>
                    </a:lnTo>
                    <a:lnTo>
                      <a:pt x="738" y="2312"/>
                    </a:lnTo>
                    <a:lnTo>
                      <a:pt x="855" y="2362"/>
                    </a:lnTo>
                    <a:lnTo>
                      <a:pt x="972" y="2396"/>
                    </a:lnTo>
                    <a:lnTo>
                      <a:pt x="1089" y="2412"/>
                    </a:lnTo>
                    <a:lnTo>
                      <a:pt x="1341" y="2412"/>
                    </a:lnTo>
                    <a:lnTo>
                      <a:pt x="1458" y="2396"/>
                    </a:lnTo>
                    <a:lnTo>
                      <a:pt x="1575" y="2362"/>
                    </a:lnTo>
                    <a:lnTo>
                      <a:pt x="1692" y="2312"/>
                    </a:lnTo>
                    <a:lnTo>
                      <a:pt x="1793" y="2261"/>
                    </a:lnTo>
                    <a:lnTo>
                      <a:pt x="1894" y="2211"/>
                    </a:lnTo>
                    <a:lnTo>
                      <a:pt x="1977" y="2144"/>
                    </a:lnTo>
                    <a:lnTo>
                      <a:pt x="2061" y="2060"/>
                    </a:lnTo>
                    <a:lnTo>
                      <a:pt x="2145" y="1977"/>
                    </a:lnTo>
                    <a:lnTo>
                      <a:pt x="2212" y="1876"/>
                    </a:lnTo>
                    <a:lnTo>
                      <a:pt x="2279" y="1776"/>
                    </a:lnTo>
                    <a:lnTo>
                      <a:pt x="2329" y="1675"/>
                    </a:lnTo>
                    <a:lnTo>
                      <a:pt x="2363" y="1575"/>
                    </a:lnTo>
                    <a:lnTo>
                      <a:pt x="2396" y="1457"/>
                    </a:lnTo>
                    <a:lnTo>
                      <a:pt x="2413" y="1323"/>
                    </a:lnTo>
                    <a:lnTo>
                      <a:pt x="2430" y="1206"/>
                    </a:lnTo>
                    <a:lnTo>
                      <a:pt x="2413" y="1089"/>
                    </a:lnTo>
                    <a:lnTo>
                      <a:pt x="2396" y="972"/>
                    </a:lnTo>
                    <a:lnTo>
                      <a:pt x="2379" y="871"/>
                    </a:lnTo>
                    <a:lnTo>
                      <a:pt x="2329" y="754"/>
                    </a:lnTo>
                    <a:lnTo>
                      <a:pt x="2312" y="720"/>
                    </a:lnTo>
                    <a:lnTo>
                      <a:pt x="2279" y="704"/>
                    </a:lnTo>
                    <a:lnTo>
                      <a:pt x="2212" y="704"/>
                    </a:lnTo>
                    <a:lnTo>
                      <a:pt x="2178" y="720"/>
                    </a:lnTo>
                    <a:lnTo>
                      <a:pt x="2145" y="754"/>
                    </a:lnTo>
                    <a:lnTo>
                      <a:pt x="2145" y="804"/>
                    </a:lnTo>
                    <a:lnTo>
                      <a:pt x="2145" y="838"/>
                    </a:lnTo>
                    <a:lnTo>
                      <a:pt x="2195" y="1022"/>
                    </a:lnTo>
                    <a:lnTo>
                      <a:pt x="2229" y="1206"/>
                    </a:lnTo>
                    <a:lnTo>
                      <a:pt x="2212" y="1307"/>
                    </a:lnTo>
                    <a:lnTo>
                      <a:pt x="2195" y="1407"/>
                    </a:lnTo>
                    <a:lnTo>
                      <a:pt x="2145" y="1591"/>
                    </a:lnTo>
                    <a:lnTo>
                      <a:pt x="2044" y="1776"/>
                    </a:lnTo>
                    <a:lnTo>
                      <a:pt x="1927" y="1926"/>
                    </a:lnTo>
                    <a:lnTo>
                      <a:pt x="1776" y="2044"/>
                    </a:lnTo>
                    <a:lnTo>
                      <a:pt x="1609" y="2127"/>
                    </a:lnTo>
                    <a:lnTo>
                      <a:pt x="1424" y="2194"/>
                    </a:lnTo>
                    <a:lnTo>
                      <a:pt x="1324" y="2211"/>
                    </a:lnTo>
                    <a:lnTo>
                      <a:pt x="1106" y="2211"/>
                    </a:lnTo>
                    <a:lnTo>
                      <a:pt x="1006" y="2194"/>
                    </a:lnTo>
                    <a:lnTo>
                      <a:pt x="821" y="2127"/>
                    </a:lnTo>
                    <a:lnTo>
                      <a:pt x="654" y="2044"/>
                    </a:lnTo>
                    <a:lnTo>
                      <a:pt x="503" y="1926"/>
                    </a:lnTo>
                    <a:lnTo>
                      <a:pt x="386" y="1776"/>
                    </a:lnTo>
                    <a:lnTo>
                      <a:pt x="285" y="1591"/>
                    </a:lnTo>
                    <a:lnTo>
                      <a:pt x="235" y="1407"/>
                    </a:lnTo>
                    <a:lnTo>
                      <a:pt x="218" y="1307"/>
                    </a:lnTo>
                    <a:lnTo>
                      <a:pt x="202" y="1206"/>
                    </a:lnTo>
                    <a:lnTo>
                      <a:pt x="218" y="1106"/>
                    </a:lnTo>
                    <a:lnTo>
                      <a:pt x="235" y="1005"/>
                    </a:lnTo>
                    <a:lnTo>
                      <a:pt x="285" y="821"/>
                    </a:lnTo>
                    <a:lnTo>
                      <a:pt x="386" y="653"/>
                    </a:lnTo>
                    <a:lnTo>
                      <a:pt x="503" y="503"/>
                    </a:lnTo>
                    <a:lnTo>
                      <a:pt x="654" y="369"/>
                    </a:lnTo>
                    <a:lnTo>
                      <a:pt x="821" y="285"/>
                    </a:lnTo>
                    <a:lnTo>
                      <a:pt x="1006" y="218"/>
                    </a:lnTo>
                    <a:lnTo>
                      <a:pt x="1106" y="201"/>
                    </a:lnTo>
                    <a:lnTo>
                      <a:pt x="1223" y="201"/>
                    </a:lnTo>
                    <a:lnTo>
                      <a:pt x="1408" y="218"/>
                    </a:lnTo>
                    <a:lnTo>
                      <a:pt x="1592" y="268"/>
                    </a:lnTo>
                    <a:lnTo>
                      <a:pt x="1625" y="285"/>
                    </a:lnTo>
                    <a:lnTo>
                      <a:pt x="1659" y="268"/>
                    </a:lnTo>
                    <a:lnTo>
                      <a:pt x="1692" y="251"/>
                    </a:lnTo>
                    <a:lnTo>
                      <a:pt x="1726" y="218"/>
                    </a:lnTo>
                    <a:lnTo>
                      <a:pt x="1726" y="184"/>
                    </a:lnTo>
                    <a:lnTo>
                      <a:pt x="1726" y="134"/>
                    </a:lnTo>
                    <a:lnTo>
                      <a:pt x="1692" y="117"/>
                    </a:lnTo>
                    <a:lnTo>
                      <a:pt x="1659" y="84"/>
                    </a:lnTo>
                    <a:lnTo>
                      <a:pt x="1558" y="50"/>
                    </a:lnTo>
                    <a:lnTo>
                      <a:pt x="1441" y="17"/>
                    </a:lnTo>
                    <a:lnTo>
                      <a:pt x="1324"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26" name="Google Shape;3326;p228"/>
              <p:cNvSpPr/>
              <p:nvPr/>
            </p:nvSpPr>
            <p:spPr>
              <a:xfrm>
                <a:off x="1423650" y="3964075"/>
                <a:ext cx="32675" cy="32675"/>
              </a:xfrm>
              <a:custGeom>
                <a:avLst/>
                <a:gdLst/>
                <a:ahLst/>
                <a:cxnLst/>
                <a:rect l="l" t="t" r="r" b="b"/>
                <a:pathLst>
                  <a:path w="1307" h="1307" extrusionOk="0">
                    <a:moveTo>
                      <a:pt x="653" y="0"/>
                    </a:moveTo>
                    <a:lnTo>
                      <a:pt x="519" y="17"/>
                    </a:lnTo>
                    <a:lnTo>
                      <a:pt x="402" y="50"/>
                    </a:lnTo>
                    <a:lnTo>
                      <a:pt x="285" y="117"/>
                    </a:lnTo>
                    <a:lnTo>
                      <a:pt x="184" y="201"/>
                    </a:lnTo>
                    <a:lnTo>
                      <a:pt x="117" y="285"/>
                    </a:lnTo>
                    <a:lnTo>
                      <a:pt x="50" y="402"/>
                    </a:lnTo>
                    <a:lnTo>
                      <a:pt x="17" y="519"/>
                    </a:lnTo>
                    <a:lnTo>
                      <a:pt x="0" y="653"/>
                    </a:lnTo>
                    <a:lnTo>
                      <a:pt x="17" y="787"/>
                    </a:lnTo>
                    <a:lnTo>
                      <a:pt x="50" y="905"/>
                    </a:lnTo>
                    <a:lnTo>
                      <a:pt x="117" y="1022"/>
                    </a:lnTo>
                    <a:lnTo>
                      <a:pt x="184" y="1122"/>
                    </a:lnTo>
                    <a:lnTo>
                      <a:pt x="285" y="1206"/>
                    </a:lnTo>
                    <a:lnTo>
                      <a:pt x="402" y="1256"/>
                    </a:lnTo>
                    <a:lnTo>
                      <a:pt x="519" y="1290"/>
                    </a:lnTo>
                    <a:lnTo>
                      <a:pt x="653" y="1307"/>
                    </a:lnTo>
                    <a:lnTo>
                      <a:pt x="787" y="1290"/>
                    </a:lnTo>
                    <a:lnTo>
                      <a:pt x="905" y="1256"/>
                    </a:lnTo>
                    <a:lnTo>
                      <a:pt x="1022" y="1206"/>
                    </a:lnTo>
                    <a:lnTo>
                      <a:pt x="1122" y="1122"/>
                    </a:lnTo>
                    <a:lnTo>
                      <a:pt x="1190" y="1022"/>
                    </a:lnTo>
                    <a:lnTo>
                      <a:pt x="1257" y="905"/>
                    </a:lnTo>
                    <a:lnTo>
                      <a:pt x="1290" y="787"/>
                    </a:lnTo>
                    <a:lnTo>
                      <a:pt x="1307" y="653"/>
                    </a:lnTo>
                    <a:lnTo>
                      <a:pt x="1307" y="603"/>
                    </a:lnTo>
                    <a:lnTo>
                      <a:pt x="1290" y="553"/>
                    </a:lnTo>
                    <a:lnTo>
                      <a:pt x="1273" y="536"/>
                    </a:lnTo>
                    <a:lnTo>
                      <a:pt x="1240" y="519"/>
                    </a:lnTo>
                    <a:lnTo>
                      <a:pt x="1190" y="503"/>
                    </a:lnTo>
                    <a:lnTo>
                      <a:pt x="1156" y="519"/>
                    </a:lnTo>
                    <a:lnTo>
                      <a:pt x="1122" y="536"/>
                    </a:lnTo>
                    <a:lnTo>
                      <a:pt x="1106" y="570"/>
                    </a:lnTo>
                    <a:lnTo>
                      <a:pt x="1106" y="620"/>
                    </a:lnTo>
                    <a:lnTo>
                      <a:pt x="1106" y="653"/>
                    </a:lnTo>
                    <a:lnTo>
                      <a:pt x="1089" y="754"/>
                    </a:lnTo>
                    <a:lnTo>
                      <a:pt x="1072" y="838"/>
                    </a:lnTo>
                    <a:lnTo>
                      <a:pt x="1022" y="905"/>
                    </a:lnTo>
                    <a:lnTo>
                      <a:pt x="972" y="972"/>
                    </a:lnTo>
                    <a:lnTo>
                      <a:pt x="905" y="1039"/>
                    </a:lnTo>
                    <a:lnTo>
                      <a:pt x="821" y="1072"/>
                    </a:lnTo>
                    <a:lnTo>
                      <a:pt x="737" y="1106"/>
                    </a:lnTo>
                    <a:lnTo>
                      <a:pt x="570" y="1106"/>
                    </a:lnTo>
                    <a:lnTo>
                      <a:pt x="469" y="1072"/>
                    </a:lnTo>
                    <a:lnTo>
                      <a:pt x="402" y="1039"/>
                    </a:lnTo>
                    <a:lnTo>
                      <a:pt x="335" y="972"/>
                    </a:lnTo>
                    <a:lnTo>
                      <a:pt x="285" y="905"/>
                    </a:lnTo>
                    <a:lnTo>
                      <a:pt x="235" y="838"/>
                    </a:lnTo>
                    <a:lnTo>
                      <a:pt x="218" y="754"/>
                    </a:lnTo>
                    <a:lnTo>
                      <a:pt x="201" y="653"/>
                    </a:lnTo>
                    <a:lnTo>
                      <a:pt x="218" y="570"/>
                    </a:lnTo>
                    <a:lnTo>
                      <a:pt x="235" y="486"/>
                    </a:lnTo>
                    <a:lnTo>
                      <a:pt x="285" y="402"/>
                    </a:lnTo>
                    <a:lnTo>
                      <a:pt x="335" y="335"/>
                    </a:lnTo>
                    <a:lnTo>
                      <a:pt x="402" y="285"/>
                    </a:lnTo>
                    <a:lnTo>
                      <a:pt x="469" y="235"/>
                    </a:lnTo>
                    <a:lnTo>
                      <a:pt x="570" y="218"/>
                    </a:lnTo>
                    <a:lnTo>
                      <a:pt x="653" y="201"/>
                    </a:lnTo>
                    <a:lnTo>
                      <a:pt x="737" y="201"/>
                    </a:lnTo>
                    <a:lnTo>
                      <a:pt x="771" y="184"/>
                    </a:lnTo>
                    <a:lnTo>
                      <a:pt x="804" y="151"/>
                    </a:lnTo>
                    <a:lnTo>
                      <a:pt x="804" y="117"/>
                    </a:lnTo>
                    <a:lnTo>
                      <a:pt x="804" y="84"/>
                    </a:lnTo>
                    <a:lnTo>
                      <a:pt x="787" y="50"/>
                    </a:lnTo>
                    <a:lnTo>
                      <a:pt x="754" y="17"/>
                    </a:lnTo>
                    <a:lnTo>
                      <a:pt x="720"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27" name="Google Shape;3327;p228"/>
              <p:cNvSpPr/>
              <p:nvPr/>
            </p:nvSpPr>
            <p:spPr>
              <a:xfrm>
                <a:off x="1437450" y="3946475"/>
                <a:ext cx="36900" cy="37300"/>
              </a:xfrm>
              <a:custGeom>
                <a:avLst/>
                <a:gdLst/>
                <a:ahLst/>
                <a:cxnLst/>
                <a:rect l="l" t="t" r="r" b="b"/>
                <a:pathLst>
                  <a:path w="1476" h="1492" extrusionOk="0">
                    <a:moveTo>
                      <a:pt x="1375" y="1"/>
                    </a:moveTo>
                    <a:lnTo>
                      <a:pt x="1341" y="17"/>
                    </a:lnTo>
                    <a:lnTo>
                      <a:pt x="1308" y="34"/>
                    </a:lnTo>
                    <a:lnTo>
                      <a:pt x="18" y="1324"/>
                    </a:lnTo>
                    <a:lnTo>
                      <a:pt x="1" y="1357"/>
                    </a:lnTo>
                    <a:lnTo>
                      <a:pt x="1" y="1391"/>
                    </a:lnTo>
                    <a:lnTo>
                      <a:pt x="1" y="1424"/>
                    </a:lnTo>
                    <a:lnTo>
                      <a:pt x="18" y="1458"/>
                    </a:lnTo>
                    <a:lnTo>
                      <a:pt x="51" y="1491"/>
                    </a:lnTo>
                    <a:lnTo>
                      <a:pt x="135" y="1491"/>
                    </a:lnTo>
                    <a:lnTo>
                      <a:pt x="168" y="1458"/>
                    </a:lnTo>
                    <a:lnTo>
                      <a:pt x="1442" y="185"/>
                    </a:lnTo>
                    <a:lnTo>
                      <a:pt x="1475" y="151"/>
                    </a:lnTo>
                    <a:lnTo>
                      <a:pt x="1475" y="101"/>
                    </a:lnTo>
                    <a:lnTo>
                      <a:pt x="1475" y="68"/>
                    </a:lnTo>
                    <a:lnTo>
                      <a:pt x="1442" y="34"/>
                    </a:lnTo>
                    <a:lnTo>
                      <a:pt x="1408" y="17"/>
                    </a:lnTo>
                    <a:lnTo>
                      <a:pt x="137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28" name="Google Shape;3328;p228"/>
              <p:cNvSpPr/>
              <p:nvPr/>
            </p:nvSpPr>
            <p:spPr>
              <a:xfrm>
                <a:off x="1467200" y="3924275"/>
                <a:ext cx="28925" cy="28925"/>
              </a:xfrm>
              <a:custGeom>
                <a:avLst/>
                <a:gdLst/>
                <a:ahLst/>
                <a:cxnLst/>
                <a:rect l="l" t="t" r="r" b="b"/>
                <a:pathLst>
                  <a:path w="1157" h="1157" extrusionOk="0">
                    <a:moveTo>
                      <a:pt x="520" y="319"/>
                    </a:moveTo>
                    <a:lnTo>
                      <a:pt x="553" y="520"/>
                    </a:lnTo>
                    <a:lnTo>
                      <a:pt x="570" y="587"/>
                    </a:lnTo>
                    <a:lnTo>
                      <a:pt x="637" y="604"/>
                    </a:lnTo>
                    <a:lnTo>
                      <a:pt x="838" y="637"/>
                    </a:lnTo>
                    <a:lnTo>
                      <a:pt x="553" y="939"/>
                    </a:lnTo>
                    <a:lnTo>
                      <a:pt x="268" y="889"/>
                    </a:lnTo>
                    <a:lnTo>
                      <a:pt x="218" y="621"/>
                    </a:lnTo>
                    <a:lnTo>
                      <a:pt x="520" y="319"/>
                    </a:lnTo>
                    <a:close/>
                    <a:moveTo>
                      <a:pt x="553" y="1"/>
                    </a:moveTo>
                    <a:lnTo>
                      <a:pt x="503" y="34"/>
                    </a:lnTo>
                    <a:lnTo>
                      <a:pt x="34" y="503"/>
                    </a:lnTo>
                    <a:lnTo>
                      <a:pt x="17" y="554"/>
                    </a:lnTo>
                    <a:lnTo>
                      <a:pt x="0" y="604"/>
                    </a:lnTo>
                    <a:lnTo>
                      <a:pt x="67" y="1006"/>
                    </a:lnTo>
                    <a:lnTo>
                      <a:pt x="101" y="1056"/>
                    </a:lnTo>
                    <a:lnTo>
                      <a:pt x="151" y="1090"/>
                    </a:lnTo>
                    <a:lnTo>
                      <a:pt x="570" y="1157"/>
                    </a:lnTo>
                    <a:lnTo>
                      <a:pt x="587" y="1157"/>
                    </a:lnTo>
                    <a:lnTo>
                      <a:pt x="620" y="1140"/>
                    </a:lnTo>
                    <a:lnTo>
                      <a:pt x="654" y="1123"/>
                    </a:lnTo>
                    <a:lnTo>
                      <a:pt x="1123" y="654"/>
                    </a:lnTo>
                    <a:lnTo>
                      <a:pt x="1156" y="604"/>
                    </a:lnTo>
                    <a:lnTo>
                      <a:pt x="1156" y="554"/>
                    </a:lnTo>
                    <a:lnTo>
                      <a:pt x="1123" y="503"/>
                    </a:lnTo>
                    <a:lnTo>
                      <a:pt x="1072" y="487"/>
                    </a:lnTo>
                    <a:lnTo>
                      <a:pt x="737" y="420"/>
                    </a:lnTo>
                    <a:lnTo>
                      <a:pt x="687" y="85"/>
                    </a:lnTo>
                    <a:lnTo>
                      <a:pt x="654" y="34"/>
                    </a:lnTo>
                    <a:lnTo>
                      <a:pt x="6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3329" name="Google Shape;3329;p228"/>
          <p:cNvGrpSpPr/>
          <p:nvPr/>
        </p:nvGrpSpPr>
        <p:grpSpPr>
          <a:xfrm>
            <a:off x="1413460" y="1594063"/>
            <a:ext cx="1436700" cy="1436700"/>
            <a:chOff x="1376522" y="1559551"/>
            <a:chExt cx="1436700" cy="1436700"/>
          </a:xfrm>
        </p:grpSpPr>
        <p:sp>
          <p:nvSpPr>
            <p:cNvPr id="3330" name="Google Shape;3330;p228"/>
            <p:cNvSpPr/>
            <p:nvPr/>
          </p:nvSpPr>
          <p:spPr>
            <a:xfrm>
              <a:off x="1376522" y="1559550"/>
              <a:ext cx="1436700" cy="1436700"/>
            </a:xfrm>
            <a:prstGeom prst="roundRect">
              <a:avLst>
                <a:gd name="adj" fmla="val 8546"/>
              </a:avLst>
            </a:prstGeom>
            <a:gradFill>
              <a:gsLst>
                <a:gs pos="0">
                  <a:srgbClr val="F20019"/>
                </a:gs>
                <a:gs pos="92000">
                  <a:schemeClr val="accent3"/>
                </a:gs>
                <a:gs pos="100000">
                  <a:srgbClr val="8B0033"/>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331" name="Google Shape;3331;p228"/>
            <p:cNvGrpSpPr/>
            <p:nvPr/>
          </p:nvGrpSpPr>
          <p:grpSpPr>
            <a:xfrm>
              <a:off x="1662045" y="1830283"/>
              <a:ext cx="865679" cy="895235"/>
              <a:chOff x="2949625" y="1046925"/>
              <a:chExt cx="98850" cy="102225"/>
            </a:xfrm>
          </p:grpSpPr>
          <p:sp>
            <p:nvSpPr>
              <p:cNvPr id="3332" name="Google Shape;3332;p228"/>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33" name="Google Shape;3333;p228"/>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34" name="Google Shape;3334;p228"/>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35" name="Google Shape;3335;p228"/>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36" name="Google Shape;3336;p228"/>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37" name="Google Shape;3337;p228"/>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38" name="Google Shape;3338;p228"/>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39" name="Google Shape;3339;p228"/>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40" name="Google Shape;3340;p228"/>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41" name="Google Shape;3341;p228"/>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3342" name="Google Shape;3342;p228"/>
          <p:cNvGrpSpPr/>
          <p:nvPr/>
        </p:nvGrpSpPr>
        <p:grpSpPr>
          <a:xfrm>
            <a:off x="3924596" y="1594063"/>
            <a:ext cx="1436700" cy="1436700"/>
            <a:chOff x="3853646" y="1559551"/>
            <a:chExt cx="1436700" cy="1436700"/>
          </a:xfrm>
        </p:grpSpPr>
        <p:sp>
          <p:nvSpPr>
            <p:cNvPr id="3343" name="Google Shape;3343;p228"/>
            <p:cNvSpPr/>
            <p:nvPr/>
          </p:nvSpPr>
          <p:spPr>
            <a:xfrm>
              <a:off x="3853646" y="1559550"/>
              <a:ext cx="1436700" cy="1436700"/>
            </a:xfrm>
            <a:prstGeom prst="roundRect">
              <a:avLst>
                <a:gd name="adj" fmla="val 8546"/>
              </a:avLst>
            </a:prstGeom>
            <a:gradFill>
              <a:gsLst>
                <a:gs pos="0">
                  <a:srgbClr val="8A0034"/>
                </a:gs>
                <a:gs pos="67000">
                  <a:srgbClr val="53004A"/>
                </a:gs>
                <a:gs pos="100000">
                  <a:srgbClr val="3D005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344" name="Google Shape;3344;p228"/>
            <p:cNvGrpSpPr/>
            <p:nvPr/>
          </p:nvGrpSpPr>
          <p:grpSpPr>
            <a:xfrm>
              <a:off x="4137296" y="1843310"/>
              <a:ext cx="869401" cy="869182"/>
              <a:chOff x="3140175" y="667125"/>
              <a:chExt cx="99275" cy="99250"/>
            </a:xfrm>
          </p:grpSpPr>
          <p:sp>
            <p:nvSpPr>
              <p:cNvPr id="3345" name="Google Shape;3345;p228"/>
              <p:cNvSpPr/>
              <p:nvPr/>
            </p:nvSpPr>
            <p:spPr>
              <a:xfrm>
                <a:off x="3140175" y="679250"/>
                <a:ext cx="87125" cy="87125"/>
              </a:xfrm>
              <a:custGeom>
                <a:avLst/>
                <a:gdLst/>
                <a:ahLst/>
                <a:cxnLst/>
                <a:rect l="l" t="t" r="r" b="b"/>
                <a:pathLst>
                  <a:path w="3485" h="3485" extrusionOk="0">
                    <a:moveTo>
                      <a:pt x="2061" y="1"/>
                    </a:moveTo>
                    <a:lnTo>
                      <a:pt x="2027" y="18"/>
                    </a:lnTo>
                    <a:lnTo>
                      <a:pt x="1994" y="34"/>
                    </a:lnTo>
                    <a:lnTo>
                      <a:pt x="34" y="1994"/>
                    </a:lnTo>
                    <a:lnTo>
                      <a:pt x="17" y="2028"/>
                    </a:lnTo>
                    <a:lnTo>
                      <a:pt x="0" y="2061"/>
                    </a:lnTo>
                    <a:lnTo>
                      <a:pt x="17" y="2095"/>
                    </a:lnTo>
                    <a:lnTo>
                      <a:pt x="34" y="2128"/>
                    </a:lnTo>
                    <a:lnTo>
                      <a:pt x="1357" y="3451"/>
                    </a:lnTo>
                    <a:lnTo>
                      <a:pt x="1391" y="3485"/>
                    </a:lnTo>
                    <a:lnTo>
                      <a:pt x="1474" y="3485"/>
                    </a:lnTo>
                    <a:lnTo>
                      <a:pt x="1508" y="3451"/>
                    </a:lnTo>
                    <a:lnTo>
                      <a:pt x="3451" y="1508"/>
                    </a:lnTo>
                    <a:lnTo>
                      <a:pt x="3484" y="1475"/>
                    </a:lnTo>
                    <a:lnTo>
                      <a:pt x="3484" y="1425"/>
                    </a:lnTo>
                    <a:lnTo>
                      <a:pt x="3484" y="1391"/>
                    </a:lnTo>
                    <a:lnTo>
                      <a:pt x="3451" y="1358"/>
                    </a:lnTo>
                    <a:lnTo>
                      <a:pt x="3417" y="1341"/>
                    </a:lnTo>
                    <a:lnTo>
                      <a:pt x="3384" y="1324"/>
                    </a:lnTo>
                    <a:lnTo>
                      <a:pt x="3350" y="1341"/>
                    </a:lnTo>
                    <a:lnTo>
                      <a:pt x="3317" y="1358"/>
                    </a:lnTo>
                    <a:lnTo>
                      <a:pt x="1424" y="3250"/>
                    </a:lnTo>
                    <a:lnTo>
                      <a:pt x="252" y="2061"/>
                    </a:lnTo>
                    <a:lnTo>
                      <a:pt x="2128" y="185"/>
                    </a:lnTo>
                    <a:lnTo>
                      <a:pt x="2144" y="152"/>
                    </a:lnTo>
                    <a:lnTo>
                      <a:pt x="2161" y="101"/>
                    </a:lnTo>
                    <a:lnTo>
                      <a:pt x="2144" y="68"/>
                    </a:lnTo>
                    <a:lnTo>
                      <a:pt x="2128" y="34"/>
                    </a:lnTo>
                    <a:lnTo>
                      <a:pt x="2094" y="18"/>
                    </a:lnTo>
                    <a:lnTo>
                      <a:pt x="206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46" name="Google Shape;3346;p228"/>
              <p:cNvSpPr/>
              <p:nvPr/>
            </p:nvSpPr>
            <p:spPr>
              <a:xfrm>
                <a:off x="3190000" y="678850"/>
                <a:ext cx="38125" cy="38125"/>
              </a:xfrm>
              <a:custGeom>
                <a:avLst/>
                <a:gdLst/>
                <a:ahLst/>
                <a:cxnLst/>
                <a:rect l="l" t="t" r="r" b="b"/>
                <a:pathLst>
                  <a:path w="1525" h="1525" extrusionOk="0">
                    <a:moveTo>
                      <a:pt x="51" y="0"/>
                    </a:moveTo>
                    <a:lnTo>
                      <a:pt x="17" y="17"/>
                    </a:lnTo>
                    <a:lnTo>
                      <a:pt x="1" y="50"/>
                    </a:lnTo>
                    <a:lnTo>
                      <a:pt x="1" y="84"/>
                    </a:lnTo>
                    <a:lnTo>
                      <a:pt x="1" y="134"/>
                    </a:lnTo>
                    <a:lnTo>
                      <a:pt x="17" y="168"/>
                    </a:lnTo>
                    <a:lnTo>
                      <a:pt x="51" y="184"/>
                    </a:lnTo>
                    <a:lnTo>
                      <a:pt x="84" y="201"/>
                    </a:lnTo>
                    <a:lnTo>
                      <a:pt x="1290" y="235"/>
                    </a:lnTo>
                    <a:lnTo>
                      <a:pt x="1324" y="1424"/>
                    </a:lnTo>
                    <a:lnTo>
                      <a:pt x="1324" y="1457"/>
                    </a:lnTo>
                    <a:lnTo>
                      <a:pt x="1341" y="1491"/>
                    </a:lnTo>
                    <a:lnTo>
                      <a:pt x="1374" y="1508"/>
                    </a:lnTo>
                    <a:lnTo>
                      <a:pt x="1424" y="1524"/>
                    </a:lnTo>
                    <a:lnTo>
                      <a:pt x="1458" y="1508"/>
                    </a:lnTo>
                    <a:lnTo>
                      <a:pt x="1491" y="1491"/>
                    </a:lnTo>
                    <a:lnTo>
                      <a:pt x="1508" y="1457"/>
                    </a:lnTo>
                    <a:lnTo>
                      <a:pt x="1525" y="1424"/>
                    </a:lnTo>
                    <a:lnTo>
                      <a:pt x="1475" y="134"/>
                    </a:lnTo>
                    <a:lnTo>
                      <a:pt x="1475" y="84"/>
                    </a:lnTo>
                    <a:lnTo>
                      <a:pt x="1458" y="67"/>
                    </a:lnTo>
                    <a:lnTo>
                      <a:pt x="1424" y="34"/>
                    </a:lnTo>
                    <a:lnTo>
                      <a:pt x="1391" y="34"/>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47" name="Google Shape;3347;p228"/>
              <p:cNvSpPr/>
              <p:nvPr/>
            </p:nvSpPr>
            <p:spPr>
              <a:xfrm>
                <a:off x="3204250" y="667125"/>
                <a:ext cx="35200" cy="35600"/>
              </a:xfrm>
              <a:custGeom>
                <a:avLst/>
                <a:gdLst/>
                <a:ahLst/>
                <a:cxnLst/>
                <a:rect l="l" t="t" r="r" b="b"/>
                <a:pathLst>
                  <a:path w="1408" h="1424" extrusionOk="0">
                    <a:moveTo>
                      <a:pt x="704" y="0"/>
                    </a:moveTo>
                    <a:lnTo>
                      <a:pt x="570" y="17"/>
                    </a:lnTo>
                    <a:lnTo>
                      <a:pt x="436" y="50"/>
                    </a:lnTo>
                    <a:lnTo>
                      <a:pt x="302" y="117"/>
                    </a:lnTo>
                    <a:lnTo>
                      <a:pt x="201" y="218"/>
                    </a:lnTo>
                    <a:lnTo>
                      <a:pt x="134" y="285"/>
                    </a:lnTo>
                    <a:lnTo>
                      <a:pt x="67" y="369"/>
                    </a:lnTo>
                    <a:lnTo>
                      <a:pt x="34" y="469"/>
                    </a:lnTo>
                    <a:lnTo>
                      <a:pt x="0" y="570"/>
                    </a:lnTo>
                    <a:lnTo>
                      <a:pt x="0" y="603"/>
                    </a:lnTo>
                    <a:lnTo>
                      <a:pt x="17" y="637"/>
                    </a:lnTo>
                    <a:lnTo>
                      <a:pt x="50" y="670"/>
                    </a:lnTo>
                    <a:lnTo>
                      <a:pt x="84" y="687"/>
                    </a:lnTo>
                    <a:lnTo>
                      <a:pt x="117" y="687"/>
                    </a:lnTo>
                    <a:lnTo>
                      <a:pt x="151" y="670"/>
                    </a:lnTo>
                    <a:lnTo>
                      <a:pt x="184" y="637"/>
                    </a:lnTo>
                    <a:lnTo>
                      <a:pt x="201" y="603"/>
                    </a:lnTo>
                    <a:lnTo>
                      <a:pt x="218" y="536"/>
                    </a:lnTo>
                    <a:lnTo>
                      <a:pt x="251" y="469"/>
                    </a:lnTo>
                    <a:lnTo>
                      <a:pt x="285" y="419"/>
                    </a:lnTo>
                    <a:lnTo>
                      <a:pt x="335" y="352"/>
                    </a:lnTo>
                    <a:lnTo>
                      <a:pt x="419" y="285"/>
                    </a:lnTo>
                    <a:lnTo>
                      <a:pt x="503" y="251"/>
                    </a:lnTo>
                    <a:lnTo>
                      <a:pt x="603" y="218"/>
                    </a:lnTo>
                    <a:lnTo>
                      <a:pt x="704" y="201"/>
                    </a:lnTo>
                    <a:lnTo>
                      <a:pt x="787" y="218"/>
                    </a:lnTo>
                    <a:lnTo>
                      <a:pt x="888" y="251"/>
                    </a:lnTo>
                    <a:lnTo>
                      <a:pt x="972" y="285"/>
                    </a:lnTo>
                    <a:lnTo>
                      <a:pt x="1055" y="352"/>
                    </a:lnTo>
                    <a:lnTo>
                      <a:pt x="1122" y="436"/>
                    </a:lnTo>
                    <a:lnTo>
                      <a:pt x="1173" y="519"/>
                    </a:lnTo>
                    <a:lnTo>
                      <a:pt x="1189" y="620"/>
                    </a:lnTo>
                    <a:lnTo>
                      <a:pt x="1206" y="720"/>
                    </a:lnTo>
                    <a:lnTo>
                      <a:pt x="1189" y="804"/>
                    </a:lnTo>
                    <a:lnTo>
                      <a:pt x="1173" y="905"/>
                    </a:lnTo>
                    <a:lnTo>
                      <a:pt x="1122" y="988"/>
                    </a:lnTo>
                    <a:lnTo>
                      <a:pt x="1055" y="1072"/>
                    </a:lnTo>
                    <a:lnTo>
                      <a:pt x="972" y="1139"/>
                    </a:lnTo>
                    <a:lnTo>
                      <a:pt x="888" y="1189"/>
                    </a:lnTo>
                    <a:lnTo>
                      <a:pt x="787" y="1206"/>
                    </a:lnTo>
                    <a:lnTo>
                      <a:pt x="704" y="1223"/>
                    </a:lnTo>
                    <a:lnTo>
                      <a:pt x="603" y="1206"/>
                    </a:lnTo>
                    <a:lnTo>
                      <a:pt x="503" y="1189"/>
                    </a:lnTo>
                    <a:lnTo>
                      <a:pt x="419" y="1139"/>
                    </a:lnTo>
                    <a:lnTo>
                      <a:pt x="335" y="1072"/>
                    </a:lnTo>
                    <a:lnTo>
                      <a:pt x="302" y="1055"/>
                    </a:lnTo>
                    <a:lnTo>
                      <a:pt x="268" y="1039"/>
                    </a:lnTo>
                    <a:lnTo>
                      <a:pt x="235" y="1055"/>
                    </a:lnTo>
                    <a:lnTo>
                      <a:pt x="201" y="1072"/>
                    </a:lnTo>
                    <a:lnTo>
                      <a:pt x="168" y="1106"/>
                    </a:lnTo>
                    <a:lnTo>
                      <a:pt x="168" y="1139"/>
                    </a:lnTo>
                    <a:lnTo>
                      <a:pt x="168" y="1189"/>
                    </a:lnTo>
                    <a:lnTo>
                      <a:pt x="201" y="1223"/>
                    </a:lnTo>
                    <a:lnTo>
                      <a:pt x="302" y="1307"/>
                    </a:lnTo>
                    <a:lnTo>
                      <a:pt x="436" y="1374"/>
                    </a:lnTo>
                    <a:lnTo>
                      <a:pt x="570" y="1407"/>
                    </a:lnTo>
                    <a:lnTo>
                      <a:pt x="704" y="1424"/>
                    </a:lnTo>
                    <a:lnTo>
                      <a:pt x="838" y="1407"/>
                    </a:lnTo>
                    <a:lnTo>
                      <a:pt x="972" y="1374"/>
                    </a:lnTo>
                    <a:lnTo>
                      <a:pt x="1089" y="1307"/>
                    </a:lnTo>
                    <a:lnTo>
                      <a:pt x="1206" y="1223"/>
                    </a:lnTo>
                    <a:lnTo>
                      <a:pt x="1290" y="1106"/>
                    </a:lnTo>
                    <a:lnTo>
                      <a:pt x="1357" y="988"/>
                    </a:lnTo>
                    <a:lnTo>
                      <a:pt x="1390" y="854"/>
                    </a:lnTo>
                    <a:lnTo>
                      <a:pt x="1407" y="720"/>
                    </a:lnTo>
                    <a:lnTo>
                      <a:pt x="1390" y="586"/>
                    </a:lnTo>
                    <a:lnTo>
                      <a:pt x="1357" y="452"/>
                    </a:lnTo>
                    <a:lnTo>
                      <a:pt x="1290" y="318"/>
                    </a:lnTo>
                    <a:lnTo>
                      <a:pt x="1206" y="218"/>
                    </a:lnTo>
                    <a:lnTo>
                      <a:pt x="1089" y="117"/>
                    </a:lnTo>
                    <a:lnTo>
                      <a:pt x="972" y="50"/>
                    </a:lnTo>
                    <a:lnTo>
                      <a:pt x="838" y="17"/>
                    </a:lnTo>
                    <a:lnTo>
                      <a:pt x="704"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48" name="Google Shape;3348;p228"/>
              <p:cNvSpPr/>
              <p:nvPr/>
            </p:nvSpPr>
            <p:spPr>
              <a:xfrm>
                <a:off x="3190000" y="712350"/>
                <a:ext cx="6725" cy="9225"/>
              </a:xfrm>
              <a:custGeom>
                <a:avLst/>
                <a:gdLst/>
                <a:ahLst/>
                <a:cxnLst/>
                <a:rect l="l" t="t" r="r" b="b"/>
                <a:pathLst>
                  <a:path w="269" h="369" extrusionOk="0">
                    <a:moveTo>
                      <a:pt x="68" y="0"/>
                    </a:moveTo>
                    <a:lnTo>
                      <a:pt x="34" y="34"/>
                    </a:lnTo>
                    <a:lnTo>
                      <a:pt x="1" y="67"/>
                    </a:lnTo>
                    <a:lnTo>
                      <a:pt x="1" y="101"/>
                    </a:lnTo>
                    <a:lnTo>
                      <a:pt x="1" y="134"/>
                    </a:lnTo>
                    <a:lnTo>
                      <a:pt x="34" y="168"/>
                    </a:lnTo>
                    <a:lnTo>
                      <a:pt x="51" y="218"/>
                    </a:lnTo>
                    <a:lnTo>
                      <a:pt x="68" y="268"/>
                    </a:lnTo>
                    <a:lnTo>
                      <a:pt x="68" y="318"/>
                    </a:lnTo>
                    <a:lnTo>
                      <a:pt x="101" y="352"/>
                    </a:lnTo>
                    <a:lnTo>
                      <a:pt x="118" y="369"/>
                    </a:lnTo>
                    <a:lnTo>
                      <a:pt x="202" y="369"/>
                    </a:lnTo>
                    <a:lnTo>
                      <a:pt x="235" y="352"/>
                    </a:lnTo>
                    <a:lnTo>
                      <a:pt x="252" y="318"/>
                    </a:lnTo>
                    <a:lnTo>
                      <a:pt x="269" y="285"/>
                    </a:lnTo>
                    <a:lnTo>
                      <a:pt x="269" y="218"/>
                    </a:lnTo>
                    <a:lnTo>
                      <a:pt x="252" y="151"/>
                    </a:lnTo>
                    <a:lnTo>
                      <a:pt x="218" y="84"/>
                    </a:lnTo>
                    <a:lnTo>
                      <a:pt x="168" y="34"/>
                    </a:lnTo>
                    <a:lnTo>
                      <a:pt x="135"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49" name="Google Shape;3349;p228"/>
              <p:cNvSpPr/>
              <p:nvPr/>
            </p:nvSpPr>
            <p:spPr>
              <a:xfrm>
                <a:off x="3171150" y="724475"/>
                <a:ext cx="6725" cy="9250"/>
              </a:xfrm>
              <a:custGeom>
                <a:avLst/>
                <a:gdLst/>
                <a:ahLst/>
                <a:cxnLst/>
                <a:rect l="l" t="t" r="r" b="b"/>
                <a:pathLst>
                  <a:path w="269" h="370" extrusionOk="0">
                    <a:moveTo>
                      <a:pt x="68" y="1"/>
                    </a:moveTo>
                    <a:lnTo>
                      <a:pt x="34" y="18"/>
                    </a:lnTo>
                    <a:lnTo>
                      <a:pt x="18" y="51"/>
                    </a:lnTo>
                    <a:lnTo>
                      <a:pt x="1" y="85"/>
                    </a:lnTo>
                    <a:lnTo>
                      <a:pt x="18" y="152"/>
                    </a:lnTo>
                    <a:lnTo>
                      <a:pt x="34" y="219"/>
                    </a:lnTo>
                    <a:lnTo>
                      <a:pt x="68" y="286"/>
                    </a:lnTo>
                    <a:lnTo>
                      <a:pt x="101" y="336"/>
                    </a:lnTo>
                    <a:lnTo>
                      <a:pt x="135" y="369"/>
                    </a:lnTo>
                    <a:lnTo>
                      <a:pt x="219" y="369"/>
                    </a:lnTo>
                    <a:lnTo>
                      <a:pt x="252" y="336"/>
                    </a:lnTo>
                    <a:lnTo>
                      <a:pt x="269" y="302"/>
                    </a:lnTo>
                    <a:lnTo>
                      <a:pt x="269" y="269"/>
                    </a:lnTo>
                    <a:lnTo>
                      <a:pt x="269" y="235"/>
                    </a:lnTo>
                    <a:lnTo>
                      <a:pt x="252" y="202"/>
                    </a:lnTo>
                    <a:lnTo>
                      <a:pt x="219" y="152"/>
                    </a:lnTo>
                    <a:lnTo>
                      <a:pt x="202" y="101"/>
                    </a:lnTo>
                    <a:lnTo>
                      <a:pt x="202" y="51"/>
                    </a:lnTo>
                    <a:lnTo>
                      <a:pt x="185" y="18"/>
                    </a:lnTo>
                    <a:lnTo>
                      <a:pt x="15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50" name="Google Shape;3350;p228"/>
              <p:cNvSpPr/>
              <p:nvPr/>
            </p:nvSpPr>
            <p:spPr>
              <a:xfrm>
                <a:off x="3179950" y="710675"/>
                <a:ext cx="15100" cy="15100"/>
              </a:xfrm>
              <a:custGeom>
                <a:avLst/>
                <a:gdLst/>
                <a:ahLst/>
                <a:cxnLst/>
                <a:rect l="l" t="t" r="r" b="b"/>
                <a:pathLst>
                  <a:path w="604" h="604" extrusionOk="0">
                    <a:moveTo>
                      <a:pt x="269" y="0"/>
                    </a:moveTo>
                    <a:lnTo>
                      <a:pt x="202" y="17"/>
                    </a:lnTo>
                    <a:lnTo>
                      <a:pt x="151" y="50"/>
                    </a:lnTo>
                    <a:lnTo>
                      <a:pt x="101" y="101"/>
                    </a:lnTo>
                    <a:lnTo>
                      <a:pt x="51" y="151"/>
                    </a:lnTo>
                    <a:lnTo>
                      <a:pt x="17" y="201"/>
                    </a:lnTo>
                    <a:lnTo>
                      <a:pt x="1" y="268"/>
                    </a:lnTo>
                    <a:lnTo>
                      <a:pt x="1" y="335"/>
                    </a:lnTo>
                    <a:lnTo>
                      <a:pt x="1" y="402"/>
                    </a:lnTo>
                    <a:lnTo>
                      <a:pt x="17" y="452"/>
                    </a:lnTo>
                    <a:lnTo>
                      <a:pt x="51" y="519"/>
                    </a:lnTo>
                    <a:lnTo>
                      <a:pt x="101" y="570"/>
                    </a:lnTo>
                    <a:lnTo>
                      <a:pt x="135" y="586"/>
                    </a:lnTo>
                    <a:lnTo>
                      <a:pt x="168" y="603"/>
                    </a:lnTo>
                    <a:lnTo>
                      <a:pt x="202" y="586"/>
                    </a:lnTo>
                    <a:lnTo>
                      <a:pt x="235" y="570"/>
                    </a:lnTo>
                    <a:lnTo>
                      <a:pt x="269" y="536"/>
                    </a:lnTo>
                    <a:lnTo>
                      <a:pt x="269" y="503"/>
                    </a:lnTo>
                    <a:lnTo>
                      <a:pt x="269" y="469"/>
                    </a:lnTo>
                    <a:lnTo>
                      <a:pt x="235" y="436"/>
                    </a:lnTo>
                    <a:lnTo>
                      <a:pt x="202" y="385"/>
                    </a:lnTo>
                    <a:lnTo>
                      <a:pt x="202" y="335"/>
                    </a:lnTo>
                    <a:lnTo>
                      <a:pt x="202" y="285"/>
                    </a:lnTo>
                    <a:lnTo>
                      <a:pt x="235" y="235"/>
                    </a:lnTo>
                    <a:lnTo>
                      <a:pt x="285" y="218"/>
                    </a:lnTo>
                    <a:lnTo>
                      <a:pt x="336" y="201"/>
                    </a:lnTo>
                    <a:lnTo>
                      <a:pt x="386" y="218"/>
                    </a:lnTo>
                    <a:lnTo>
                      <a:pt x="436" y="235"/>
                    </a:lnTo>
                    <a:lnTo>
                      <a:pt x="470" y="268"/>
                    </a:lnTo>
                    <a:lnTo>
                      <a:pt x="537" y="268"/>
                    </a:lnTo>
                    <a:lnTo>
                      <a:pt x="570" y="235"/>
                    </a:lnTo>
                    <a:lnTo>
                      <a:pt x="587" y="201"/>
                    </a:lnTo>
                    <a:lnTo>
                      <a:pt x="604" y="168"/>
                    </a:lnTo>
                    <a:lnTo>
                      <a:pt x="587" y="134"/>
                    </a:lnTo>
                    <a:lnTo>
                      <a:pt x="570" y="101"/>
                    </a:lnTo>
                    <a:lnTo>
                      <a:pt x="520" y="50"/>
                    </a:lnTo>
                    <a:lnTo>
                      <a:pt x="470" y="17"/>
                    </a:lnTo>
                    <a:lnTo>
                      <a:pt x="40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51" name="Google Shape;3351;p228"/>
              <p:cNvSpPr/>
              <p:nvPr/>
            </p:nvSpPr>
            <p:spPr>
              <a:xfrm>
                <a:off x="3173250" y="720725"/>
                <a:ext cx="15100" cy="15100"/>
              </a:xfrm>
              <a:custGeom>
                <a:avLst/>
                <a:gdLst/>
                <a:ahLst/>
                <a:cxnLst/>
                <a:rect l="l" t="t" r="r" b="b"/>
                <a:pathLst>
                  <a:path w="604" h="604" extrusionOk="0">
                    <a:moveTo>
                      <a:pt x="403" y="0"/>
                    </a:moveTo>
                    <a:lnTo>
                      <a:pt x="369" y="34"/>
                    </a:lnTo>
                    <a:lnTo>
                      <a:pt x="336" y="67"/>
                    </a:lnTo>
                    <a:lnTo>
                      <a:pt x="336" y="101"/>
                    </a:lnTo>
                    <a:lnTo>
                      <a:pt x="336" y="134"/>
                    </a:lnTo>
                    <a:lnTo>
                      <a:pt x="369" y="168"/>
                    </a:lnTo>
                    <a:lnTo>
                      <a:pt x="386" y="218"/>
                    </a:lnTo>
                    <a:lnTo>
                      <a:pt x="403" y="268"/>
                    </a:lnTo>
                    <a:lnTo>
                      <a:pt x="386" y="318"/>
                    </a:lnTo>
                    <a:lnTo>
                      <a:pt x="369" y="369"/>
                    </a:lnTo>
                    <a:lnTo>
                      <a:pt x="319" y="385"/>
                    </a:lnTo>
                    <a:lnTo>
                      <a:pt x="269" y="402"/>
                    </a:lnTo>
                    <a:lnTo>
                      <a:pt x="218" y="385"/>
                    </a:lnTo>
                    <a:lnTo>
                      <a:pt x="168" y="369"/>
                    </a:lnTo>
                    <a:lnTo>
                      <a:pt x="135" y="335"/>
                    </a:lnTo>
                    <a:lnTo>
                      <a:pt x="68" y="335"/>
                    </a:lnTo>
                    <a:lnTo>
                      <a:pt x="34" y="369"/>
                    </a:lnTo>
                    <a:lnTo>
                      <a:pt x="17" y="402"/>
                    </a:lnTo>
                    <a:lnTo>
                      <a:pt x="1" y="436"/>
                    </a:lnTo>
                    <a:lnTo>
                      <a:pt x="17" y="469"/>
                    </a:lnTo>
                    <a:lnTo>
                      <a:pt x="34" y="503"/>
                    </a:lnTo>
                    <a:lnTo>
                      <a:pt x="84" y="553"/>
                    </a:lnTo>
                    <a:lnTo>
                      <a:pt x="135" y="570"/>
                    </a:lnTo>
                    <a:lnTo>
                      <a:pt x="202" y="603"/>
                    </a:lnTo>
                    <a:lnTo>
                      <a:pt x="336" y="603"/>
                    </a:lnTo>
                    <a:lnTo>
                      <a:pt x="403" y="570"/>
                    </a:lnTo>
                    <a:lnTo>
                      <a:pt x="453" y="553"/>
                    </a:lnTo>
                    <a:lnTo>
                      <a:pt x="503" y="503"/>
                    </a:lnTo>
                    <a:lnTo>
                      <a:pt x="553" y="452"/>
                    </a:lnTo>
                    <a:lnTo>
                      <a:pt x="587" y="385"/>
                    </a:lnTo>
                    <a:lnTo>
                      <a:pt x="604" y="335"/>
                    </a:lnTo>
                    <a:lnTo>
                      <a:pt x="604" y="268"/>
                    </a:lnTo>
                    <a:lnTo>
                      <a:pt x="604" y="201"/>
                    </a:lnTo>
                    <a:lnTo>
                      <a:pt x="587" y="134"/>
                    </a:lnTo>
                    <a:lnTo>
                      <a:pt x="553" y="84"/>
                    </a:lnTo>
                    <a:lnTo>
                      <a:pt x="503" y="34"/>
                    </a:lnTo>
                    <a:lnTo>
                      <a:pt x="470"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52" name="Google Shape;3352;p228"/>
              <p:cNvSpPr/>
              <p:nvPr/>
            </p:nvSpPr>
            <p:spPr>
              <a:xfrm>
                <a:off x="3170750" y="728675"/>
                <a:ext cx="7125" cy="7150"/>
              </a:xfrm>
              <a:custGeom>
                <a:avLst/>
                <a:gdLst/>
                <a:ahLst/>
                <a:cxnLst/>
                <a:rect l="l" t="t" r="r" b="b"/>
                <a:pathLst>
                  <a:path w="285" h="286" extrusionOk="0">
                    <a:moveTo>
                      <a:pt x="151" y="0"/>
                    </a:moveTo>
                    <a:lnTo>
                      <a:pt x="117" y="34"/>
                    </a:lnTo>
                    <a:lnTo>
                      <a:pt x="34" y="118"/>
                    </a:lnTo>
                    <a:lnTo>
                      <a:pt x="17" y="151"/>
                    </a:lnTo>
                    <a:lnTo>
                      <a:pt x="0" y="185"/>
                    </a:lnTo>
                    <a:lnTo>
                      <a:pt x="17" y="218"/>
                    </a:lnTo>
                    <a:lnTo>
                      <a:pt x="34" y="252"/>
                    </a:lnTo>
                    <a:lnTo>
                      <a:pt x="67" y="285"/>
                    </a:lnTo>
                    <a:lnTo>
                      <a:pt x="151" y="285"/>
                    </a:lnTo>
                    <a:lnTo>
                      <a:pt x="184" y="252"/>
                    </a:lnTo>
                    <a:lnTo>
                      <a:pt x="268" y="168"/>
                    </a:lnTo>
                    <a:lnTo>
                      <a:pt x="285" y="134"/>
                    </a:lnTo>
                    <a:lnTo>
                      <a:pt x="285" y="101"/>
                    </a:lnTo>
                    <a:lnTo>
                      <a:pt x="285" y="67"/>
                    </a:lnTo>
                    <a:lnTo>
                      <a:pt x="268" y="34"/>
                    </a:lnTo>
                    <a:lnTo>
                      <a:pt x="235"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53" name="Google Shape;3353;p228"/>
              <p:cNvSpPr/>
              <p:nvPr/>
            </p:nvSpPr>
            <p:spPr>
              <a:xfrm>
                <a:off x="3189575" y="709825"/>
                <a:ext cx="7150" cy="7150"/>
              </a:xfrm>
              <a:custGeom>
                <a:avLst/>
                <a:gdLst/>
                <a:ahLst/>
                <a:cxnLst/>
                <a:rect l="l" t="t" r="r" b="b"/>
                <a:pathLst>
                  <a:path w="286" h="286" extrusionOk="0">
                    <a:moveTo>
                      <a:pt x="185" y="1"/>
                    </a:moveTo>
                    <a:lnTo>
                      <a:pt x="152" y="17"/>
                    </a:lnTo>
                    <a:lnTo>
                      <a:pt x="118" y="34"/>
                    </a:lnTo>
                    <a:lnTo>
                      <a:pt x="34" y="118"/>
                    </a:lnTo>
                    <a:lnTo>
                      <a:pt x="18" y="151"/>
                    </a:lnTo>
                    <a:lnTo>
                      <a:pt x="1" y="185"/>
                    </a:lnTo>
                    <a:lnTo>
                      <a:pt x="18" y="235"/>
                    </a:lnTo>
                    <a:lnTo>
                      <a:pt x="34" y="269"/>
                    </a:lnTo>
                    <a:lnTo>
                      <a:pt x="68" y="285"/>
                    </a:lnTo>
                    <a:lnTo>
                      <a:pt x="135" y="285"/>
                    </a:lnTo>
                    <a:lnTo>
                      <a:pt x="168" y="269"/>
                    </a:lnTo>
                    <a:lnTo>
                      <a:pt x="252" y="168"/>
                    </a:lnTo>
                    <a:lnTo>
                      <a:pt x="286" y="135"/>
                    </a:lnTo>
                    <a:lnTo>
                      <a:pt x="286" y="101"/>
                    </a:lnTo>
                    <a:lnTo>
                      <a:pt x="286" y="68"/>
                    </a:lnTo>
                    <a:lnTo>
                      <a:pt x="252" y="34"/>
                    </a:lnTo>
                    <a:lnTo>
                      <a:pt x="219" y="17"/>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57"/>
        <p:cNvGrpSpPr/>
        <p:nvPr/>
      </p:nvGrpSpPr>
      <p:grpSpPr>
        <a:xfrm>
          <a:off x="0" y="0"/>
          <a:ext cx="0" cy="0"/>
          <a:chOff x="0" y="0"/>
          <a:chExt cx="0" cy="0"/>
        </a:xfrm>
      </p:grpSpPr>
      <p:sp>
        <p:nvSpPr>
          <p:cNvPr id="3358" name="Google Shape;3358;p229"/>
          <p:cNvSpPr txBox="1">
            <a:spLocks noGrp="1"/>
          </p:cNvSpPr>
          <p:nvPr>
            <p:ph type="title"/>
          </p:nvPr>
        </p:nvSpPr>
        <p:spPr>
          <a:xfrm>
            <a:off x="309269" y="314400"/>
            <a:ext cx="8508600" cy="448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Combination FSA covers…</a:t>
            </a:r>
            <a:endParaRPr/>
          </a:p>
        </p:txBody>
      </p:sp>
      <p:sp>
        <p:nvSpPr>
          <p:cNvPr id="3359" name="Google Shape;3359;p229"/>
          <p:cNvSpPr/>
          <p:nvPr/>
        </p:nvSpPr>
        <p:spPr>
          <a:xfrm>
            <a:off x="4253753" y="1046883"/>
            <a:ext cx="3658800" cy="3658800"/>
          </a:xfrm>
          <a:prstGeom prst="ellipse">
            <a:avLst/>
          </a:prstGeom>
          <a:noFill/>
          <a:ln w="24525" cap="flat" cmpd="sng">
            <a:solidFill>
              <a:schemeClr val="accent4"/>
            </a:solidFill>
            <a:prstDash val="solid"/>
            <a:round/>
            <a:headEnd type="none" w="sm" len="sm"/>
            <a:tailEnd type="none" w="sm" len="sm"/>
          </a:ln>
        </p:spPr>
        <p:txBody>
          <a:bodyPr spcFirstLastPara="1" wrap="square" lIns="88300" tIns="44125" rIns="88300" bIns="44125" anchor="ctr" anchorCtr="0">
            <a:noAutofit/>
          </a:bodyPr>
          <a:lstStyle/>
          <a:p>
            <a:pPr marL="0" marR="0" lvl="0" indent="0" algn="ctr" rtl="0">
              <a:lnSpc>
                <a:spcPct val="100000"/>
              </a:lnSpc>
              <a:spcBef>
                <a:spcPts val="0"/>
              </a:spcBef>
              <a:spcAft>
                <a:spcPts val="0"/>
              </a:spcAft>
              <a:buClr>
                <a:srgbClr val="000000"/>
              </a:buClr>
              <a:buSzPts val="1810"/>
              <a:buFont typeface="Arial"/>
              <a:buNone/>
            </a:pPr>
            <a:endParaRPr sz="1810" b="0" i="0" u="none" strike="noStrike" cap="none">
              <a:solidFill>
                <a:srgbClr val="FFFFFF"/>
              </a:solidFill>
              <a:latin typeface="Arial"/>
              <a:ea typeface="Arial"/>
              <a:cs typeface="Arial"/>
              <a:sym typeface="Arial"/>
            </a:endParaRPr>
          </a:p>
        </p:txBody>
      </p:sp>
      <p:cxnSp>
        <p:nvCxnSpPr>
          <p:cNvPr id="3360" name="Google Shape;3360;p229"/>
          <p:cNvCxnSpPr/>
          <p:nvPr/>
        </p:nvCxnSpPr>
        <p:spPr>
          <a:xfrm>
            <a:off x="6097544" y="833648"/>
            <a:ext cx="0" cy="4078500"/>
          </a:xfrm>
          <a:prstGeom prst="straightConnector1">
            <a:avLst/>
          </a:prstGeom>
          <a:noFill/>
          <a:ln w="20225" cap="flat" cmpd="sng">
            <a:solidFill>
              <a:schemeClr val="accent2"/>
            </a:solidFill>
            <a:prstDash val="solid"/>
            <a:round/>
            <a:headEnd type="none" w="sm" len="sm"/>
            <a:tailEnd type="none" w="sm" len="sm"/>
          </a:ln>
        </p:spPr>
      </p:cxnSp>
      <p:sp>
        <p:nvSpPr>
          <p:cNvPr id="3361" name="Google Shape;3361;p229"/>
          <p:cNvSpPr/>
          <p:nvPr/>
        </p:nvSpPr>
        <p:spPr>
          <a:xfrm>
            <a:off x="5009336" y="4184069"/>
            <a:ext cx="751500" cy="734700"/>
          </a:xfrm>
          <a:prstGeom prst="ellipse">
            <a:avLst/>
          </a:prstGeom>
          <a:solidFill>
            <a:schemeClr val="lt1"/>
          </a:solidFill>
          <a:ln>
            <a:noFill/>
          </a:ln>
          <a:effectLst>
            <a:outerShdw blurRad="363731" dist="121244" dir="5400000" algn="bl" rotWithShape="0">
              <a:schemeClr val="lt2">
                <a:alpha val="48240"/>
              </a:schemeClr>
            </a:outerShdw>
          </a:effectLst>
        </p:spPr>
        <p:txBody>
          <a:bodyPr spcFirstLastPara="1" wrap="square" lIns="96950" tIns="96950" rIns="96950" bIns="96950" anchor="ctr" anchorCtr="0">
            <a:noAutofit/>
          </a:bodyPr>
          <a:lstStyle/>
          <a:p>
            <a:pPr marL="387877" marR="193938" lvl="0" indent="0" algn="l" rtl="0">
              <a:lnSpc>
                <a:spcPct val="115000"/>
              </a:lnSpc>
              <a:spcBef>
                <a:spcPts val="0"/>
              </a:spcBef>
              <a:spcAft>
                <a:spcPts val="0"/>
              </a:spcAft>
              <a:buClr>
                <a:srgbClr val="000000"/>
              </a:buClr>
              <a:buSzPts val="1061"/>
              <a:buFont typeface="Arial"/>
              <a:buNone/>
            </a:pPr>
            <a:endParaRPr sz="1061" b="1" i="0" u="none" strike="noStrike" cap="none">
              <a:solidFill>
                <a:srgbClr val="D02030"/>
              </a:solidFill>
              <a:latin typeface="Inter Medium"/>
              <a:ea typeface="Inter Medium"/>
              <a:cs typeface="Inter Medium"/>
              <a:sym typeface="Inter Medium"/>
            </a:endParaRPr>
          </a:p>
        </p:txBody>
      </p:sp>
      <p:sp>
        <p:nvSpPr>
          <p:cNvPr id="3362" name="Google Shape;3362;p229"/>
          <p:cNvSpPr/>
          <p:nvPr/>
        </p:nvSpPr>
        <p:spPr>
          <a:xfrm>
            <a:off x="4109698" y="3566999"/>
            <a:ext cx="751500" cy="734700"/>
          </a:xfrm>
          <a:prstGeom prst="ellipse">
            <a:avLst/>
          </a:prstGeom>
          <a:solidFill>
            <a:schemeClr val="lt1"/>
          </a:solidFill>
          <a:ln>
            <a:noFill/>
          </a:ln>
          <a:effectLst>
            <a:outerShdw blurRad="363731" dist="121244" dir="5400000" algn="bl" rotWithShape="0">
              <a:schemeClr val="lt2">
                <a:alpha val="48240"/>
              </a:schemeClr>
            </a:outerShdw>
          </a:effectLst>
        </p:spPr>
        <p:txBody>
          <a:bodyPr spcFirstLastPara="1" wrap="square" lIns="96950" tIns="96950" rIns="96950" bIns="96950" anchor="ctr" anchorCtr="0">
            <a:noAutofit/>
          </a:bodyPr>
          <a:lstStyle/>
          <a:p>
            <a:pPr marL="387877" marR="193938" lvl="0" indent="0" algn="l" rtl="0">
              <a:lnSpc>
                <a:spcPct val="115000"/>
              </a:lnSpc>
              <a:spcBef>
                <a:spcPts val="0"/>
              </a:spcBef>
              <a:spcAft>
                <a:spcPts val="0"/>
              </a:spcAft>
              <a:buClr>
                <a:srgbClr val="000000"/>
              </a:buClr>
              <a:buSzPts val="1061"/>
              <a:buFont typeface="Arial"/>
              <a:buNone/>
            </a:pPr>
            <a:endParaRPr sz="1061" b="1" i="0" u="none" strike="noStrike" cap="none">
              <a:solidFill>
                <a:srgbClr val="D02030"/>
              </a:solidFill>
              <a:latin typeface="Inter Medium"/>
              <a:ea typeface="Inter Medium"/>
              <a:cs typeface="Inter Medium"/>
              <a:sym typeface="Inter Medium"/>
            </a:endParaRPr>
          </a:p>
        </p:txBody>
      </p:sp>
      <p:sp>
        <p:nvSpPr>
          <p:cNvPr id="3363" name="Google Shape;3363;p229"/>
          <p:cNvSpPr/>
          <p:nvPr/>
        </p:nvSpPr>
        <p:spPr>
          <a:xfrm>
            <a:off x="6987583" y="1211890"/>
            <a:ext cx="751500" cy="734700"/>
          </a:xfrm>
          <a:prstGeom prst="ellipse">
            <a:avLst/>
          </a:prstGeom>
          <a:solidFill>
            <a:schemeClr val="accent2"/>
          </a:solidFill>
          <a:ln>
            <a:noFill/>
          </a:ln>
          <a:effectLst>
            <a:outerShdw blurRad="363731" dist="121244" dir="5400000" algn="bl" rotWithShape="0">
              <a:schemeClr val="lt2">
                <a:alpha val="48240"/>
              </a:schemeClr>
            </a:outerShdw>
          </a:effectLst>
        </p:spPr>
        <p:txBody>
          <a:bodyPr spcFirstLastPara="1" wrap="square" lIns="96950" tIns="96950" rIns="96950" bIns="96950" anchor="ctr" anchorCtr="0">
            <a:noAutofit/>
          </a:bodyPr>
          <a:lstStyle/>
          <a:p>
            <a:pPr marL="387877" marR="193938" lvl="0" indent="0" algn="l" rtl="0">
              <a:lnSpc>
                <a:spcPct val="115000"/>
              </a:lnSpc>
              <a:spcBef>
                <a:spcPts val="0"/>
              </a:spcBef>
              <a:spcAft>
                <a:spcPts val="0"/>
              </a:spcAft>
              <a:buClr>
                <a:srgbClr val="000000"/>
              </a:buClr>
              <a:buSzPts val="1061"/>
              <a:buFont typeface="Arial"/>
              <a:buNone/>
            </a:pPr>
            <a:endParaRPr sz="1061" b="1" i="0" u="none" strike="noStrike" cap="none">
              <a:solidFill>
                <a:srgbClr val="D02030"/>
              </a:solidFill>
              <a:latin typeface="Inter Medium"/>
              <a:ea typeface="Inter Medium"/>
              <a:cs typeface="Inter Medium"/>
              <a:sym typeface="Inter Medium"/>
            </a:endParaRPr>
          </a:p>
        </p:txBody>
      </p:sp>
      <p:sp>
        <p:nvSpPr>
          <p:cNvPr id="3364" name="Google Shape;3364;p229"/>
          <p:cNvSpPr/>
          <p:nvPr/>
        </p:nvSpPr>
        <p:spPr>
          <a:xfrm>
            <a:off x="3840685" y="2510788"/>
            <a:ext cx="751500" cy="734700"/>
          </a:xfrm>
          <a:prstGeom prst="ellipse">
            <a:avLst/>
          </a:prstGeom>
          <a:solidFill>
            <a:schemeClr val="lt1"/>
          </a:solidFill>
          <a:ln>
            <a:noFill/>
          </a:ln>
          <a:effectLst>
            <a:outerShdw blurRad="363731" dist="121244" dir="5400000" algn="bl" rotWithShape="0">
              <a:schemeClr val="lt2">
                <a:alpha val="48240"/>
              </a:schemeClr>
            </a:outerShdw>
          </a:effectLst>
        </p:spPr>
        <p:txBody>
          <a:bodyPr spcFirstLastPara="1" wrap="square" lIns="96950" tIns="96950" rIns="96950" bIns="96950" anchor="ctr" anchorCtr="0">
            <a:noAutofit/>
          </a:bodyPr>
          <a:lstStyle/>
          <a:p>
            <a:pPr marL="387877" marR="193938" lvl="0" indent="0" algn="l" rtl="0">
              <a:lnSpc>
                <a:spcPct val="115000"/>
              </a:lnSpc>
              <a:spcBef>
                <a:spcPts val="0"/>
              </a:spcBef>
              <a:spcAft>
                <a:spcPts val="0"/>
              </a:spcAft>
              <a:buClr>
                <a:srgbClr val="000000"/>
              </a:buClr>
              <a:buSzPts val="1061"/>
              <a:buFont typeface="Arial"/>
              <a:buNone/>
            </a:pPr>
            <a:endParaRPr sz="1061" b="1" i="0" u="none" strike="noStrike" cap="none">
              <a:solidFill>
                <a:srgbClr val="D02030"/>
              </a:solidFill>
              <a:latin typeface="Inter Medium"/>
              <a:ea typeface="Inter Medium"/>
              <a:cs typeface="Inter Medium"/>
              <a:sym typeface="Inter Medium"/>
            </a:endParaRPr>
          </a:p>
        </p:txBody>
      </p:sp>
      <p:grpSp>
        <p:nvGrpSpPr>
          <p:cNvPr id="3365" name="Google Shape;3365;p229"/>
          <p:cNvGrpSpPr/>
          <p:nvPr/>
        </p:nvGrpSpPr>
        <p:grpSpPr>
          <a:xfrm>
            <a:off x="4315131" y="3780162"/>
            <a:ext cx="355877" cy="308885"/>
            <a:chOff x="2949200" y="3164650"/>
            <a:chExt cx="98450" cy="85450"/>
          </a:xfrm>
        </p:grpSpPr>
        <p:sp>
          <p:nvSpPr>
            <p:cNvPr id="3366" name="Google Shape;3366;p229"/>
            <p:cNvSpPr/>
            <p:nvPr/>
          </p:nvSpPr>
          <p:spPr>
            <a:xfrm>
              <a:off x="3026275" y="3232900"/>
              <a:ext cx="17175" cy="17200"/>
            </a:xfrm>
            <a:custGeom>
              <a:avLst/>
              <a:gdLst/>
              <a:ahLst/>
              <a:cxnLst/>
              <a:rect l="l" t="t" r="r" b="b"/>
              <a:pathLst>
                <a:path w="687" h="688" extrusionOk="0">
                  <a:moveTo>
                    <a:pt x="553" y="0"/>
                  </a:moveTo>
                  <a:lnTo>
                    <a:pt x="519" y="17"/>
                  </a:lnTo>
                  <a:lnTo>
                    <a:pt x="486" y="51"/>
                  </a:lnTo>
                  <a:lnTo>
                    <a:pt x="486" y="101"/>
                  </a:lnTo>
                  <a:lnTo>
                    <a:pt x="486" y="486"/>
                  </a:lnTo>
                  <a:lnTo>
                    <a:pt x="67" y="486"/>
                  </a:lnTo>
                  <a:lnTo>
                    <a:pt x="34" y="520"/>
                  </a:lnTo>
                  <a:lnTo>
                    <a:pt x="0" y="553"/>
                  </a:lnTo>
                  <a:lnTo>
                    <a:pt x="0" y="587"/>
                  </a:lnTo>
                  <a:lnTo>
                    <a:pt x="0" y="620"/>
                  </a:lnTo>
                  <a:lnTo>
                    <a:pt x="34" y="654"/>
                  </a:lnTo>
                  <a:lnTo>
                    <a:pt x="67" y="687"/>
                  </a:lnTo>
                  <a:lnTo>
                    <a:pt x="620" y="687"/>
                  </a:lnTo>
                  <a:lnTo>
                    <a:pt x="653" y="654"/>
                  </a:lnTo>
                  <a:lnTo>
                    <a:pt x="670" y="620"/>
                  </a:lnTo>
                  <a:lnTo>
                    <a:pt x="687" y="587"/>
                  </a:lnTo>
                  <a:lnTo>
                    <a:pt x="687" y="101"/>
                  </a:lnTo>
                  <a:lnTo>
                    <a:pt x="670" y="51"/>
                  </a:lnTo>
                  <a:lnTo>
                    <a:pt x="653" y="17"/>
                  </a:lnTo>
                  <a:lnTo>
                    <a:pt x="620" y="0"/>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67" name="Google Shape;3367;p229"/>
            <p:cNvSpPr/>
            <p:nvPr/>
          </p:nvSpPr>
          <p:spPr>
            <a:xfrm>
              <a:off x="3026275" y="3164650"/>
              <a:ext cx="17175" cy="17175"/>
            </a:xfrm>
            <a:custGeom>
              <a:avLst/>
              <a:gdLst/>
              <a:ahLst/>
              <a:cxnLst/>
              <a:rect l="l" t="t" r="r" b="b"/>
              <a:pathLst>
                <a:path w="687" h="687" extrusionOk="0">
                  <a:moveTo>
                    <a:pt x="101" y="0"/>
                  </a:moveTo>
                  <a:lnTo>
                    <a:pt x="67" y="17"/>
                  </a:lnTo>
                  <a:lnTo>
                    <a:pt x="34" y="34"/>
                  </a:lnTo>
                  <a:lnTo>
                    <a:pt x="0" y="67"/>
                  </a:lnTo>
                  <a:lnTo>
                    <a:pt x="0" y="101"/>
                  </a:lnTo>
                  <a:lnTo>
                    <a:pt x="0" y="151"/>
                  </a:lnTo>
                  <a:lnTo>
                    <a:pt x="34" y="184"/>
                  </a:lnTo>
                  <a:lnTo>
                    <a:pt x="67" y="201"/>
                  </a:lnTo>
                  <a:lnTo>
                    <a:pt x="486" y="201"/>
                  </a:lnTo>
                  <a:lnTo>
                    <a:pt x="486" y="586"/>
                  </a:lnTo>
                  <a:lnTo>
                    <a:pt x="486" y="637"/>
                  </a:lnTo>
                  <a:lnTo>
                    <a:pt x="519" y="670"/>
                  </a:lnTo>
                  <a:lnTo>
                    <a:pt x="553" y="687"/>
                  </a:lnTo>
                  <a:lnTo>
                    <a:pt x="620" y="687"/>
                  </a:lnTo>
                  <a:lnTo>
                    <a:pt x="653" y="670"/>
                  </a:lnTo>
                  <a:lnTo>
                    <a:pt x="670" y="637"/>
                  </a:lnTo>
                  <a:lnTo>
                    <a:pt x="687" y="586"/>
                  </a:lnTo>
                  <a:lnTo>
                    <a:pt x="687" y="101"/>
                  </a:lnTo>
                  <a:lnTo>
                    <a:pt x="670" y="67"/>
                  </a:lnTo>
                  <a:lnTo>
                    <a:pt x="653" y="34"/>
                  </a:lnTo>
                  <a:lnTo>
                    <a:pt x="620" y="17"/>
                  </a:lnTo>
                  <a:lnTo>
                    <a:pt x="586" y="0"/>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68" name="Google Shape;3368;p229"/>
            <p:cNvSpPr/>
            <p:nvPr/>
          </p:nvSpPr>
          <p:spPr>
            <a:xfrm>
              <a:off x="2954225" y="3164650"/>
              <a:ext cx="17200" cy="17175"/>
            </a:xfrm>
            <a:custGeom>
              <a:avLst/>
              <a:gdLst/>
              <a:ahLst/>
              <a:cxnLst/>
              <a:rect l="l" t="t" r="r" b="b"/>
              <a:pathLst>
                <a:path w="688" h="687" extrusionOk="0">
                  <a:moveTo>
                    <a:pt x="101" y="0"/>
                  </a:moveTo>
                  <a:lnTo>
                    <a:pt x="68" y="17"/>
                  </a:lnTo>
                  <a:lnTo>
                    <a:pt x="34" y="34"/>
                  </a:lnTo>
                  <a:lnTo>
                    <a:pt x="1" y="67"/>
                  </a:lnTo>
                  <a:lnTo>
                    <a:pt x="1" y="101"/>
                  </a:lnTo>
                  <a:lnTo>
                    <a:pt x="1" y="586"/>
                  </a:lnTo>
                  <a:lnTo>
                    <a:pt x="1" y="637"/>
                  </a:lnTo>
                  <a:lnTo>
                    <a:pt x="34" y="670"/>
                  </a:lnTo>
                  <a:lnTo>
                    <a:pt x="68" y="687"/>
                  </a:lnTo>
                  <a:lnTo>
                    <a:pt x="135" y="687"/>
                  </a:lnTo>
                  <a:lnTo>
                    <a:pt x="168" y="670"/>
                  </a:lnTo>
                  <a:lnTo>
                    <a:pt x="202" y="637"/>
                  </a:lnTo>
                  <a:lnTo>
                    <a:pt x="202" y="586"/>
                  </a:lnTo>
                  <a:lnTo>
                    <a:pt x="202" y="201"/>
                  </a:lnTo>
                  <a:lnTo>
                    <a:pt x="621" y="201"/>
                  </a:lnTo>
                  <a:lnTo>
                    <a:pt x="654" y="184"/>
                  </a:lnTo>
                  <a:lnTo>
                    <a:pt x="688" y="151"/>
                  </a:lnTo>
                  <a:lnTo>
                    <a:pt x="688" y="101"/>
                  </a:lnTo>
                  <a:lnTo>
                    <a:pt x="688" y="67"/>
                  </a:lnTo>
                  <a:lnTo>
                    <a:pt x="654" y="34"/>
                  </a:lnTo>
                  <a:lnTo>
                    <a:pt x="621" y="17"/>
                  </a:lnTo>
                  <a:lnTo>
                    <a:pt x="587" y="0"/>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69" name="Google Shape;3369;p229"/>
            <p:cNvSpPr/>
            <p:nvPr/>
          </p:nvSpPr>
          <p:spPr>
            <a:xfrm>
              <a:off x="2954225" y="3232900"/>
              <a:ext cx="17200" cy="17200"/>
            </a:xfrm>
            <a:custGeom>
              <a:avLst/>
              <a:gdLst/>
              <a:ahLst/>
              <a:cxnLst/>
              <a:rect l="l" t="t" r="r" b="b"/>
              <a:pathLst>
                <a:path w="688" h="688" extrusionOk="0">
                  <a:moveTo>
                    <a:pt x="68" y="0"/>
                  </a:moveTo>
                  <a:lnTo>
                    <a:pt x="34" y="17"/>
                  </a:lnTo>
                  <a:lnTo>
                    <a:pt x="1" y="51"/>
                  </a:lnTo>
                  <a:lnTo>
                    <a:pt x="1" y="101"/>
                  </a:lnTo>
                  <a:lnTo>
                    <a:pt x="1" y="587"/>
                  </a:lnTo>
                  <a:lnTo>
                    <a:pt x="1" y="620"/>
                  </a:lnTo>
                  <a:lnTo>
                    <a:pt x="34" y="654"/>
                  </a:lnTo>
                  <a:lnTo>
                    <a:pt x="68" y="687"/>
                  </a:lnTo>
                  <a:lnTo>
                    <a:pt x="621" y="687"/>
                  </a:lnTo>
                  <a:lnTo>
                    <a:pt x="654" y="654"/>
                  </a:lnTo>
                  <a:lnTo>
                    <a:pt x="688" y="620"/>
                  </a:lnTo>
                  <a:lnTo>
                    <a:pt x="688" y="587"/>
                  </a:lnTo>
                  <a:lnTo>
                    <a:pt x="688" y="553"/>
                  </a:lnTo>
                  <a:lnTo>
                    <a:pt x="654" y="520"/>
                  </a:lnTo>
                  <a:lnTo>
                    <a:pt x="621" y="486"/>
                  </a:lnTo>
                  <a:lnTo>
                    <a:pt x="202" y="486"/>
                  </a:lnTo>
                  <a:lnTo>
                    <a:pt x="202" y="101"/>
                  </a:lnTo>
                  <a:lnTo>
                    <a:pt x="202" y="51"/>
                  </a:lnTo>
                  <a:lnTo>
                    <a:pt x="168" y="17"/>
                  </a:lnTo>
                  <a:lnTo>
                    <a:pt x="135" y="0"/>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70" name="Google Shape;3370;p229"/>
            <p:cNvSpPr/>
            <p:nvPr/>
          </p:nvSpPr>
          <p:spPr>
            <a:xfrm>
              <a:off x="2970150" y="3178875"/>
              <a:ext cx="56975" cy="56975"/>
            </a:xfrm>
            <a:custGeom>
              <a:avLst/>
              <a:gdLst/>
              <a:ahLst/>
              <a:cxnLst/>
              <a:rect l="l" t="t" r="r" b="b"/>
              <a:pathLst>
                <a:path w="2279" h="2279" extrusionOk="0">
                  <a:moveTo>
                    <a:pt x="1140" y="202"/>
                  </a:moveTo>
                  <a:lnTo>
                    <a:pt x="1324" y="218"/>
                  </a:lnTo>
                  <a:lnTo>
                    <a:pt x="1508" y="285"/>
                  </a:lnTo>
                  <a:lnTo>
                    <a:pt x="1659" y="369"/>
                  </a:lnTo>
                  <a:lnTo>
                    <a:pt x="1793" y="486"/>
                  </a:lnTo>
                  <a:lnTo>
                    <a:pt x="1910" y="620"/>
                  </a:lnTo>
                  <a:lnTo>
                    <a:pt x="1994" y="771"/>
                  </a:lnTo>
                  <a:lnTo>
                    <a:pt x="2044" y="955"/>
                  </a:lnTo>
                  <a:lnTo>
                    <a:pt x="2078" y="1140"/>
                  </a:lnTo>
                  <a:lnTo>
                    <a:pt x="2044" y="1324"/>
                  </a:lnTo>
                  <a:lnTo>
                    <a:pt x="1994" y="1508"/>
                  </a:lnTo>
                  <a:lnTo>
                    <a:pt x="1910" y="1659"/>
                  </a:lnTo>
                  <a:lnTo>
                    <a:pt x="1793" y="1793"/>
                  </a:lnTo>
                  <a:lnTo>
                    <a:pt x="1659" y="1910"/>
                  </a:lnTo>
                  <a:lnTo>
                    <a:pt x="1508" y="1994"/>
                  </a:lnTo>
                  <a:lnTo>
                    <a:pt x="1324" y="2061"/>
                  </a:lnTo>
                  <a:lnTo>
                    <a:pt x="1140" y="2078"/>
                  </a:lnTo>
                  <a:lnTo>
                    <a:pt x="955" y="2061"/>
                  </a:lnTo>
                  <a:lnTo>
                    <a:pt x="771" y="1994"/>
                  </a:lnTo>
                  <a:lnTo>
                    <a:pt x="620" y="1910"/>
                  </a:lnTo>
                  <a:lnTo>
                    <a:pt x="470" y="1793"/>
                  </a:lnTo>
                  <a:lnTo>
                    <a:pt x="369" y="1659"/>
                  </a:lnTo>
                  <a:lnTo>
                    <a:pt x="285" y="1508"/>
                  </a:lnTo>
                  <a:lnTo>
                    <a:pt x="218" y="1324"/>
                  </a:lnTo>
                  <a:lnTo>
                    <a:pt x="202" y="1140"/>
                  </a:lnTo>
                  <a:lnTo>
                    <a:pt x="218" y="955"/>
                  </a:lnTo>
                  <a:lnTo>
                    <a:pt x="285" y="771"/>
                  </a:lnTo>
                  <a:lnTo>
                    <a:pt x="369" y="620"/>
                  </a:lnTo>
                  <a:lnTo>
                    <a:pt x="470" y="486"/>
                  </a:lnTo>
                  <a:lnTo>
                    <a:pt x="620" y="369"/>
                  </a:lnTo>
                  <a:lnTo>
                    <a:pt x="771" y="285"/>
                  </a:lnTo>
                  <a:lnTo>
                    <a:pt x="955" y="218"/>
                  </a:lnTo>
                  <a:lnTo>
                    <a:pt x="1140" y="202"/>
                  </a:lnTo>
                  <a:close/>
                  <a:moveTo>
                    <a:pt x="1140" y="1"/>
                  </a:moveTo>
                  <a:lnTo>
                    <a:pt x="1022" y="17"/>
                  </a:lnTo>
                  <a:lnTo>
                    <a:pt x="905" y="34"/>
                  </a:lnTo>
                  <a:lnTo>
                    <a:pt x="805" y="51"/>
                  </a:lnTo>
                  <a:lnTo>
                    <a:pt x="704" y="101"/>
                  </a:lnTo>
                  <a:lnTo>
                    <a:pt x="604" y="135"/>
                  </a:lnTo>
                  <a:lnTo>
                    <a:pt x="503" y="202"/>
                  </a:lnTo>
                  <a:lnTo>
                    <a:pt x="419" y="269"/>
                  </a:lnTo>
                  <a:lnTo>
                    <a:pt x="336" y="336"/>
                  </a:lnTo>
                  <a:lnTo>
                    <a:pt x="269" y="419"/>
                  </a:lnTo>
                  <a:lnTo>
                    <a:pt x="202" y="503"/>
                  </a:lnTo>
                  <a:lnTo>
                    <a:pt x="135" y="604"/>
                  </a:lnTo>
                  <a:lnTo>
                    <a:pt x="84" y="704"/>
                  </a:lnTo>
                  <a:lnTo>
                    <a:pt x="51" y="805"/>
                  </a:lnTo>
                  <a:lnTo>
                    <a:pt x="17" y="905"/>
                  </a:lnTo>
                  <a:lnTo>
                    <a:pt x="0" y="1022"/>
                  </a:lnTo>
                  <a:lnTo>
                    <a:pt x="0" y="1140"/>
                  </a:lnTo>
                  <a:lnTo>
                    <a:pt x="0" y="1257"/>
                  </a:lnTo>
                  <a:lnTo>
                    <a:pt x="17" y="1374"/>
                  </a:lnTo>
                  <a:lnTo>
                    <a:pt x="51" y="1475"/>
                  </a:lnTo>
                  <a:lnTo>
                    <a:pt x="84" y="1575"/>
                  </a:lnTo>
                  <a:lnTo>
                    <a:pt x="135" y="1676"/>
                  </a:lnTo>
                  <a:lnTo>
                    <a:pt x="202" y="1776"/>
                  </a:lnTo>
                  <a:lnTo>
                    <a:pt x="269" y="1860"/>
                  </a:lnTo>
                  <a:lnTo>
                    <a:pt x="336" y="1944"/>
                  </a:lnTo>
                  <a:lnTo>
                    <a:pt x="419" y="2011"/>
                  </a:lnTo>
                  <a:lnTo>
                    <a:pt x="503" y="2078"/>
                  </a:lnTo>
                  <a:lnTo>
                    <a:pt x="604" y="2145"/>
                  </a:lnTo>
                  <a:lnTo>
                    <a:pt x="704" y="2178"/>
                  </a:lnTo>
                  <a:lnTo>
                    <a:pt x="805" y="2228"/>
                  </a:lnTo>
                  <a:lnTo>
                    <a:pt x="905" y="2245"/>
                  </a:lnTo>
                  <a:lnTo>
                    <a:pt x="1022" y="2262"/>
                  </a:lnTo>
                  <a:lnTo>
                    <a:pt x="1140" y="2279"/>
                  </a:lnTo>
                  <a:lnTo>
                    <a:pt x="1257" y="2262"/>
                  </a:lnTo>
                  <a:lnTo>
                    <a:pt x="1357" y="2245"/>
                  </a:lnTo>
                  <a:lnTo>
                    <a:pt x="1475" y="2228"/>
                  </a:lnTo>
                  <a:lnTo>
                    <a:pt x="1575" y="2178"/>
                  </a:lnTo>
                  <a:lnTo>
                    <a:pt x="1676" y="2145"/>
                  </a:lnTo>
                  <a:lnTo>
                    <a:pt x="1776" y="2078"/>
                  </a:lnTo>
                  <a:lnTo>
                    <a:pt x="1860" y="2011"/>
                  </a:lnTo>
                  <a:lnTo>
                    <a:pt x="1944" y="1944"/>
                  </a:lnTo>
                  <a:lnTo>
                    <a:pt x="2011" y="1860"/>
                  </a:lnTo>
                  <a:lnTo>
                    <a:pt x="2078" y="1776"/>
                  </a:lnTo>
                  <a:lnTo>
                    <a:pt x="2128" y="1676"/>
                  </a:lnTo>
                  <a:lnTo>
                    <a:pt x="2178" y="1575"/>
                  </a:lnTo>
                  <a:lnTo>
                    <a:pt x="2228" y="1475"/>
                  </a:lnTo>
                  <a:lnTo>
                    <a:pt x="2245" y="1374"/>
                  </a:lnTo>
                  <a:lnTo>
                    <a:pt x="2262" y="1257"/>
                  </a:lnTo>
                  <a:lnTo>
                    <a:pt x="2279" y="1140"/>
                  </a:lnTo>
                  <a:lnTo>
                    <a:pt x="2262" y="1022"/>
                  </a:lnTo>
                  <a:lnTo>
                    <a:pt x="2245" y="905"/>
                  </a:lnTo>
                  <a:lnTo>
                    <a:pt x="2228" y="805"/>
                  </a:lnTo>
                  <a:lnTo>
                    <a:pt x="2178" y="704"/>
                  </a:lnTo>
                  <a:lnTo>
                    <a:pt x="2128" y="604"/>
                  </a:lnTo>
                  <a:lnTo>
                    <a:pt x="2078" y="503"/>
                  </a:lnTo>
                  <a:lnTo>
                    <a:pt x="2011" y="419"/>
                  </a:lnTo>
                  <a:lnTo>
                    <a:pt x="1944" y="336"/>
                  </a:lnTo>
                  <a:lnTo>
                    <a:pt x="1860" y="269"/>
                  </a:lnTo>
                  <a:lnTo>
                    <a:pt x="1776" y="202"/>
                  </a:lnTo>
                  <a:lnTo>
                    <a:pt x="1676" y="135"/>
                  </a:lnTo>
                  <a:lnTo>
                    <a:pt x="1575" y="101"/>
                  </a:lnTo>
                  <a:lnTo>
                    <a:pt x="1475" y="51"/>
                  </a:lnTo>
                  <a:lnTo>
                    <a:pt x="1357" y="34"/>
                  </a:lnTo>
                  <a:lnTo>
                    <a:pt x="1257" y="17"/>
                  </a:lnTo>
                  <a:lnTo>
                    <a:pt x="1140" y="1"/>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71" name="Google Shape;3371;p229"/>
            <p:cNvSpPr/>
            <p:nvPr/>
          </p:nvSpPr>
          <p:spPr>
            <a:xfrm>
              <a:off x="2949200" y="3178875"/>
              <a:ext cx="98450" cy="31025"/>
            </a:xfrm>
            <a:custGeom>
              <a:avLst/>
              <a:gdLst/>
              <a:ahLst/>
              <a:cxnLst/>
              <a:rect l="l" t="t" r="r" b="b"/>
              <a:pathLst>
                <a:path w="3938" h="1241" extrusionOk="0">
                  <a:moveTo>
                    <a:pt x="1978" y="1"/>
                  </a:moveTo>
                  <a:lnTo>
                    <a:pt x="1676" y="17"/>
                  </a:lnTo>
                  <a:lnTo>
                    <a:pt x="1391" y="84"/>
                  </a:lnTo>
                  <a:lnTo>
                    <a:pt x="1123" y="168"/>
                  </a:lnTo>
                  <a:lnTo>
                    <a:pt x="855" y="285"/>
                  </a:lnTo>
                  <a:lnTo>
                    <a:pt x="621" y="436"/>
                  </a:lnTo>
                  <a:lnTo>
                    <a:pt x="386" y="620"/>
                  </a:lnTo>
                  <a:lnTo>
                    <a:pt x="185" y="838"/>
                  </a:lnTo>
                  <a:lnTo>
                    <a:pt x="18" y="1073"/>
                  </a:lnTo>
                  <a:lnTo>
                    <a:pt x="1" y="1123"/>
                  </a:lnTo>
                  <a:lnTo>
                    <a:pt x="1" y="1156"/>
                  </a:lnTo>
                  <a:lnTo>
                    <a:pt x="18" y="1190"/>
                  </a:lnTo>
                  <a:lnTo>
                    <a:pt x="51" y="1223"/>
                  </a:lnTo>
                  <a:lnTo>
                    <a:pt x="118" y="1223"/>
                  </a:lnTo>
                  <a:lnTo>
                    <a:pt x="168" y="1207"/>
                  </a:lnTo>
                  <a:lnTo>
                    <a:pt x="185" y="1190"/>
                  </a:lnTo>
                  <a:lnTo>
                    <a:pt x="353" y="972"/>
                  </a:lnTo>
                  <a:lnTo>
                    <a:pt x="537" y="771"/>
                  </a:lnTo>
                  <a:lnTo>
                    <a:pt x="738" y="604"/>
                  </a:lnTo>
                  <a:lnTo>
                    <a:pt x="956" y="470"/>
                  </a:lnTo>
                  <a:lnTo>
                    <a:pt x="1190" y="352"/>
                  </a:lnTo>
                  <a:lnTo>
                    <a:pt x="1442" y="269"/>
                  </a:lnTo>
                  <a:lnTo>
                    <a:pt x="1710" y="218"/>
                  </a:lnTo>
                  <a:lnTo>
                    <a:pt x="1978" y="202"/>
                  </a:lnTo>
                  <a:lnTo>
                    <a:pt x="2246" y="218"/>
                  </a:lnTo>
                  <a:lnTo>
                    <a:pt x="2514" y="269"/>
                  </a:lnTo>
                  <a:lnTo>
                    <a:pt x="2765" y="352"/>
                  </a:lnTo>
                  <a:lnTo>
                    <a:pt x="2999" y="470"/>
                  </a:lnTo>
                  <a:lnTo>
                    <a:pt x="3217" y="604"/>
                  </a:lnTo>
                  <a:lnTo>
                    <a:pt x="3418" y="771"/>
                  </a:lnTo>
                  <a:lnTo>
                    <a:pt x="3602" y="972"/>
                  </a:lnTo>
                  <a:lnTo>
                    <a:pt x="3770" y="1190"/>
                  </a:lnTo>
                  <a:lnTo>
                    <a:pt x="3803" y="1223"/>
                  </a:lnTo>
                  <a:lnTo>
                    <a:pt x="3854" y="1240"/>
                  </a:lnTo>
                  <a:lnTo>
                    <a:pt x="3904" y="1223"/>
                  </a:lnTo>
                  <a:lnTo>
                    <a:pt x="3937" y="1190"/>
                  </a:lnTo>
                  <a:lnTo>
                    <a:pt x="3937" y="1156"/>
                  </a:lnTo>
                  <a:lnTo>
                    <a:pt x="3937" y="1123"/>
                  </a:lnTo>
                  <a:lnTo>
                    <a:pt x="3937" y="1073"/>
                  </a:lnTo>
                  <a:lnTo>
                    <a:pt x="3753" y="838"/>
                  </a:lnTo>
                  <a:lnTo>
                    <a:pt x="3552" y="620"/>
                  </a:lnTo>
                  <a:lnTo>
                    <a:pt x="3334" y="436"/>
                  </a:lnTo>
                  <a:lnTo>
                    <a:pt x="3083" y="285"/>
                  </a:lnTo>
                  <a:lnTo>
                    <a:pt x="2832" y="168"/>
                  </a:lnTo>
                  <a:lnTo>
                    <a:pt x="2564" y="84"/>
                  </a:lnTo>
                  <a:lnTo>
                    <a:pt x="2262" y="17"/>
                  </a:lnTo>
                  <a:lnTo>
                    <a:pt x="1978" y="1"/>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72" name="Google Shape;3372;p229"/>
            <p:cNvSpPr/>
            <p:nvPr/>
          </p:nvSpPr>
          <p:spPr>
            <a:xfrm>
              <a:off x="2949200" y="3204850"/>
              <a:ext cx="98450" cy="31000"/>
            </a:xfrm>
            <a:custGeom>
              <a:avLst/>
              <a:gdLst/>
              <a:ahLst/>
              <a:cxnLst/>
              <a:rect l="l" t="t" r="r" b="b"/>
              <a:pathLst>
                <a:path w="3938" h="1240" extrusionOk="0">
                  <a:moveTo>
                    <a:pt x="85" y="0"/>
                  </a:moveTo>
                  <a:lnTo>
                    <a:pt x="34" y="17"/>
                  </a:lnTo>
                  <a:lnTo>
                    <a:pt x="18" y="50"/>
                  </a:lnTo>
                  <a:lnTo>
                    <a:pt x="1" y="84"/>
                  </a:lnTo>
                  <a:lnTo>
                    <a:pt x="1" y="117"/>
                  </a:lnTo>
                  <a:lnTo>
                    <a:pt x="18" y="168"/>
                  </a:lnTo>
                  <a:lnTo>
                    <a:pt x="185" y="402"/>
                  </a:lnTo>
                  <a:lnTo>
                    <a:pt x="386" y="620"/>
                  </a:lnTo>
                  <a:lnTo>
                    <a:pt x="604" y="804"/>
                  </a:lnTo>
                  <a:lnTo>
                    <a:pt x="855" y="955"/>
                  </a:lnTo>
                  <a:lnTo>
                    <a:pt x="1107" y="1072"/>
                  </a:lnTo>
                  <a:lnTo>
                    <a:pt x="1391" y="1156"/>
                  </a:lnTo>
                  <a:lnTo>
                    <a:pt x="1676" y="1223"/>
                  </a:lnTo>
                  <a:lnTo>
                    <a:pt x="1961" y="1240"/>
                  </a:lnTo>
                  <a:lnTo>
                    <a:pt x="2262" y="1223"/>
                  </a:lnTo>
                  <a:lnTo>
                    <a:pt x="2547" y="1156"/>
                  </a:lnTo>
                  <a:lnTo>
                    <a:pt x="2815" y="1072"/>
                  </a:lnTo>
                  <a:lnTo>
                    <a:pt x="3083" y="955"/>
                  </a:lnTo>
                  <a:lnTo>
                    <a:pt x="3334" y="804"/>
                  </a:lnTo>
                  <a:lnTo>
                    <a:pt x="3552" y="620"/>
                  </a:lnTo>
                  <a:lnTo>
                    <a:pt x="3753" y="402"/>
                  </a:lnTo>
                  <a:lnTo>
                    <a:pt x="3921" y="168"/>
                  </a:lnTo>
                  <a:lnTo>
                    <a:pt x="3937" y="117"/>
                  </a:lnTo>
                  <a:lnTo>
                    <a:pt x="3937" y="84"/>
                  </a:lnTo>
                  <a:lnTo>
                    <a:pt x="3921" y="50"/>
                  </a:lnTo>
                  <a:lnTo>
                    <a:pt x="3887" y="17"/>
                  </a:lnTo>
                  <a:lnTo>
                    <a:pt x="3854" y="0"/>
                  </a:lnTo>
                  <a:lnTo>
                    <a:pt x="3820" y="17"/>
                  </a:lnTo>
                  <a:lnTo>
                    <a:pt x="3787" y="17"/>
                  </a:lnTo>
                  <a:lnTo>
                    <a:pt x="3753" y="50"/>
                  </a:lnTo>
                  <a:lnTo>
                    <a:pt x="3602" y="268"/>
                  </a:lnTo>
                  <a:lnTo>
                    <a:pt x="3418" y="469"/>
                  </a:lnTo>
                  <a:lnTo>
                    <a:pt x="3200" y="637"/>
                  </a:lnTo>
                  <a:lnTo>
                    <a:pt x="2983" y="771"/>
                  </a:lnTo>
                  <a:lnTo>
                    <a:pt x="2748" y="888"/>
                  </a:lnTo>
                  <a:lnTo>
                    <a:pt x="2497" y="972"/>
                  </a:lnTo>
                  <a:lnTo>
                    <a:pt x="2246" y="1022"/>
                  </a:lnTo>
                  <a:lnTo>
                    <a:pt x="1961" y="1039"/>
                  </a:lnTo>
                  <a:lnTo>
                    <a:pt x="1693" y="1022"/>
                  </a:lnTo>
                  <a:lnTo>
                    <a:pt x="1442" y="972"/>
                  </a:lnTo>
                  <a:lnTo>
                    <a:pt x="1190" y="888"/>
                  </a:lnTo>
                  <a:lnTo>
                    <a:pt x="956" y="771"/>
                  </a:lnTo>
                  <a:lnTo>
                    <a:pt x="721" y="637"/>
                  </a:lnTo>
                  <a:lnTo>
                    <a:pt x="520" y="469"/>
                  </a:lnTo>
                  <a:lnTo>
                    <a:pt x="336" y="268"/>
                  </a:lnTo>
                  <a:lnTo>
                    <a:pt x="185" y="50"/>
                  </a:lnTo>
                  <a:lnTo>
                    <a:pt x="152" y="17"/>
                  </a:lnTo>
                  <a:lnTo>
                    <a:pt x="118" y="17"/>
                  </a:lnTo>
                  <a:lnTo>
                    <a:pt x="85" y="0"/>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73" name="Google Shape;3373;p229"/>
            <p:cNvSpPr/>
            <p:nvPr/>
          </p:nvSpPr>
          <p:spPr>
            <a:xfrm>
              <a:off x="2986075" y="3194800"/>
              <a:ext cx="25150" cy="25150"/>
            </a:xfrm>
            <a:custGeom>
              <a:avLst/>
              <a:gdLst/>
              <a:ahLst/>
              <a:cxnLst/>
              <a:rect l="l" t="t" r="r" b="b"/>
              <a:pathLst>
                <a:path w="1006" h="1006" extrusionOk="0">
                  <a:moveTo>
                    <a:pt x="402" y="0"/>
                  </a:moveTo>
                  <a:lnTo>
                    <a:pt x="302" y="34"/>
                  </a:lnTo>
                  <a:lnTo>
                    <a:pt x="218" y="84"/>
                  </a:lnTo>
                  <a:lnTo>
                    <a:pt x="134" y="151"/>
                  </a:lnTo>
                  <a:lnTo>
                    <a:pt x="84" y="218"/>
                  </a:lnTo>
                  <a:lnTo>
                    <a:pt x="34" y="302"/>
                  </a:lnTo>
                  <a:lnTo>
                    <a:pt x="0" y="402"/>
                  </a:lnTo>
                  <a:lnTo>
                    <a:pt x="0" y="503"/>
                  </a:lnTo>
                  <a:lnTo>
                    <a:pt x="0" y="603"/>
                  </a:lnTo>
                  <a:lnTo>
                    <a:pt x="34" y="704"/>
                  </a:lnTo>
                  <a:lnTo>
                    <a:pt x="84" y="787"/>
                  </a:lnTo>
                  <a:lnTo>
                    <a:pt x="134" y="854"/>
                  </a:lnTo>
                  <a:lnTo>
                    <a:pt x="218" y="921"/>
                  </a:lnTo>
                  <a:lnTo>
                    <a:pt x="302" y="972"/>
                  </a:lnTo>
                  <a:lnTo>
                    <a:pt x="402" y="1005"/>
                  </a:lnTo>
                  <a:lnTo>
                    <a:pt x="603" y="1005"/>
                  </a:lnTo>
                  <a:lnTo>
                    <a:pt x="704" y="972"/>
                  </a:lnTo>
                  <a:lnTo>
                    <a:pt x="787" y="921"/>
                  </a:lnTo>
                  <a:lnTo>
                    <a:pt x="854" y="854"/>
                  </a:lnTo>
                  <a:lnTo>
                    <a:pt x="921" y="787"/>
                  </a:lnTo>
                  <a:lnTo>
                    <a:pt x="972" y="704"/>
                  </a:lnTo>
                  <a:lnTo>
                    <a:pt x="988" y="603"/>
                  </a:lnTo>
                  <a:lnTo>
                    <a:pt x="1005" y="503"/>
                  </a:lnTo>
                  <a:lnTo>
                    <a:pt x="1005" y="402"/>
                  </a:lnTo>
                  <a:lnTo>
                    <a:pt x="972" y="318"/>
                  </a:lnTo>
                  <a:lnTo>
                    <a:pt x="955" y="285"/>
                  </a:lnTo>
                  <a:lnTo>
                    <a:pt x="921" y="268"/>
                  </a:lnTo>
                  <a:lnTo>
                    <a:pt x="888" y="251"/>
                  </a:lnTo>
                  <a:lnTo>
                    <a:pt x="838" y="268"/>
                  </a:lnTo>
                  <a:lnTo>
                    <a:pt x="804" y="285"/>
                  </a:lnTo>
                  <a:lnTo>
                    <a:pt x="787" y="318"/>
                  </a:lnTo>
                  <a:lnTo>
                    <a:pt x="771" y="352"/>
                  </a:lnTo>
                  <a:lnTo>
                    <a:pt x="787" y="385"/>
                  </a:lnTo>
                  <a:lnTo>
                    <a:pt x="804" y="452"/>
                  </a:lnTo>
                  <a:lnTo>
                    <a:pt x="804" y="503"/>
                  </a:lnTo>
                  <a:lnTo>
                    <a:pt x="804" y="570"/>
                  </a:lnTo>
                  <a:lnTo>
                    <a:pt x="787" y="620"/>
                  </a:lnTo>
                  <a:lnTo>
                    <a:pt x="754" y="670"/>
                  </a:lnTo>
                  <a:lnTo>
                    <a:pt x="720" y="720"/>
                  </a:lnTo>
                  <a:lnTo>
                    <a:pt x="670" y="754"/>
                  </a:lnTo>
                  <a:lnTo>
                    <a:pt x="620" y="787"/>
                  </a:lnTo>
                  <a:lnTo>
                    <a:pt x="570" y="804"/>
                  </a:lnTo>
                  <a:lnTo>
                    <a:pt x="436" y="804"/>
                  </a:lnTo>
                  <a:lnTo>
                    <a:pt x="385" y="787"/>
                  </a:lnTo>
                  <a:lnTo>
                    <a:pt x="335" y="754"/>
                  </a:lnTo>
                  <a:lnTo>
                    <a:pt x="285" y="720"/>
                  </a:lnTo>
                  <a:lnTo>
                    <a:pt x="251" y="670"/>
                  </a:lnTo>
                  <a:lnTo>
                    <a:pt x="218" y="620"/>
                  </a:lnTo>
                  <a:lnTo>
                    <a:pt x="201" y="570"/>
                  </a:lnTo>
                  <a:lnTo>
                    <a:pt x="201" y="503"/>
                  </a:lnTo>
                  <a:lnTo>
                    <a:pt x="201" y="436"/>
                  </a:lnTo>
                  <a:lnTo>
                    <a:pt x="218" y="385"/>
                  </a:lnTo>
                  <a:lnTo>
                    <a:pt x="251" y="335"/>
                  </a:lnTo>
                  <a:lnTo>
                    <a:pt x="285" y="285"/>
                  </a:lnTo>
                  <a:lnTo>
                    <a:pt x="335" y="251"/>
                  </a:lnTo>
                  <a:lnTo>
                    <a:pt x="385" y="218"/>
                  </a:lnTo>
                  <a:lnTo>
                    <a:pt x="436" y="201"/>
                  </a:lnTo>
                  <a:lnTo>
                    <a:pt x="553" y="201"/>
                  </a:lnTo>
                  <a:lnTo>
                    <a:pt x="620" y="218"/>
                  </a:lnTo>
                  <a:lnTo>
                    <a:pt x="653" y="235"/>
                  </a:lnTo>
                  <a:lnTo>
                    <a:pt x="687" y="218"/>
                  </a:lnTo>
                  <a:lnTo>
                    <a:pt x="720" y="201"/>
                  </a:lnTo>
                  <a:lnTo>
                    <a:pt x="737" y="168"/>
                  </a:lnTo>
                  <a:lnTo>
                    <a:pt x="754" y="117"/>
                  </a:lnTo>
                  <a:lnTo>
                    <a:pt x="737" y="84"/>
                  </a:lnTo>
                  <a:lnTo>
                    <a:pt x="720" y="50"/>
                  </a:lnTo>
                  <a:lnTo>
                    <a:pt x="687" y="34"/>
                  </a:lnTo>
                  <a:lnTo>
                    <a:pt x="603" y="0"/>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grpSp>
      <p:sp>
        <p:nvSpPr>
          <p:cNvPr id="3374" name="Google Shape;3374;p229"/>
          <p:cNvSpPr/>
          <p:nvPr/>
        </p:nvSpPr>
        <p:spPr>
          <a:xfrm>
            <a:off x="4080142" y="2718766"/>
            <a:ext cx="272556" cy="351268"/>
          </a:xfrm>
          <a:custGeom>
            <a:avLst/>
            <a:gdLst/>
            <a:ahLst/>
            <a:cxnLst/>
            <a:rect l="l" t="t" r="r" b="b"/>
            <a:pathLst>
              <a:path w="3016" h="3887" extrusionOk="0">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grpSp>
        <p:nvGrpSpPr>
          <p:cNvPr id="3375" name="Google Shape;3375;p229"/>
          <p:cNvGrpSpPr/>
          <p:nvPr/>
        </p:nvGrpSpPr>
        <p:grpSpPr>
          <a:xfrm>
            <a:off x="7164820" y="1419086"/>
            <a:ext cx="354341" cy="351268"/>
            <a:chOff x="2756150" y="2971175"/>
            <a:chExt cx="98025" cy="97175"/>
          </a:xfrm>
        </p:grpSpPr>
        <p:sp>
          <p:nvSpPr>
            <p:cNvPr id="3376" name="Google Shape;3376;p229"/>
            <p:cNvSpPr/>
            <p:nvPr/>
          </p:nvSpPr>
          <p:spPr>
            <a:xfrm>
              <a:off x="2798875" y="2971175"/>
              <a:ext cx="48600" cy="38550"/>
            </a:xfrm>
            <a:custGeom>
              <a:avLst/>
              <a:gdLst/>
              <a:ahLst/>
              <a:cxnLst/>
              <a:rect l="l" t="t" r="r" b="b"/>
              <a:pathLst>
                <a:path w="1944" h="1542" extrusionOk="0">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chemeClr val="lt1"/>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77" name="Google Shape;3377;p229"/>
            <p:cNvSpPr/>
            <p:nvPr/>
          </p:nvSpPr>
          <p:spPr>
            <a:xfrm>
              <a:off x="2788825" y="3004675"/>
              <a:ext cx="36875" cy="63675"/>
            </a:xfrm>
            <a:custGeom>
              <a:avLst/>
              <a:gdLst/>
              <a:ahLst/>
              <a:cxnLst/>
              <a:rect l="l" t="t" r="r" b="b"/>
              <a:pathLst>
                <a:path w="1475" h="2547" extrusionOk="0">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chemeClr val="lt1"/>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78" name="Google Shape;3378;p229"/>
            <p:cNvSpPr/>
            <p:nvPr/>
          </p:nvSpPr>
          <p:spPr>
            <a:xfrm>
              <a:off x="2775850" y="3026025"/>
              <a:ext cx="18025" cy="22225"/>
            </a:xfrm>
            <a:custGeom>
              <a:avLst/>
              <a:gdLst/>
              <a:ahLst/>
              <a:cxnLst/>
              <a:rect l="l" t="t" r="r" b="b"/>
              <a:pathLst>
                <a:path w="721" h="889" extrusionOk="0">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chemeClr val="lt1"/>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79" name="Google Shape;3379;p229"/>
            <p:cNvSpPr/>
            <p:nvPr/>
          </p:nvSpPr>
          <p:spPr>
            <a:xfrm>
              <a:off x="2756150" y="3014725"/>
              <a:ext cx="24750" cy="24725"/>
            </a:xfrm>
            <a:custGeom>
              <a:avLst/>
              <a:gdLst/>
              <a:ahLst/>
              <a:cxnLst/>
              <a:rect l="l" t="t" r="r" b="b"/>
              <a:pathLst>
                <a:path w="990" h="989" extrusionOk="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chemeClr val="lt1"/>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80" name="Google Shape;3380;p229"/>
            <p:cNvSpPr/>
            <p:nvPr/>
          </p:nvSpPr>
          <p:spPr>
            <a:xfrm>
              <a:off x="2791750" y="2971175"/>
              <a:ext cx="10925" cy="16775"/>
            </a:xfrm>
            <a:custGeom>
              <a:avLst/>
              <a:gdLst/>
              <a:ahLst/>
              <a:cxnLst/>
              <a:rect l="l" t="t" r="r" b="b"/>
              <a:pathLst>
                <a:path w="437" h="671" extrusionOk="0">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chemeClr val="lt1"/>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81" name="Google Shape;3381;p229"/>
            <p:cNvSpPr/>
            <p:nvPr/>
          </p:nvSpPr>
          <p:spPr>
            <a:xfrm>
              <a:off x="2843275" y="2971175"/>
              <a:ext cx="10900" cy="16775"/>
            </a:xfrm>
            <a:custGeom>
              <a:avLst/>
              <a:gdLst/>
              <a:ahLst/>
              <a:cxnLst/>
              <a:rect l="l" t="t" r="r" b="b"/>
              <a:pathLst>
                <a:path w="436" h="671" extrusionOk="0">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chemeClr val="lt1"/>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grpSp>
      <p:grpSp>
        <p:nvGrpSpPr>
          <p:cNvPr id="3382" name="Google Shape;3382;p229"/>
          <p:cNvGrpSpPr/>
          <p:nvPr/>
        </p:nvGrpSpPr>
        <p:grpSpPr>
          <a:xfrm>
            <a:off x="5227193" y="4380516"/>
            <a:ext cx="315916" cy="393479"/>
            <a:chOff x="3721825" y="1434300"/>
            <a:chExt cx="76675" cy="95500"/>
          </a:xfrm>
        </p:grpSpPr>
        <p:sp>
          <p:nvSpPr>
            <p:cNvPr id="3383" name="Google Shape;3383;p229"/>
            <p:cNvSpPr/>
            <p:nvPr/>
          </p:nvSpPr>
          <p:spPr>
            <a:xfrm>
              <a:off x="3721825" y="1434300"/>
              <a:ext cx="76675" cy="95500"/>
            </a:xfrm>
            <a:custGeom>
              <a:avLst/>
              <a:gdLst/>
              <a:ahLst/>
              <a:cxnLst/>
              <a:rect l="l" t="t" r="r" b="b"/>
              <a:pathLst>
                <a:path w="3067" h="3820" extrusionOk="0">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84" name="Google Shape;3384;p229"/>
            <p:cNvSpPr/>
            <p:nvPr/>
          </p:nvSpPr>
          <p:spPr>
            <a:xfrm>
              <a:off x="3744025" y="1467375"/>
              <a:ext cx="36050" cy="32275"/>
            </a:xfrm>
            <a:custGeom>
              <a:avLst/>
              <a:gdLst/>
              <a:ahLst/>
              <a:cxnLst/>
              <a:rect l="l" t="t" r="r" b="b"/>
              <a:pathLst>
                <a:path w="1442" h="1291" extrusionOk="0">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grpSp>
      <p:sp>
        <p:nvSpPr>
          <p:cNvPr id="3385" name="Google Shape;3385;p229"/>
          <p:cNvSpPr/>
          <p:nvPr/>
        </p:nvSpPr>
        <p:spPr>
          <a:xfrm>
            <a:off x="2902800" y="1318450"/>
            <a:ext cx="2640300" cy="1011600"/>
          </a:xfrm>
          <a:prstGeom prst="roundRect">
            <a:avLst>
              <a:gd name="adj" fmla="val 16667"/>
            </a:avLst>
          </a:prstGeom>
          <a:gradFill>
            <a:gsLst>
              <a:gs pos="0">
                <a:srgbClr val="FFFFFF"/>
              </a:gs>
              <a:gs pos="22000">
                <a:srgbClr val="FFFFFF"/>
              </a:gs>
              <a:gs pos="100000">
                <a:srgbClr val="E3E7FA"/>
              </a:gs>
            </a:gsLst>
            <a:lin ang="539726" scaled="0"/>
          </a:gradFill>
          <a:ln>
            <a:noFill/>
          </a:ln>
        </p:spPr>
        <p:txBody>
          <a:bodyPr spcFirstLastPara="1" wrap="square" lIns="88300" tIns="88300" rIns="88300" bIns="88300" anchor="ctr" anchorCtr="0">
            <a:noAutofit/>
          </a:bodyPr>
          <a:lstStyle/>
          <a:p>
            <a:pPr marL="0" lvl="0" indent="0" algn="ctr" rtl="0">
              <a:spcBef>
                <a:spcPts val="0"/>
              </a:spcBef>
              <a:spcAft>
                <a:spcPts val="0"/>
              </a:spcAft>
              <a:buNone/>
            </a:pPr>
            <a:endParaRPr sz="1352">
              <a:latin typeface="Poppins Medium"/>
              <a:ea typeface="Poppins Medium"/>
              <a:cs typeface="Poppins Medium"/>
              <a:sym typeface="Poppins Medium"/>
            </a:endParaRPr>
          </a:p>
        </p:txBody>
      </p:sp>
      <p:sp>
        <p:nvSpPr>
          <p:cNvPr id="3386" name="Google Shape;3386;p229"/>
          <p:cNvSpPr txBox="1"/>
          <p:nvPr/>
        </p:nvSpPr>
        <p:spPr>
          <a:xfrm>
            <a:off x="3058525" y="1446950"/>
            <a:ext cx="2404200" cy="782400"/>
          </a:xfrm>
          <a:prstGeom prst="rect">
            <a:avLst/>
          </a:prstGeom>
          <a:noFill/>
          <a:ln>
            <a:noFill/>
          </a:ln>
        </p:spPr>
        <p:txBody>
          <a:bodyPr spcFirstLastPara="1" wrap="square" lIns="88300" tIns="88300" rIns="88300" bIns="88300" anchor="t" anchorCtr="0">
            <a:spAutoFit/>
          </a:bodyPr>
          <a:lstStyle/>
          <a:p>
            <a:pPr marL="0" marR="176560" lvl="0" indent="0" algn="l" rtl="0">
              <a:lnSpc>
                <a:spcPct val="115000"/>
              </a:lnSpc>
              <a:spcBef>
                <a:spcPts val="0"/>
              </a:spcBef>
              <a:spcAft>
                <a:spcPts val="0"/>
              </a:spcAft>
              <a:buNone/>
            </a:pPr>
            <a:r>
              <a:rPr lang="en" sz="966">
                <a:solidFill>
                  <a:schemeClr val="dk1"/>
                </a:solidFill>
                <a:latin typeface="Poppins Medium"/>
                <a:ea typeface="Poppins Medium"/>
                <a:cs typeface="Poppins Medium"/>
                <a:sym typeface="Poppins Medium"/>
              </a:rPr>
              <a:t>Eligible expenses include</a:t>
            </a:r>
            <a:r>
              <a:rPr lang="en" sz="966" b="1">
                <a:solidFill>
                  <a:schemeClr val="dk2"/>
                </a:solidFill>
                <a:latin typeface="Poppins"/>
                <a:ea typeface="Poppins"/>
                <a:cs typeface="Poppins"/>
                <a:sym typeface="Poppins"/>
              </a:rPr>
              <a:t> dental, vision,</a:t>
            </a:r>
            <a:r>
              <a:rPr lang="en" sz="966">
                <a:solidFill>
                  <a:schemeClr val="dk2"/>
                </a:solidFill>
                <a:latin typeface="Poppins Medium"/>
                <a:ea typeface="Poppins Medium"/>
                <a:cs typeface="Poppins Medium"/>
                <a:sym typeface="Poppins Medium"/>
              </a:rPr>
              <a:t> </a:t>
            </a:r>
            <a:r>
              <a:rPr lang="en" sz="966">
                <a:solidFill>
                  <a:schemeClr val="dk1"/>
                </a:solidFill>
                <a:latin typeface="Poppins Medium"/>
                <a:ea typeface="Poppins Medium"/>
                <a:cs typeface="Poppins Medium"/>
                <a:sym typeface="Poppins Medium"/>
              </a:rPr>
              <a:t>and </a:t>
            </a:r>
            <a:r>
              <a:rPr lang="en" sz="966" b="1">
                <a:solidFill>
                  <a:schemeClr val="dk2"/>
                </a:solidFill>
                <a:latin typeface="Poppins"/>
                <a:ea typeface="Poppins"/>
                <a:cs typeface="Poppins"/>
                <a:sym typeface="Poppins"/>
              </a:rPr>
              <a:t>preventive care*</a:t>
            </a:r>
            <a:endParaRPr sz="966" b="1">
              <a:solidFill>
                <a:schemeClr val="dk2"/>
              </a:solidFill>
              <a:latin typeface="Poppins"/>
              <a:ea typeface="Poppins"/>
              <a:cs typeface="Poppins"/>
              <a:sym typeface="Poppins"/>
            </a:endParaRPr>
          </a:p>
          <a:p>
            <a:pPr marL="0" marR="176560" lvl="0" indent="0" algn="l" rtl="0">
              <a:lnSpc>
                <a:spcPct val="115000"/>
              </a:lnSpc>
              <a:spcBef>
                <a:spcPts val="1000"/>
              </a:spcBef>
              <a:spcAft>
                <a:spcPts val="0"/>
              </a:spcAft>
              <a:buNone/>
            </a:pPr>
            <a:r>
              <a:rPr lang="en" sz="869">
                <a:solidFill>
                  <a:schemeClr val="dk1"/>
                </a:solidFill>
                <a:latin typeface="Poppins"/>
                <a:ea typeface="Poppins"/>
                <a:cs typeface="Poppins"/>
                <a:sym typeface="Poppins"/>
              </a:rPr>
              <a:t>*Pre IRS statutory deductible</a:t>
            </a:r>
            <a:endParaRPr sz="869">
              <a:solidFill>
                <a:schemeClr val="dk1"/>
              </a:solidFill>
              <a:latin typeface="Poppins"/>
              <a:ea typeface="Poppins"/>
              <a:cs typeface="Poppins"/>
              <a:sym typeface="Poppins"/>
            </a:endParaRPr>
          </a:p>
        </p:txBody>
      </p:sp>
      <p:sp>
        <p:nvSpPr>
          <p:cNvPr id="3387" name="Google Shape;3387;p229"/>
          <p:cNvSpPr/>
          <p:nvPr/>
        </p:nvSpPr>
        <p:spPr>
          <a:xfrm>
            <a:off x="6264725" y="3142726"/>
            <a:ext cx="2640300" cy="1011600"/>
          </a:xfrm>
          <a:prstGeom prst="roundRect">
            <a:avLst>
              <a:gd name="adj" fmla="val 16667"/>
            </a:avLst>
          </a:prstGeom>
          <a:gradFill>
            <a:gsLst>
              <a:gs pos="0">
                <a:srgbClr val="FFFFFF"/>
              </a:gs>
              <a:gs pos="22000">
                <a:srgbClr val="FFFFFF"/>
              </a:gs>
              <a:gs pos="100000">
                <a:srgbClr val="E3E7FA"/>
              </a:gs>
            </a:gsLst>
            <a:lin ang="539726" scaled="0"/>
          </a:gradFill>
          <a:ln>
            <a:noFill/>
          </a:ln>
        </p:spPr>
        <p:txBody>
          <a:bodyPr spcFirstLastPara="1" wrap="square" lIns="88300" tIns="88300" rIns="88300" bIns="88300" anchor="ctr" anchorCtr="0">
            <a:noAutofit/>
          </a:bodyPr>
          <a:lstStyle/>
          <a:p>
            <a:pPr marL="0" lvl="0" indent="0" algn="ctr" rtl="0">
              <a:spcBef>
                <a:spcPts val="0"/>
              </a:spcBef>
              <a:spcAft>
                <a:spcPts val="0"/>
              </a:spcAft>
              <a:buNone/>
            </a:pPr>
            <a:endParaRPr sz="1352">
              <a:latin typeface="Poppins Medium"/>
              <a:ea typeface="Poppins Medium"/>
              <a:cs typeface="Poppins Medium"/>
              <a:sym typeface="Poppins Medium"/>
            </a:endParaRPr>
          </a:p>
        </p:txBody>
      </p:sp>
      <p:sp>
        <p:nvSpPr>
          <p:cNvPr id="3388" name="Google Shape;3388;p229"/>
          <p:cNvSpPr txBox="1"/>
          <p:nvPr/>
        </p:nvSpPr>
        <p:spPr>
          <a:xfrm>
            <a:off x="6452950" y="3228675"/>
            <a:ext cx="2284500" cy="839700"/>
          </a:xfrm>
          <a:prstGeom prst="rect">
            <a:avLst/>
          </a:prstGeom>
          <a:noFill/>
          <a:ln>
            <a:noFill/>
          </a:ln>
        </p:spPr>
        <p:txBody>
          <a:bodyPr spcFirstLastPara="1" wrap="square" lIns="88300" tIns="88300" rIns="88300" bIns="88300" anchor="t" anchorCtr="0">
            <a:spAutoFit/>
          </a:bodyPr>
          <a:lstStyle/>
          <a:p>
            <a:pPr marL="0" marR="176560" lvl="0" indent="0" algn="l" rtl="0">
              <a:lnSpc>
                <a:spcPct val="115000"/>
              </a:lnSpc>
              <a:spcBef>
                <a:spcPts val="0"/>
              </a:spcBef>
              <a:spcAft>
                <a:spcPts val="0"/>
              </a:spcAft>
              <a:buNone/>
            </a:pPr>
            <a:r>
              <a:rPr lang="en" sz="966">
                <a:solidFill>
                  <a:schemeClr val="dk1"/>
                </a:solidFill>
                <a:latin typeface="Poppins Medium"/>
                <a:ea typeface="Poppins Medium"/>
                <a:cs typeface="Poppins Medium"/>
                <a:sym typeface="Poppins Medium"/>
              </a:rPr>
              <a:t>*After the IRS statutory deductible is met, the combination FSA can also cover </a:t>
            </a:r>
            <a:r>
              <a:rPr lang="en" sz="966" b="1">
                <a:solidFill>
                  <a:schemeClr val="dk2"/>
                </a:solidFill>
                <a:latin typeface="Poppins"/>
                <a:ea typeface="Poppins"/>
                <a:cs typeface="Poppins"/>
                <a:sym typeface="Poppins"/>
              </a:rPr>
              <a:t>medical expenses</a:t>
            </a:r>
            <a:endParaRPr sz="869" b="1">
              <a:solidFill>
                <a:schemeClr val="dk2"/>
              </a:solidFill>
              <a:latin typeface="Poppins"/>
              <a:ea typeface="Poppins"/>
              <a:cs typeface="Poppins"/>
              <a:sym typeface="Poppins"/>
            </a:endParaRPr>
          </a:p>
        </p:txBody>
      </p:sp>
      <p:sp>
        <p:nvSpPr>
          <p:cNvPr id="3389" name="Google Shape;3389;p229"/>
          <p:cNvSpPr txBox="1"/>
          <p:nvPr/>
        </p:nvSpPr>
        <p:spPr>
          <a:xfrm>
            <a:off x="241275" y="786050"/>
            <a:ext cx="3599400" cy="73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Poppins"/>
                <a:ea typeface="Poppins"/>
                <a:cs typeface="Poppins"/>
                <a:sym typeface="Poppins"/>
              </a:rPr>
              <a:t>Use in combination with your health savings account (HSA) to cover:</a:t>
            </a:r>
            <a:endParaRPr sz="1200">
              <a:solidFill>
                <a:schemeClr val="dk1"/>
              </a:solidFill>
              <a:latin typeface="Poppins"/>
              <a:ea typeface="Poppins"/>
              <a:cs typeface="Poppins"/>
              <a:sym typeface="Poppins"/>
            </a:endParaRPr>
          </a:p>
        </p:txBody>
      </p:sp>
      <p:sp>
        <p:nvSpPr>
          <p:cNvPr id="3390" name="Google Shape;3390;p229"/>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13</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94"/>
        <p:cNvGrpSpPr/>
        <p:nvPr/>
      </p:nvGrpSpPr>
      <p:grpSpPr>
        <a:xfrm>
          <a:off x="0" y="0"/>
          <a:ext cx="0" cy="0"/>
          <a:chOff x="0" y="0"/>
          <a:chExt cx="0" cy="0"/>
        </a:xfrm>
      </p:grpSpPr>
      <p:sp>
        <p:nvSpPr>
          <p:cNvPr id="3395" name="Google Shape;3395;p2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14</a:t>
            </a:fld>
            <a:endParaRPr/>
          </a:p>
        </p:txBody>
      </p:sp>
      <p:sp>
        <p:nvSpPr>
          <p:cNvPr id="3396" name="Google Shape;3396;p230"/>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 sz="3050"/>
              <a:t>Limited flexible spending account </a:t>
            </a:r>
            <a:endParaRPr sz="3050"/>
          </a:p>
        </p:txBody>
      </p:sp>
      <p:sp>
        <p:nvSpPr>
          <p:cNvPr id="3397" name="Google Shape;3397;p230"/>
          <p:cNvSpPr/>
          <p:nvPr/>
        </p:nvSpPr>
        <p:spPr>
          <a:xfrm>
            <a:off x="311700" y="2668255"/>
            <a:ext cx="3108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a:solidFill>
                  <a:schemeClr val="accent3"/>
                </a:solidFill>
                <a:latin typeface="Poppins"/>
                <a:ea typeface="Poppins"/>
                <a:cs typeface="Poppins"/>
                <a:sym typeface="Poppins"/>
              </a:rPr>
              <a:t>Limited FSA</a:t>
            </a:r>
            <a:endParaRPr sz="2400" i="0" strike="noStrike" cap="none">
              <a:solidFill>
                <a:schemeClr val="accent3"/>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3402" name="Google Shape;3402;p231"/>
          <p:cNvSpPr txBox="1"/>
          <p:nvPr/>
        </p:nvSpPr>
        <p:spPr>
          <a:xfrm>
            <a:off x="1271560" y="3295333"/>
            <a:ext cx="17205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Dental</a:t>
            </a:r>
            <a:endParaRPr sz="1650" i="0" u="none" strike="noStrike" cap="none">
              <a:solidFill>
                <a:schemeClr val="dk1"/>
              </a:solidFill>
              <a:latin typeface="Poppins Medium"/>
              <a:ea typeface="Poppins Medium"/>
              <a:cs typeface="Poppins Medium"/>
              <a:sym typeface="Poppins Medium"/>
            </a:endParaRPr>
          </a:p>
        </p:txBody>
      </p:sp>
      <p:sp>
        <p:nvSpPr>
          <p:cNvPr id="3403" name="Google Shape;3403;p231"/>
          <p:cNvSpPr txBox="1"/>
          <p:nvPr/>
        </p:nvSpPr>
        <p:spPr>
          <a:xfrm>
            <a:off x="4061096" y="3295333"/>
            <a:ext cx="11637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Vision</a:t>
            </a:r>
            <a:endParaRPr sz="1650" i="0" u="none" strike="noStrike" cap="none">
              <a:solidFill>
                <a:schemeClr val="dk1"/>
              </a:solidFill>
              <a:latin typeface="Poppins Medium"/>
              <a:ea typeface="Poppins Medium"/>
              <a:cs typeface="Poppins Medium"/>
              <a:sym typeface="Poppins Medium"/>
            </a:endParaRPr>
          </a:p>
        </p:txBody>
      </p:sp>
      <p:sp>
        <p:nvSpPr>
          <p:cNvPr id="3404" name="Google Shape;3404;p231"/>
          <p:cNvSpPr txBox="1"/>
          <p:nvPr/>
        </p:nvSpPr>
        <p:spPr>
          <a:xfrm>
            <a:off x="6435745" y="3295333"/>
            <a:ext cx="14367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Preventive</a:t>
            </a:r>
            <a:endParaRPr sz="1650" i="0" u="none" strike="noStrike" cap="none">
              <a:solidFill>
                <a:schemeClr val="dk1"/>
              </a:solidFill>
              <a:latin typeface="Poppins Medium"/>
              <a:ea typeface="Poppins Medium"/>
              <a:cs typeface="Poppins Medium"/>
              <a:sym typeface="Poppins Medium"/>
            </a:endParaRPr>
          </a:p>
        </p:txBody>
      </p:sp>
      <p:sp>
        <p:nvSpPr>
          <p:cNvPr id="3405" name="Google Shape;3405;p231"/>
          <p:cNvSpPr txBox="1">
            <a:spLocks noGrp="1"/>
          </p:cNvSpPr>
          <p:nvPr>
            <p:ph type="title" idx="4294967295"/>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Limited FSA</a:t>
            </a:r>
            <a:endParaRPr/>
          </a:p>
        </p:txBody>
      </p:sp>
      <p:sp>
        <p:nvSpPr>
          <p:cNvPr id="3406" name="Google Shape;3406;p231"/>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15</a:t>
            </a:fld>
            <a:endParaRPr sz="525">
              <a:solidFill>
                <a:srgbClr val="25146F"/>
              </a:solidFill>
              <a:latin typeface="Poppins Medium"/>
              <a:ea typeface="Poppins Medium"/>
              <a:cs typeface="Poppins Medium"/>
              <a:sym typeface="Poppins Medium"/>
            </a:endParaRPr>
          </a:p>
        </p:txBody>
      </p:sp>
      <p:grpSp>
        <p:nvGrpSpPr>
          <p:cNvPr id="3407" name="Google Shape;3407;p231"/>
          <p:cNvGrpSpPr/>
          <p:nvPr/>
        </p:nvGrpSpPr>
        <p:grpSpPr>
          <a:xfrm>
            <a:off x="1413460" y="1594063"/>
            <a:ext cx="1436700" cy="1436700"/>
            <a:chOff x="1413460" y="1594063"/>
            <a:chExt cx="1436700" cy="1436700"/>
          </a:xfrm>
        </p:grpSpPr>
        <p:sp>
          <p:nvSpPr>
            <p:cNvPr id="3408" name="Google Shape;3408;p231"/>
            <p:cNvSpPr/>
            <p:nvPr/>
          </p:nvSpPr>
          <p:spPr>
            <a:xfrm>
              <a:off x="1413460" y="1594063"/>
              <a:ext cx="1436700" cy="1436700"/>
            </a:xfrm>
            <a:prstGeom prst="roundRect">
              <a:avLst>
                <a:gd name="adj" fmla="val 8546"/>
              </a:avLst>
            </a:prstGeom>
            <a:gradFill>
              <a:gsLst>
                <a:gs pos="0">
                  <a:srgbClr val="F20019"/>
                </a:gs>
                <a:gs pos="92000">
                  <a:schemeClr val="accent3"/>
                </a:gs>
                <a:gs pos="100000">
                  <a:srgbClr val="8B0033"/>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3409" name="Google Shape;3409;p231"/>
            <p:cNvSpPr/>
            <p:nvPr/>
          </p:nvSpPr>
          <p:spPr>
            <a:xfrm>
              <a:off x="1794263" y="1877380"/>
              <a:ext cx="675094" cy="870066"/>
            </a:xfrm>
            <a:custGeom>
              <a:avLst/>
              <a:gdLst/>
              <a:ahLst/>
              <a:cxnLst/>
              <a:rect l="l" t="t" r="r" b="b"/>
              <a:pathLst>
                <a:path w="3016" h="3887" extrusionOk="0">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grpSp>
      <p:grpSp>
        <p:nvGrpSpPr>
          <p:cNvPr id="3410" name="Google Shape;3410;p231"/>
          <p:cNvGrpSpPr/>
          <p:nvPr/>
        </p:nvGrpSpPr>
        <p:grpSpPr>
          <a:xfrm>
            <a:off x="6435745" y="1594063"/>
            <a:ext cx="1436700" cy="1436700"/>
            <a:chOff x="6435733" y="1594063"/>
            <a:chExt cx="1436700" cy="1436700"/>
          </a:xfrm>
        </p:grpSpPr>
        <p:sp>
          <p:nvSpPr>
            <p:cNvPr id="3411" name="Google Shape;3411;p231"/>
            <p:cNvSpPr/>
            <p:nvPr/>
          </p:nvSpPr>
          <p:spPr>
            <a:xfrm>
              <a:off x="6435733" y="1594063"/>
              <a:ext cx="1436700" cy="1436700"/>
            </a:xfrm>
            <a:prstGeom prst="roundRect">
              <a:avLst>
                <a:gd name="adj" fmla="val 8546"/>
              </a:avLst>
            </a:prstGeom>
            <a:gradFill>
              <a:gsLst>
                <a:gs pos="0">
                  <a:srgbClr val="210057"/>
                </a:gs>
                <a:gs pos="13000">
                  <a:srgbClr val="1E0056"/>
                </a:gs>
                <a:gs pos="100000">
                  <a:srgbClr val="1542C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412" name="Google Shape;3412;p231"/>
            <p:cNvGrpSpPr/>
            <p:nvPr/>
          </p:nvGrpSpPr>
          <p:grpSpPr>
            <a:xfrm>
              <a:off x="6715249" y="1877380"/>
              <a:ext cx="877667" cy="870066"/>
              <a:chOff x="2756150" y="2971175"/>
              <a:chExt cx="98025" cy="97175"/>
            </a:xfrm>
          </p:grpSpPr>
          <p:sp>
            <p:nvSpPr>
              <p:cNvPr id="3413" name="Google Shape;3413;p231"/>
              <p:cNvSpPr/>
              <p:nvPr/>
            </p:nvSpPr>
            <p:spPr>
              <a:xfrm>
                <a:off x="2798875" y="2971175"/>
                <a:ext cx="48600" cy="38550"/>
              </a:xfrm>
              <a:custGeom>
                <a:avLst/>
                <a:gdLst/>
                <a:ahLst/>
                <a:cxnLst/>
                <a:rect l="l" t="t" r="r" b="b"/>
                <a:pathLst>
                  <a:path w="1944" h="1542" extrusionOk="0">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sp>
            <p:nvSpPr>
              <p:cNvPr id="3414" name="Google Shape;3414;p231"/>
              <p:cNvSpPr/>
              <p:nvPr/>
            </p:nvSpPr>
            <p:spPr>
              <a:xfrm>
                <a:off x="2788825" y="3004675"/>
                <a:ext cx="36875" cy="63675"/>
              </a:xfrm>
              <a:custGeom>
                <a:avLst/>
                <a:gdLst/>
                <a:ahLst/>
                <a:cxnLst/>
                <a:rect l="l" t="t" r="r" b="b"/>
                <a:pathLst>
                  <a:path w="1475" h="2547" extrusionOk="0">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sp>
            <p:nvSpPr>
              <p:cNvPr id="3415" name="Google Shape;3415;p231"/>
              <p:cNvSpPr/>
              <p:nvPr/>
            </p:nvSpPr>
            <p:spPr>
              <a:xfrm>
                <a:off x="2775850" y="3026025"/>
                <a:ext cx="18025" cy="22225"/>
              </a:xfrm>
              <a:custGeom>
                <a:avLst/>
                <a:gdLst/>
                <a:ahLst/>
                <a:cxnLst/>
                <a:rect l="l" t="t" r="r" b="b"/>
                <a:pathLst>
                  <a:path w="721" h="889" extrusionOk="0">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sp>
            <p:nvSpPr>
              <p:cNvPr id="3416" name="Google Shape;3416;p231"/>
              <p:cNvSpPr/>
              <p:nvPr/>
            </p:nvSpPr>
            <p:spPr>
              <a:xfrm>
                <a:off x="2756150" y="3014725"/>
                <a:ext cx="24750" cy="24725"/>
              </a:xfrm>
              <a:custGeom>
                <a:avLst/>
                <a:gdLst/>
                <a:ahLst/>
                <a:cxnLst/>
                <a:rect l="l" t="t" r="r" b="b"/>
                <a:pathLst>
                  <a:path w="990" h="989" extrusionOk="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sp>
            <p:nvSpPr>
              <p:cNvPr id="3417" name="Google Shape;3417;p231"/>
              <p:cNvSpPr/>
              <p:nvPr/>
            </p:nvSpPr>
            <p:spPr>
              <a:xfrm>
                <a:off x="2791750" y="2971175"/>
                <a:ext cx="10925" cy="16775"/>
              </a:xfrm>
              <a:custGeom>
                <a:avLst/>
                <a:gdLst/>
                <a:ahLst/>
                <a:cxnLst/>
                <a:rect l="l" t="t" r="r" b="b"/>
                <a:pathLst>
                  <a:path w="437" h="671" extrusionOk="0">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sp>
            <p:nvSpPr>
              <p:cNvPr id="3418" name="Google Shape;3418;p231"/>
              <p:cNvSpPr/>
              <p:nvPr/>
            </p:nvSpPr>
            <p:spPr>
              <a:xfrm>
                <a:off x="2843275" y="2971175"/>
                <a:ext cx="10900" cy="16775"/>
              </a:xfrm>
              <a:custGeom>
                <a:avLst/>
                <a:gdLst/>
                <a:ahLst/>
                <a:cxnLst/>
                <a:rect l="l" t="t" r="r" b="b"/>
                <a:pathLst>
                  <a:path w="436" h="671" extrusionOk="0">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grpSp>
      </p:grpSp>
      <p:grpSp>
        <p:nvGrpSpPr>
          <p:cNvPr id="3419" name="Google Shape;3419;p231"/>
          <p:cNvGrpSpPr/>
          <p:nvPr/>
        </p:nvGrpSpPr>
        <p:grpSpPr>
          <a:xfrm>
            <a:off x="3924596" y="1594063"/>
            <a:ext cx="1436700" cy="1436700"/>
            <a:chOff x="3924596" y="1594063"/>
            <a:chExt cx="1436700" cy="1436700"/>
          </a:xfrm>
        </p:grpSpPr>
        <p:sp>
          <p:nvSpPr>
            <p:cNvPr id="3420" name="Google Shape;3420;p231"/>
            <p:cNvSpPr/>
            <p:nvPr/>
          </p:nvSpPr>
          <p:spPr>
            <a:xfrm>
              <a:off x="3924596" y="1594063"/>
              <a:ext cx="1436700" cy="1436700"/>
            </a:xfrm>
            <a:prstGeom prst="roundRect">
              <a:avLst>
                <a:gd name="adj" fmla="val 8546"/>
              </a:avLst>
            </a:prstGeom>
            <a:gradFill>
              <a:gsLst>
                <a:gs pos="0">
                  <a:srgbClr val="8A0034"/>
                </a:gs>
                <a:gs pos="67000">
                  <a:srgbClr val="53004A"/>
                </a:gs>
                <a:gs pos="100000">
                  <a:srgbClr val="3D005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421" name="Google Shape;3421;p231"/>
            <p:cNvGrpSpPr/>
            <p:nvPr/>
          </p:nvGrpSpPr>
          <p:grpSpPr>
            <a:xfrm>
              <a:off x="4189116" y="1952254"/>
              <a:ext cx="907661" cy="720317"/>
              <a:chOff x="2757825" y="3166725"/>
              <a:chExt cx="101375" cy="80450"/>
            </a:xfrm>
          </p:grpSpPr>
          <p:sp>
            <p:nvSpPr>
              <p:cNvPr id="3422" name="Google Shape;3422;p231"/>
              <p:cNvSpPr/>
              <p:nvPr/>
            </p:nvSpPr>
            <p:spPr>
              <a:xfrm>
                <a:off x="2757825" y="3208600"/>
                <a:ext cx="46525" cy="38575"/>
              </a:xfrm>
              <a:custGeom>
                <a:avLst/>
                <a:gdLst/>
                <a:ahLst/>
                <a:cxnLst/>
                <a:rect l="l" t="t" r="r" b="b"/>
                <a:pathLst>
                  <a:path w="1861" h="1543" extrusionOk="0">
                    <a:moveTo>
                      <a:pt x="889" y="202"/>
                    </a:moveTo>
                    <a:lnTo>
                      <a:pt x="1090" y="219"/>
                    </a:lnTo>
                    <a:lnTo>
                      <a:pt x="1291" y="252"/>
                    </a:lnTo>
                    <a:lnTo>
                      <a:pt x="1475" y="302"/>
                    </a:lnTo>
                    <a:lnTo>
                      <a:pt x="1659" y="386"/>
                    </a:lnTo>
                    <a:lnTo>
                      <a:pt x="1626" y="822"/>
                    </a:lnTo>
                    <a:lnTo>
                      <a:pt x="1609" y="922"/>
                    </a:lnTo>
                    <a:lnTo>
                      <a:pt x="1575" y="1023"/>
                    </a:lnTo>
                    <a:lnTo>
                      <a:pt x="1525" y="1106"/>
                    </a:lnTo>
                    <a:lnTo>
                      <a:pt x="1441" y="1190"/>
                    </a:lnTo>
                    <a:lnTo>
                      <a:pt x="1358" y="1257"/>
                    </a:lnTo>
                    <a:lnTo>
                      <a:pt x="1274" y="1308"/>
                    </a:lnTo>
                    <a:lnTo>
                      <a:pt x="1173" y="1324"/>
                    </a:lnTo>
                    <a:lnTo>
                      <a:pt x="1056" y="1341"/>
                    </a:lnTo>
                    <a:lnTo>
                      <a:pt x="771" y="1341"/>
                    </a:lnTo>
                    <a:lnTo>
                      <a:pt x="654" y="1324"/>
                    </a:lnTo>
                    <a:lnTo>
                      <a:pt x="554" y="1291"/>
                    </a:lnTo>
                    <a:lnTo>
                      <a:pt x="453" y="1240"/>
                    </a:lnTo>
                    <a:lnTo>
                      <a:pt x="369" y="1173"/>
                    </a:lnTo>
                    <a:lnTo>
                      <a:pt x="302" y="1090"/>
                    </a:lnTo>
                    <a:lnTo>
                      <a:pt x="252" y="1006"/>
                    </a:lnTo>
                    <a:lnTo>
                      <a:pt x="219" y="889"/>
                    </a:lnTo>
                    <a:lnTo>
                      <a:pt x="202" y="788"/>
                    </a:lnTo>
                    <a:lnTo>
                      <a:pt x="202" y="336"/>
                    </a:lnTo>
                    <a:lnTo>
                      <a:pt x="336" y="302"/>
                    </a:lnTo>
                    <a:lnTo>
                      <a:pt x="487" y="252"/>
                    </a:lnTo>
                    <a:lnTo>
                      <a:pt x="688" y="219"/>
                    </a:lnTo>
                    <a:lnTo>
                      <a:pt x="889" y="202"/>
                    </a:lnTo>
                    <a:close/>
                    <a:moveTo>
                      <a:pt x="889" y="1"/>
                    </a:moveTo>
                    <a:lnTo>
                      <a:pt x="621" y="34"/>
                    </a:lnTo>
                    <a:lnTo>
                      <a:pt x="403" y="68"/>
                    </a:lnTo>
                    <a:lnTo>
                      <a:pt x="202" y="118"/>
                    </a:lnTo>
                    <a:lnTo>
                      <a:pt x="68" y="185"/>
                    </a:lnTo>
                    <a:lnTo>
                      <a:pt x="18" y="219"/>
                    </a:lnTo>
                    <a:lnTo>
                      <a:pt x="1" y="269"/>
                    </a:lnTo>
                    <a:lnTo>
                      <a:pt x="1" y="788"/>
                    </a:lnTo>
                    <a:lnTo>
                      <a:pt x="18" y="939"/>
                    </a:lnTo>
                    <a:lnTo>
                      <a:pt x="51" y="1073"/>
                    </a:lnTo>
                    <a:lnTo>
                      <a:pt x="135" y="1207"/>
                    </a:lnTo>
                    <a:lnTo>
                      <a:pt x="219" y="1324"/>
                    </a:lnTo>
                    <a:lnTo>
                      <a:pt x="336" y="1408"/>
                    </a:lnTo>
                    <a:lnTo>
                      <a:pt x="470" y="1475"/>
                    </a:lnTo>
                    <a:lnTo>
                      <a:pt x="604" y="1525"/>
                    </a:lnTo>
                    <a:lnTo>
                      <a:pt x="771" y="1542"/>
                    </a:lnTo>
                    <a:lnTo>
                      <a:pt x="1056" y="1542"/>
                    </a:lnTo>
                    <a:lnTo>
                      <a:pt x="1207" y="1525"/>
                    </a:lnTo>
                    <a:lnTo>
                      <a:pt x="1341" y="1492"/>
                    </a:lnTo>
                    <a:lnTo>
                      <a:pt x="1475" y="1425"/>
                    </a:lnTo>
                    <a:lnTo>
                      <a:pt x="1592" y="1341"/>
                    </a:lnTo>
                    <a:lnTo>
                      <a:pt x="1676" y="1240"/>
                    </a:lnTo>
                    <a:lnTo>
                      <a:pt x="1760" y="1106"/>
                    </a:lnTo>
                    <a:lnTo>
                      <a:pt x="1810" y="989"/>
                    </a:lnTo>
                    <a:lnTo>
                      <a:pt x="1827" y="838"/>
                    </a:lnTo>
                    <a:lnTo>
                      <a:pt x="1860" y="319"/>
                    </a:lnTo>
                    <a:lnTo>
                      <a:pt x="1860" y="269"/>
                    </a:lnTo>
                    <a:lnTo>
                      <a:pt x="1810" y="235"/>
                    </a:lnTo>
                    <a:lnTo>
                      <a:pt x="1810" y="219"/>
                    </a:lnTo>
                    <a:lnTo>
                      <a:pt x="1592" y="135"/>
                    </a:lnTo>
                    <a:lnTo>
                      <a:pt x="1358" y="68"/>
                    </a:lnTo>
                    <a:lnTo>
                      <a:pt x="1123" y="18"/>
                    </a:lnTo>
                    <a:lnTo>
                      <a:pt x="889" y="1"/>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sp>
            <p:nvSpPr>
              <p:cNvPr id="3423" name="Google Shape;3423;p231"/>
              <p:cNvSpPr/>
              <p:nvPr/>
            </p:nvSpPr>
            <p:spPr>
              <a:xfrm>
                <a:off x="2812275" y="3208600"/>
                <a:ext cx="46925" cy="38575"/>
              </a:xfrm>
              <a:custGeom>
                <a:avLst/>
                <a:gdLst/>
                <a:ahLst/>
                <a:cxnLst/>
                <a:rect l="l" t="t" r="r" b="b"/>
                <a:pathLst>
                  <a:path w="1877" h="1543" extrusionOk="0">
                    <a:moveTo>
                      <a:pt x="972" y="202"/>
                    </a:moveTo>
                    <a:lnTo>
                      <a:pt x="1190" y="219"/>
                    </a:lnTo>
                    <a:lnTo>
                      <a:pt x="1374" y="252"/>
                    </a:lnTo>
                    <a:lnTo>
                      <a:pt x="1542" y="302"/>
                    </a:lnTo>
                    <a:lnTo>
                      <a:pt x="1676" y="336"/>
                    </a:lnTo>
                    <a:lnTo>
                      <a:pt x="1676" y="788"/>
                    </a:lnTo>
                    <a:lnTo>
                      <a:pt x="1659" y="889"/>
                    </a:lnTo>
                    <a:lnTo>
                      <a:pt x="1625" y="1006"/>
                    </a:lnTo>
                    <a:lnTo>
                      <a:pt x="1575" y="1090"/>
                    </a:lnTo>
                    <a:lnTo>
                      <a:pt x="1508" y="1173"/>
                    </a:lnTo>
                    <a:lnTo>
                      <a:pt x="1424" y="1240"/>
                    </a:lnTo>
                    <a:lnTo>
                      <a:pt x="1324" y="1291"/>
                    </a:lnTo>
                    <a:lnTo>
                      <a:pt x="1223" y="1324"/>
                    </a:lnTo>
                    <a:lnTo>
                      <a:pt x="1106" y="1341"/>
                    </a:lnTo>
                    <a:lnTo>
                      <a:pt x="805" y="1341"/>
                    </a:lnTo>
                    <a:lnTo>
                      <a:pt x="704" y="1324"/>
                    </a:lnTo>
                    <a:lnTo>
                      <a:pt x="604" y="1308"/>
                    </a:lnTo>
                    <a:lnTo>
                      <a:pt x="503" y="1257"/>
                    </a:lnTo>
                    <a:lnTo>
                      <a:pt x="419" y="1190"/>
                    </a:lnTo>
                    <a:lnTo>
                      <a:pt x="352" y="1106"/>
                    </a:lnTo>
                    <a:lnTo>
                      <a:pt x="302" y="1023"/>
                    </a:lnTo>
                    <a:lnTo>
                      <a:pt x="252" y="922"/>
                    </a:lnTo>
                    <a:lnTo>
                      <a:pt x="235" y="822"/>
                    </a:lnTo>
                    <a:lnTo>
                      <a:pt x="201" y="386"/>
                    </a:lnTo>
                    <a:lnTo>
                      <a:pt x="386" y="302"/>
                    </a:lnTo>
                    <a:lnTo>
                      <a:pt x="587" y="252"/>
                    </a:lnTo>
                    <a:lnTo>
                      <a:pt x="771" y="219"/>
                    </a:lnTo>
                    <a:lnTo>
                      <a:pt x="972" y="202"/>
                    </a:lnTo>
                    <a:close/>
                    <a:moveTo>
                      <a:pt x="972" y="1"/>
                    </a:moveTo>
                    <a:lnTo>
                      <a:pt x="738" y="18"/>
                    </a:lnTo>
                    <a:lnTo>
                      <a:pt x="503" y="68"/>
                    </a:lnTo>
                    <a:lnTo>
                      <a:pt x="285" y="135"/>
                    </a:lnTo>
                    <a:lnTo>
                      <a:pt x="67" y="219"/>
                    </a:lnTo>
                    <a:lnTo>
                      <a:pt x="51" y="235"/>
                    </a:lnTo>
                    <a:lnTo>
                      <a:pt x="17" y="269"/>
                    </a:lnTo>
                    <a:lnTo>
                      <a:pt x="0" y="319"/>
                    </a:lnTo>
                    <a:lnTo>
                      <a:pt x="34" y="838"/>
                    </a:lnTo>
                    <a:lnTo>
                      <a:pt x="67" y="989"/>
                    </a:lnTo>
                    <a:lnTo>
                      <a:pt x="118" y="1106"/>
                    </a:lnTo>
                    <a:lnTo>
                      <a:pt x="185" y="1240"/>
                    </a:lnTo>
                    <a:lnTo>
                      <a:pt x="285" y="1341"/>
                    </a:lnTo>
                    <a:lnTo>
                      <a:pt x="403" y="1425"/>
                    </a:lnTo>
                    <a:lnTo>
                      <a:pt x="520" y="1492"/>
                    </a:lnTo>
                    <a:lnTo>
                      <a:pt x="654" y="1525"/>
                    </a:lnTo>
                    <a:lnTo>
                      <a:pt x="805" y="1542"/>
                    </a:lnTo>
                    <a:lnTo>
                      <a:pt x="1106" y="1542"/>
                    </a:lnTo>
                    <a:lnTo>
                      <a:pt x="1257" y="1525"/>
                    </a:lnTo>
                    <a:lnTo>
                      <a:pt x="1408" y="1475"/>
                    </a:lnTo>
                    <a:lnTo>
                      <a:pt x="1525" y="1408"/>
                    </a:lnTo>
                    <a:lnTo>
                      <a:pt x="1642" y="1324"/>
                    </a:lnTo>
                    <a:lnTo>
                      <a:pt x="1743" y="1207"/>
                    </a:lnTo>
                    <a:lnTo>
                      <a:pt x="1810" y="1073"/>
                    </a:lnTo>
                    <a:lnTo>
                      <a:pt x="1860" y="939"/>
                    </a:lnTo>
                    <a:lnTo>
                      <a:pt x="1877" y="788"/>
                    </a:lnTo>
                    <a:lnTo>
                      <a:pt x="1877" y="269"/>
                    </a:lnTo>
                    <a:lnTo>
                      <a:pt x="1860" y="219"/>
                    </a:lnTo>
                    <a:lnTo>
                      <a:pt x="1810" y="185"/>
                    </a:lnTo>
                    <a:lnTo>
                      <a:pt x="1659" y="118"/>
                    </a:lnTo>
                    <a:lnTo>
                      <a:pt x="1475" y="68"/>
                    </a:lnTo>
                    <a:lnTo>
                      <a:pt x="1240" y="34"/>
                    </a:lnTo>
                    <a:lnTo>
                      <a:pt x="972" y="1"/>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sp>
            <p:nvSpPr>
              <p:cNvPr id="3424" name="Google Shape;3424;p231"/>
              <p:cNvSpPr/>
              <p:nvPr/>
            </p:nvSpPr>
            <p:spPr>
              <a:xfrm>
                <a:off x="2799300" y="3214050"/>
                <a:ext cx="18025" cy="5050"/>
              </a:xfrm>
              <a:custGeom>
                <a:avLst/>
                <a:gdLst/>
                <a:ahLst/>
                <a:cxnLst/>
                <a:rect l="l" t="t" r="r" b="b"/>
                <a:pathLst>
                  <a:path w="721" h="202" extrusionOk="0">
                    <a:moveTo>
                      <a:pt x="67" y="1"/>
                    </a:moveTo>
                    <a:lnTo>
                      <a:pt x="34" y="34"/>
                    </a:lnTo>
                    <a:lnTo>
                      <a:pt x="17" y="68"/>
                    </a:lnTo>
                    <a:lnTo>
                      <a:pt x="0" y="101"/>
                    </a:lnTo>
                    <a:lnTo>
                      <a:pt x="17" y="135"/>
                    </a:lnTo>
                    <a:lnTo>
                      <a:pt x="34" y="168"/>
                    </a:lnTo>
                    <a:lnTo>
                      <a:pt x="67" y="202"/>
                    </a:lnTo>
                    <a:lnTo>
                      <a:pt x="653" y="202"/>
                    </a:lnTo>
                    <a:lnTo>
                      <a:pt x="687" y="168"/>
                    </a:lnTo>
                    <a:lnTo>
                      <a:pt x="720" y="135"/>
                    </a:lnTo>
                    <a:lnTo>
                      <a:pt x="720" y="101"/>
                    </a:lnTo>
                    <a:lnTo>
                      <a:pt x="720" y="68"/>
                    </a:lnTo>
                    <a:lnTo>
                      <a:pt x="687" y="34"/>
                    </a:lnTo>
                    <a:lnTo>
                      <a:pt x="653" y="1"/>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sp>
            <p:nvSpPr>
              <p:cNvPr id="3425" name="Google Shape;3425;p231"/>
              <p:cNvSpPr/>
              <p:nvPr/>
            </p:nvSpPr>
            <p:spPr>
              <a:xfrm>
                <a:off x="2827775" y="3166725"/>
                <a:ext cx="31425" cy="51125"/>
              </a:xfrm>
              <a:custGeom>
                <a:avLst/>
                <a:gdLst/>
                <a:ahLst/>
                <a:cxnLst/>
                <a:rect l="l" t="t" r="r" b="b"/>
                <a:pathLst>
                  <a:path w="1257" h="2045" extrusionOk="0">
                    <a:moveTo>
                      <a:pt x="252" y="1"/>
                    </a:moveTo>
                    <a:lnTo>
                      <a:pt x="151" y="34"/>
                    </a:lnTo>
                    <a:lnTo>
                      <a:pt x="51" y="68"/>
                    </a:lnTo>
                    <a:lnTo>
                      <a:pt x="17" y="101"/>
                    </a:lnTo>
                    <a:lnTo>
                      <a:pt x="0" y="135"/>
                    </a:lnTo>
                    <a:lnTo>
                      <a:pt x="0" y="168"/>
                    </a:lnTo>
                    <a:lnTo>
                      <a:pt x="17" y="202"/>
                    </a:lnTo>
                    <a:lnTo>
                      <a:pt x="34" y="235"/>
                    </a:lnTo>
                    <a:lnTo>
                      <a:pt x="67" y="252"/>
                    </a:lnTo>
                    <a:lnTo>
                      <a:pt x="151" y="252"/>
                    </a:lnTo>
                    <a:lnTo>
                      <a:pt x="218" y="219"/>
                    </a:lnTo>
                    <a:lnTo>
                      <a:pt x="268" y="202"/>
                    </a:lnTo>
                    <a:lnTo>
                      <a:pt x="335" y="202"/>
                    </a:lnTo>
                    <a:lnTo>
                      <a:pt x="402" y="219"/>
                    </a:lnTo>
                    <a:lnTo>
                      <a:pt x="469" y="235"/>
                    </a:lnTo>
                    <a:lnTo>
                      <a:pt x="520" y="269"/>
                    </a:lnTo>
                    <a:lnTo>
                      <a:pt x="570" y="319"/>
                    </a:lnTo>
                    <a:lnTo>
                      <a:pt x="603" y="369"/>
                    </a:lnTo>
                    <a:lnTo>
                      <a:pt x="1056" y="1977"/>
                    </a:lnTo>
                    <a:lnTo>
                      <a:pt x="1072" y="2011"/>
                    </a:lnTo>
                    <a:lnTo>
                      <a:pt x="1089" y="2028"/>
                    </a:lnTo>
                    <a:lnTo>
                      <a:pt x="1123" y="2044"/>
                    </a:lnTo>
                    <a:lnTo>
                      <a:pt x="1173" y="2044"/>
                    </a:lnTo>
                    <a:lnTo>
                      <a:pt x="1206" y="2028"/>
                    </a:lnTo>
                    <a:lnTo>
                      <a:pt x="1240" y="1994"/>
                    </a:lnTo>
                    <a:lnTo>
                      <a:pt x="1257" y="1961"/>
                    </a:lnTo>
                    <a:lnTo>
                      <a:pt x="1240" y="1927"/>
                    </a:lnTo>
                    <a:lnTo>
                      <a:pt x="788" y="302"/>
                    </a:lnTo>
                    <a:lnTo>
                      <a:pt x="788" y="286"/>
                    </a:lnTo>
                    <a:lnTo>
                      <a:pt x="721" y="202"/>
                    </a:lnTo>
                    <a:lnTo>
                      <a:pt x="654" y="118"/>
                    </a:lnTo>
                    <a:lnTo>
                      <a:pt x="570" y="68"/>
                    </a:lnTo>
                    <a:lnTo>
                      <a:pt x="469" y="18"/>
                    </a:lnTo>
                    <a:lnTo>
                      <a:pt x="352" y="1"/>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sp>
            <p:nvSpPr>
              <p:cNvPr id="3426" name="Google Shape;3426;p231"/>
              <p:cNvSpPr/>
              <p:nvPr/>
            </p:nvSpPr>
            <p:spPr>
              <a:xfrm>
                <a:off x="2757825" y="3166725"/>
                <a:ext cx="31025" cy="51125"/>
              </a:xfrm>
              <a:custGeom>
                <a:avLst/>
                <a:gdLst/>
                <a:ahLst/>
                <a:cxnLst/>
                <a:rect l="l" t="t" r="r" b="b"/>
                <a:pathLst>
                  <a:path w="1241" h="2045" extrusionOk="0">
                    <a:moveTo>
                      <a:pt x="889" y="1"/>
                    </a:moveTo>
                    <a:lnTo>
                      <a:pt x="788" y="18"/>
                    </a:lnTo>
                    <a:lnTo>
                      <a:pt x="688" y="68"/>
                    </a:lnTo>
                    <a:lnTo>
                      <a:pt x="604" y="118"/>
                    </a:lnTo>
                    <a:lnTo>
                      <a:pt x="520" y="202"/>
                    </a:lnTo>
                    <a:lnTo>
                      <a:pt x="470" y="286"/>
                    </a:lnTo>
                    <a:lnTo>
                      <a:pt x="453" y="302"/>
                    </a:lnTo>
                    <a:lnTo>
                      <a:pt x="1" y="1927"/>
                    </a:lnTo>
                    <a:lnTo>
                      <a:pt x="1" y="1961"/>
                    </a:lnTo>
                    <a:lnTo>
                      <a:pt x="18" y="1994"/>
                    </a:lnTo>
                    <a:lnTo>
                      <a:pt x="34" y="2028"/>
                    </a:lnTo>
                    <a:lnTo>
                      <a:pt x="68" y="2044"/>
                    </a:lnTo>
                    <a:lnTo>
                      <a:pt x="135" y="2044"/>
                    </a:lnTo>
                    <a:lnTo>
                      <a:pt x="152" y="2028"/>
                    </a:lnTo>
                    <a:lnTo>
                      <a:pt x="185" y="2011"/>
                    </a:lnTo>
                    <a:lnTo>
                      <a:pt x="202" y="1977"/>
                    </a:lnTo>
                    <a:lnTo>
                      <a:pt x="654" y="369"/>
                    </a:lnTo>
                    <a:lnTo>
                      <a:pt x="688" y="319"/>
                    </a:lnTo>
                    <a:lnTo>
                      <a:pt x="721" y="269"/>
                    </a:lnTo>
                    <a:lnTo>
                      <a:pt x="788" y="235"/>
                    </a:lnTo>
                    <a:lnTo>
                      <a:pt x="838" y="219"/>
                    </a:lnTo>
                    <a:lnTo>
                      <a:pt x="905" y="202"/>
                    </a:lnTo>
                    <a:lnTo>
                      <a:pt x="972" y="202"/>
                    </a:lnTo>
                    <a:lnTo>
                      <a:pt x="1039" y="219"/>
                    </a:lnTo>
                    <a:lnTo>
                      <a:pt x="1106" y="252"/>
                    </a:lnTo>
                    <a:lnTo>
                      <a:pt x="1173" y="252"/>
                    </a:lnTo>
                    <a:lnTo>
                      <a:pt x="1207" y="235"/>
                    </a:lnTo>
                    <a:lnTo>
                      <a:pt x="1240" y="202"/>
                    </a:lnTo>
                    <a:lnTo>
                      <a:pt x="1240" y="168"/>
                    </a:lnTo>
                    <a:lnTo>
                      <a:pt x="1240" y="135"/>
                    </a:lnTo>
                    <a:lnTo>
                      <a:pt x="1224" y="101"/>
                    </a:lnTo>
                    <a:lnTo>
                      <a:pt x="1190" y="68"/>
                    </a:lnTo>
                    <a:lnTo>
                      <a:pt x="1090" y="34"/>
                    </a:lnTo>
                    <a:lnTo>
                      <a:pt x="989" y="1"/>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sp>
        <p:nvSpPr>
          <p:cNvPr id="3431" name="Google Shape;3431;p232"/>
          <p:cNvSpPr/>
          <p:nvPr/>
        </p:nvSpPr>
        <p:spPr>
          <a:xfrm>
            <a:off x="4849049" y="1219939"/>
            <a:ext cx="3232800" cy="3232800"/>
          </a:xfrm>
          <a:prstGeom prst="ellipse">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32" name="Google Shape;3432;p232"/>
          <p:cNvSpPr/>
          <p:nvPr/>
        </p:nvSpPr>
        <p:spPr>
          <a:xfrm rot="10800000">
            <a:off x="6251875" y="697775"/>
            <a:ext cx="2462100" cy="2395800"/>
          </a:xfrm>
          <a:prstGeom prst="roundRect">
            <a:avLst>
              <a:gd name="adj" fmla="val 3542"/>
            </a:avLst>
          </a:prstGeom>
          <a:gradFill>
            <a:gsLst>
              <a:gs pos="0">
                <a:schemeClr val="accent2"/>
              </a:gs>
              <a:gs pos="50000">
                <a:schemeClr val="accent1"/>
              </a:gs>
              <a:gs pos="100000">
                <a:srgbClr val="FFBC00"/>
              </a:gs>
            </a:gsLst>
            <a:lin ang="2700006" scaled="0"/>
          </a:gradFill>
          <a:ln>
            <a:noFill/>
          </a:ln>
        </p:spPr>
        <p:txBody>
          <a:bodyPr spcFirstLastPara="1" wrap="square" lIns="85650" tIns="85650" rIns="85650" bIns="85650" anchor="ctr" anchorCtr="0">
            <a:noAutofit/>
          </a:bodyPr>
          <a:lstStyle/>
          <a:p>
            <a:pPr marL="0" lvl="0" indent="0" algn="ctr" rtl="0">
              <a:spcBef>
                <a:spcPts val="0"/>
              </a:spcBef>
              <a:spcAft>
                <a:spcPts val="0"/>
              </a:spcAft>
              <a:buNone/>
            </a:pPr>
            <a:endParaRPr sz="1312">
              <a:latin typeface="Poppins Medium"/>
              <a:ea typeface="Poppins Medium"/>
              <a:cs typeface="Poppins Medium"/>
              <a:sym typeface="Poppins Medium"/>
            </a:endParaRPr>
          </a:p>
        </p:txBody>
      </p:sp>
      <p:sp>
        <p:nvSpPr>
          <p:cNvPr id="3433" name="Google Shape;3433;p232"/>
          <p:cNvSpPr txBox="1">
            <a:spLocks noGrp="1"/>
          </p:cNvSpPr>
          <p:nvPr>
            <p:ph type="title"/>
          </p:nvPr>
        </p:nvSpPr>
        <p:spPr>
          <a:xfrm>
            <a:off x="309269" y="314400"/>
            <a:ext cx="8508600" cy="448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What does a limited FSA cover?</a:t>
            </a:r>
            <a:endParaRPr/>
          </a:p>
        </p:txBody>
      </p:sp>
      <p:sp>
        <p:nvSpPr>
          <p:cNvPr id="3434" name="Google Shape;3434;p232"/>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16</a:t>
            </a:fld>
            <a:endParaRPr sz="525">
              <a:solidFill>
                <a:srgbClr val="25146F"/>
              </a:solidFill>
              <a:latin typeface="Poppins Medium"/>
              <a:ea typeface="Poppins Medium"/>
              <a:cs typeface="Poppins Medium"/>
              <a:sym typeface="Poppins Medium"/>
            </a:endParaRPr>
          </a:p>
        </p:txBody>
      </p:sp>
      <p:grpSp>
        <p:nvGrpSpPr>
          <p:cNvPr id="3435" name="Google Shape;3435;p232"/>
          <p:cNvGrpSpPr/>
          <p:nvPr/>
        </p:nvGrpSpPr>
        <p:grpSpPr>
          <a:xfrm>
            <a:off x="6108330" y="4031729"/>
            <a:ext cx="750900" cy="734400"/>
            <a:chOff x="6108330" y="4031729"/>
            <a:chExt cx="750900" cy="734400"/>
          </a:xfrm>
        </p:grpSpPr>
        <p:sp>
          <p:nvSpPr>
            <p:cNvPr id="3436" name="Google Shape;3436;p232"/>
            <p:cNvSpPr/>
            <p:nvPr/>
          </p:nvSpPr>
          <p:spPr>
            <a:xfrm>
              <a:off x="6108330" y="4031729"/>
              <a:ext cx="750900" cy="734400"/>
            </a:xfrm>
            <a:prstGeom prst="ellipse">
              <a:avLst/>
            </a:prstGeom>
            <a:solidFill>
              <a:schemeClr val="lt1"/>
            </a:solidFill>
            <a:ln>
              <a:noFill/>
            </a:ln>
            <a:effectLst>
              <a:outerShdw blurRad="342900" dist="114300" dir="5400000" algn="bl" rotWithShape="0">
                <a:schemeClr val="lt2">
                  <a:alpha val="48240"/>
                </a:schemeClr>
              </a:outerShdw>
            </a:effectLst>
          </p:spPr>
          <p:txBody>
            <a:bodyPr spcFirstLastPara="1" wrap="square" lIns="129975" tIns="129975" rIns="129975" bIns="129975" anchor="ctr" anchorCtr="0">
              <a:noAutofit/>
            </a:bodyPr>
            <a:lstStyle/>
            <a:p>
              <a:pPr marL="520074" marR="260038" lvl="0" indent="0" algn="l" rtl="0">
                <a:lnSpc>
                  <a:spcPct val="115000"/>
                </a:lnSpc>
                <a:spcBef>
                  <a:spcPts val="0"/>
                </a:spcBef>
                <a:spcAft>
                  <a:spcPts val="0"/>
                </a:spcAft>
                <a:buClr>
                  <a:srgbClr val="000000"/>
                </a:buClr>
                <a:buSzPts val="1422"/>
                <a:buFont typeface="Arial"/>
                <a:buNone/>
              </a:pPr>
              <a:endParaRPr sz="1422" b="1" i="0" u="none" strike="noStrike" cap="none">
                <a:solidFill>
                  <a:srgbClr val="D02030"/>
                </a:solidFill>
                <a:latin typeface="Inter Medium"/>
                <a:ea typeface="Inter Medium"/>
                <a:cs typeface="Inter Medium"/>
                <a:sym typeface="Inter Medium"/>
              </a:endParaRPr>
            </a:p>
          </p:txBody>
        </p:sp>
        <p:grpSp>
          <p:nvGrpSpPr>
            <p:cNvPr id="3437" name="Google Shape;3437;p232"/>
            <p:cNvGrpSpPr/>
            <p:nvPr/>
          </p:nvGrpSpPr>
          <p:grpSpPr>
            <a:xfrm>
              <a:off x="6306000" y="4244615"/>
              <a:ext cx="355582" cy="308628"/>
              <a:chOff x="2949200" y="3164650"/>
              <a:chExt cx="98450" cy="85450"/>
            </a:xfrm>
          </p:grpSpPr>
          <p:sp>
            <p:nvSpPr>
              <p:cNvPr id="3438" name="Google Shape;3438;p232"/>
              <p:cNvSpPr/>
              <p:nvPr/>
            </p:nvSpPr>
            <p:spPr>
              <a:xfrm>
                <a:off x="3026275" y="3232900"/>
                <a:ext cx="17175" cy="17200"/>
              </a:xfrm>
              <a:custGeom>
                <a:avLst/>
                <a:gdLst/>
                <a:ahLst/>
                <a:cxnLst/>
                <a:rect l="l" t="t" r="r" b="b"/>
                <a:pathLst>
                  <a:path w="687" h="688" extrusionOk="0">
                    <a:moveTo>
                      <a:pt x="553" y="0"/>
                    </a:moveTo>
                    <a:lnTo>
                      <a:pt x="519" y="17"/>
                    </a:lnTo>
                    <a:lnTo>
                      <a:pt x="486" y="51"/>
                    </a:lnTo>
                    <a:lnTo>
                      <a:pt x="486" y="101"/>
                    </a:lnTo>
                    <a:lnTo>
                      <a:pt x="486" y="486"/>
                    </a:lnTo>
                    <a:lnTo>
                      <a:pt x="67" y="486"/>
                    </a:lnTo>
                    <a:lnTo>
                      <a:pt x="34" y="520"/>
                    </a:lnTo>
                    <a:lnTo>
                      <a:pt x="0" y="553"/>
                    </a:lnTo>
                    <a:lnTo>
                      <a:pt x="0" y="587"/>
                    </a:lnTo>
                    <a:lnTo>
                      <a:pt x="0" y="620"/>
                    </a:lnTo>
                    <a:lnTo>
                      <a:pt x="34" y="654"/>
                    </a:lnTo>
                    <a:lnTo>
                      <a:pt x="67" y="687"/>
                    </a:lnTo>
                    <a:lnTo>
                      <a:pt x="620" y="687"/>
                    </a:lnTo>
                    <a:lnTo>
                      <a:pt x="653" y="654"/>
                    </a:lnTo>
                    <a:lnTo>
                      <a:pt x="670" y="620"/>
                    </a:lnTo>
                    <a:lnTo>
                      <a:pt x="687" y="587"/>
                    </a:lnTo>
                    <a:lnTo>
                      <a:pt x="687" y="101"/>
                    </a:lnTo>
                    <a:lnTo>
                      <a:pt x="670" y="51"/>
                    </a:lnTo>
                    <a:lnTo>
                      <a:pt x="653" y="17"/>
                    </a:lnTo>
                    <a:lnTo>
                      <a:pt x="62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9" name="Google Shape;3439;p232"/>
              <p:cNvSpPr/>
              <p:nvPr/>
            </p:nvSpPr>
            <p:spPr>
              <a:xfrm>
                <a:off x="3026275" y="3164650"/>
                <a:ext cx="17175" cy="17175"/>
              </a:xfrm>
              <a:custGeom>
                <a:avLst/>
                <a:gdLst/>
                <a:ahLst/>
                <a:cxnLst/>
                <a:rect l="l" t="t" r="r" b="b"/>
                <a:pathLst>
                  <a:path w="687" h="687" extrusionOk="0">
                    <a:moveTo>
                      <a:pt x="101" y="0"/>
                    </a:moveTo>
                    <a:lnTo>
                      <a:pt x="67" y="17"/>
                    </a:lnTo>
                    <a:lnTo>
                      <a:pt x="34" y="34"/>
                    </a:lnTo>
                    <a:lnTo>
                      <a:pt x="0" y="67"/>
                    </a:lnTo>
                    <a:lnTo>
                      <a:pt x="0" y="101"/>
                    </a:lnTo>
                    <a:lnTo>
                      <a:pt x="0" y="151"/>
                    </a:lnTo>
                    <a:lnTo>
                      <a:pt x="34" y="184"/>
                    </a:lnTo>
                    <a:lnTo>
                      <a:pt x="67" y="201"/>
                    </a:lnTo>
                    <a:lnTo>
                      <a:pt x="486" y="201"/>
                    </a:lnTo>
                    <a:lnTo>
                      <a:pt x="486" y="586"/>
                    </a:lnTo>
                    <a:lnTo>
                      <a:pt x="486" y="637"/>
                    </a:lnTo>
                    <a:lnTo>
                      <a:pt x="519" y="670"/>
                    </a:lnTo>
                    <a:lnTo>
                      <a:pt x="553" y="687"/>
                    </a:lnTo>
                    <a:lnTo>
                      <a:pt x="620" y="687"/>
                    </a:lnTo>
                    <a:lnTo>
                      <a:pt x="653" y="670"/>
                    </a:lnTo>
                    <a:lnTo>
                      <a:pt x="670" y="637"/>
                    </a:lnTo>
                    <a:lnTo>
                      <a:pt x="687" y="586"/>
                    </a:lnTo>
                    <a:lnTo>
                      <a:pt x="687" y="101"/>
                    </a:lnTo>
                    <a:lnTo>
                      <a:pt x="670" y="67"/>
                    </a:lnTo>
                    <a:lnTo>
                      <a:pt x="653" y="34"/>
                    </a:lnTo>
                    <a:lnTo>
                      <a:pt x="620" y="17"/>
                    </a:lnTo>
                    <a:lnTo>
                      <a:pt x="58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0" name="Google Shape;3440;p232"/>
              <p:cNvSpPr/>
              <p:nvPr/>
            </p:nvSpPr>
            <p:spPr>
              <a:xfrm>
                <a:off x="2954225" y="3164650"/>
                <a:ext cx="17200" cy="17175"/>
              </a:xfrm>
              <a:custGeom>
                <a:avLst/>
                <a:gdLst/>
                <a:ahLst/>
                <a:cxnLst/>
                <a:rect l="l" t="t" r="r" b="b"/>
                <a:pathLst>
                  <a:path w="688" h="687" extrusionOk="0">
                    <a:moveTo>
                      <a:pt x="101" y="0"/>
                    </a:moveTo>
                    <a:lnTo>
                      <a:pt x="68" y="17"/>
                    </a:lnTo>
                    <a:lnTo>
                      <a:pt x="34" y="34"/>
                    </a:lnTo>
                    <a:lnTo>
                      <a:pt x="1" y="67"/>
                    </a:lnTo>
                    <a:lnTo>
                      <a:pt x="1" y="101"/>
                    </a:lnTo>
                    <a:lnTo>
                      <a:pt x="1" y="586"/>
                    </a:lnTo>
                    <a:lnTo>
                      <a:pt x="1" y="637"/>
                    </a:lnTo>
                    <a:lnTo>
                      <a:pt x="34" y="670"/>
                    </a:lnTo>
                    <a:lnTo>
                      <a:pt x="68" y="687"/>
                    </a:lnTo>
                    <a:lnTo>
                      <a:pt x="135" y="687"/>
                    </a:lnTo>
                    <a:lnTo>
                      <a:pt x="168" y="670"/>
                    </a:lnTo>
                    <a:lnTo>
                      <a:pt x="202" y="637"/>
                    </a:lnTo>
                    <a:lnTo>
                      <a:pt x="202" y="586"/>
                    </a:lnTo>
                    <a:lnTo>
                      <a:pt x="202" y="201"/>
                    </a:lnTo>
                    <a:lnTo>
                      <a:pt x="621" y="201"/>
                    </a:lnTo>
                    <a:lnTo>
                      <a:pt x="654" y="184"/>
                    </a:lnTo>
                    <a:lnTo>
                      <a:pt x="688" y="151"/>
                    </a:lnTo>
                    <a:lnTo>
                      <a:pt x="688" y="101"/>
                    </a:lnTo>
                    <a:lnTo>
                      <a:pt x="688" y="67"/>
                    </a:lnTo>
                    <a:lnTo>
                      <a:pt x="654" y="34"/>
                    </a:lnTo>
                    <a:lnTo>
                      <a:pt x="621" y="17"/>
                    </a:lnTo>
                    <a:lnTo>
                      <a:pt x="5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1" name="Google Shape;3441;p232"/>
              <p:cNvSpPr/>
              <p:nvPr/>
            </p:nvSpPr>
            <p:spPr>
              <a:xfrm>
                <a:off x="2954225" y="3232900"/>
                <a:ext cx="17200" cy="17200"/>
              </a:xfrm>
              <a:custGeom>
                <a:avLst/>
                <a:gdLst/>
                <a:ahLst/>
                <a:cxnLst/>
                <a:rect l="l" t="t" r="r" b="b"/>
                <a:pathLst>
                  <a:path w="688" h="688" extrusionOk="0">
                    <a:moveTo>
                      <a:pt x="68" y="0"/>
                    </a:moveTo>
                    <a:lnTo>
                      <a:pt x="34" y="17"/>
                    </a:lnTo>
                    <a:lnTo>
                      <a:pt x="1" y="51"/>
                    </a:lnTo>
                    <a:lnTo>
                      <a:pt x="1" y="101"/>
                    </a:lnTo>
                    <a:lnTo>
                      <a:pt x="1" y="587"/>
                    </a:lnTo>
                    <a:lnTo>
                      <a:pt x="1" y="620"/>
                    </a:lnTo>
                    <a:lnTo>
                      <a:pt x="34" y="654"/>
                    </a:lnTo>
                    <a:lnTo>
                      <a:pt x="68" y="687"/>
                    </a:lnTo>
                    <a:lnTo>
                      <a:pt x="621" y="687"/>
                    </a:lnTo>
                    <a:lnTo>
                      <a:pt x="654" y="654"/>
                    </a:lnTo>
                    <a:lnTo>
                      <a:pt x="688" y="620"/>
                    </a:lnTo>
                    <a:lnTo>
                      <a:pt x="688" y="587"/>
                    </a:lnTo>
                    <a:lnTo>
                      <a:pt x="688" y="553"/>
                    </a:lnTo>
                    <a:lnTo>
                      <a:pt x="654" y="520"/>
                    </a:lnTo>
                    <a:lnTo>
                      <a:pt x="621" y="486"/>
                    </a:lnTo>
                    <a:lnTo>
                      <a:pt x="202" y="486"/>
                    </a:lnTo>
                    <a:lnTo>
                      <a:pt x="202" y="101"/>
                    </a:lnTo>
                    <a:lnTo>
                      <a:pt x="202" y="51"/>
                    </a:lnTo>
                    <a:lnTo>
                      <a:pt x="168" y="17"/>
                    </a:lnTo>
                    <a:lnTo>
                      <a:pt x="13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2" name="Google Shape;3442;p232"/>
              <p:cNvSpPr/>
              <p:nvPr/>
            </p:nvSpPr>
            <p:spPr>
              <a:xfrm>
                <a:off x="2970150" y="3178875"/>
                <a:ext cx="56975" cy="56975"/>
              </a:xfrm>
              <a:custGeom>
                <a:avLst/>
                <a:gdLst/>
                <a:ahLst/>
                <a:cxnLst/>
                <a:rect l="l" t="t" r="r" b="b"/>
                <a:pathLst>
                  <a:path w="2279" h="2279" extrusionOk="0">
                    <a:moveTo>
                      <a:pt x="1140" y="202"/>
                    </a:moveTo>
                    <a:lnTo>
                      <a:pt x="1324" y="218"/>
                    </a:lnTo>
                    <a:lnTo>
                      <a:pt x="1508" y="285"/>
                    </a:lnTo>
                    <a:lnTo>
                      <a:pt x="1659" y="369"/>
                    </a:lnTo>
                    <a:lnTo>
                      <a:pt x="1793" y="486"/>
                    </a:lnTo>
                    <a:lnTo>
                      <a:pt x="1910" y="620"/>
                    </a:lnTo>
                    <a:lnTo>
                      <a:pt x="1994" y="771"/>
                    </a:lnTo>
                    <a:lnTo>
                      <a:pt x="2044" y="955"/>
                    </a:lnTo>
                    <a:lnTo>
                      <a:pt x="2078" y="1140"/>
                    </a:lnTo>
                    <a:lnTo>
                      <a:pt x="2044" y="1324"/>
                    </a:lnTo>
                    <a:lnTo>
                      <a:pt x="1994" y="1508"/>
                    </a:lnTo>
                    <a:lnTo>
                      <a:pt x="1910" y="1659"/>
                    </a:lnTo>
                    <a:lnTo>
                      <a:pt x="1793" y="1793"/>
                    </a:lnTo>
                    <a:lnTo>
                      <a:pt x="1659" y="1910"/>
                    </a:lnTo>
                    <a:lnTo>
                      <a:pt x="1508" y="1994"/>
                    </a:lnTo>
                    <a:lnTo>
                      <a:pt x="1324" y="2061"/>
                    </a:lnTo>
                    <a:lnTo>
                      <a:pt x="1140" y="2078"/>
                    </a:lnTo>
                    <a:lnTo>
                      <a:pt x="955" y="2061"/>
                    </a:lnTo>
                    <a:lnTo>
                      <a:pt x="771" y="1994"/>
                    </a:lnTo>
                    <a:lnTo>
                      <a:pt x="620" y="1910"/>
                    </a:lnTo>
                    <a:lnTo>
                      <a:pt x="470" y="1793"/>
                    </a:lnTo>
                    <a:lnTo>
                      <a:pt x="369" y="1659"/>
                    </a:lnTo>
                    <a:lnTo>
                      <a:pt x="285" y="1508"/>
                    </a:lnTo>
                    <a:lnTo>
                      <a:pt x="218" y="1324"/>
                    </a:lnTo>
                    <a:lnTo>
                      <a:pt x="202" y="1140"/>
                    </a:lnTo>
                    <a:lnTo>
                      <a:pt x="218" y="955"/>
                    </a:lnTo>
                    <a:lnTo>
                      <a:pt x="285" y="771"/>
                    </a:lnTo>
                    <a:lnTo>
                      <a:pt x="369" y="620"/>
                    </a:lnTo>
                    <a:lnTo>
                      <a:pt x="470" y="486"/>
                    </a:lnTo>
                    <a:lnTo>
                      <a:pt x="620" y="369"/>
                    </a:lnTo>
                    <a:lnTo>
                      <a:pt x="771" y="285"/>
                    </a:lnTo>
                    <a:lnTo>
                      <a:pt x="955" y="218"/>
                    </a:lnTo>
                    <a:lnTo>
                      <a:pt x="1140" y="202"/>
                    </a:lnTo>
                    <a:close/>
                    <a:moveTo>
                      <a:pt x="1140" y="1"/>
                    </a:moveTo>
                    <a:lnTo>
                      <a:pt x="1022" y="17"/>
                    </a:lnTo>
                    <a:lnTo>
                      <a:pt x="905" y="34"/>
                    </a:lnTo>
                    <a:lnTo>
                      <a:pt x="805" y="51"/>
                    </a:lnTo>
                    <a:lnTo>
                      <a:pt x="704" y="101"/>
                    </a:lnTo>
                    <a:lnTo>
                      <a:pt x="604" y="135"/>
                    </a:lnTo>
                    <a:lnTo>
                      <a:pt x="503" y="202"/>
                    </a:lnTo>
                    <a:lnTo>
                      <a:pt x="419" y="269"/>
                    </a:lnTo>
                    <a:lnTo>
                      <a:pt x="336" y="336"/>
                    </a:lnTo>
                    <a:lnTo>
                      <a:pt x="269" y="419"/>
                    </a:lnTo>
                    <a:lnTo>
                      <a:pt x="202" y="503"/>
                    </a:lnTo>
                    <a:lnTo>
                      <a:pt x="135" y="604"/>
                    </a:lnTo>
                    <a:lnTo>
                      <a:pt x="84" y="704"/>
                    </a:lnTo>
                    <a:lnTo>
                      <a:pt x="51" y="805"/>
                    </a:lnTo>
                    <a:lnTo>
                      <a:pt x="17" y="905"/>
                    </a:lnTo>
                    <a:lnTo>
                      <a:pt x="0" y="1022"/>
                    </a:lnTo>
                    <a:lnTo>
                      <a:pt x="0" y="1140"/>
                    </a:lnTo>
                    <a:lnTo>
                      <a:pt x="0" y="1257"/>
                    </a:lnTo>
                    <a:lnTo>
                      <a:pt x="17" y="1374"/>
                    </a:lnTo>
                    <a:lnTo>
                      <a:pt x="51" y="1475"/>
                    </a:lnTo>
                    <a:lnTo>
                      <a:pt x="84" y="1575"/>
                    </a:lnTo>
                    <a:lnTo>
                      <a:pt x="135" y="1676"/>
                    </a:lnTo>
                    <a:lnTo>
                      <a:pt x="202" y="1776"/>
                    </a:lnTo>
                    <a:lnTo>
                      <a:pt x="269" y="1860"/>
                    </a:lnTo>
                    <a:lnTo>
                      <a:pt x="336" y="1944"/>
                    </a:lnTo>
                    <a:lnTo>
                      <a:pt x="419" y="2011"/>
                    </a:lnTo>
                    <a:lnTo>
                      <a:pt x="503" y="2078"/>
                    </a:lnTo>
                    <a:lnTo>
                      <a:pt x="604" y="2145"/>
                    </a:lnTo>
                    <a:lnTo>
                      <a:pt x="704" y="2178"/>
                    </a:lnTo>
                    <a:lnTo>
                      <a:pt x="805" y="2228"/>
                    </a:lnTo>
                    <a:lnTo>
                      <a:pt x="905" y="2245"/>
                    </a:lnTo>
                    <a:lnTo>
                      <a:pt x="1022" y="2262"/>
                    </a:lnTo>
                    <a:lnTo>
                      <a:pt x="1140" y="2279"/>
                    </a:lnTo>
                    <a:lnTo>
                      <a:pt x="1257" y="2262"/>
                    </a:lnTo>
                    <a:lnTo>
                      <a:pt x="1357" y="2245"/>
                    </a:lnTo>
                    <a:lnTo>
                      <a:pt x="1475" y="2228"/>
                    </a:lnTo>
                    <a:lnTo>
                      <a:pt x="1575" y="2178"/>
                    </a:lnTo>
                    <a:lnTo>
                      <a:pt x="1676" y="2145"/>
                    </a:lnTo>
                    <a:lnTo>
                      <a:pt x="1776" y="2078"/>
                    </a:lnTo>
                    <a:lnTo>
                      <a:pt x="1860" y="2011"/>
                    </a:lnTo>
                    <a:lnTo>
                      <a:pt x="1944" y="1944"/>
                    </a:lnTo>
                    <a:lnTo>
                      <a:pt x="2011" y="1860"/>
                    </a:lnTo>
                    <a:lnTo>
                      <a:pt x="2078" y="1776"/>
                    </a:lnTo>
                    <a:lnTo>
                      <a:pt x="2128" y="1676"/>
                    </a:lnTo>
                    <a:lnTo>
                      <a:pt x="2178" y="1575"/>
                    </a:lnTo>
                    <a:lnTo>
                      <a:pt x="2228" y="1475"/>
                    </a:lnTo>
                    <a:lnTo>
                      <a:pt x="2245" y="1374"/>
                    </a:lnTo>
                    <a:lnTo>
                      <a:pt x="2262" y="1257"/>
                    </a:lnTo>
                    <a:lnTo>
                      <a:pt x="2279" y="1140"/>
                    </a:lnTo>
                    <a:lnTo>
                      <a:pt x="2262" y="1022"/>
                    </a:lnTo>
                    <a:lnTo>
                      <a:pt x="2245" y="905"/>
                    </a:lnTo>
                    <a:lnTo>
                      <a:pt x="2228" y="805"/>
                    </a:lnTo>
                    <a:lnTo>
                      <a:pt x="2178" y="704"/>
                    </a:lnTo>
                    <a:lnTo>
                      <a:pt x="2128" y="604"/>
                    </a:lnTo>
                    <a:lnTo>
                      <a:pt x="2078" y="503"/>
                    </a:lnTo>
                    <a:lnTo>
                      <a:pt x="2011" y="419"/>
                    </a:lnTo>
                    <a:lnTo>
                      <a:pt x="1944" y="336"/>
                    </a:lnTo>
                    <a:lnTo>
                      <a:pt x="1860" y="269"/>
                    </a:lnTo>
                    <a:lnTo>
                      <a:pt x="1776" y="202"/>
                    </a:lnTo>
                    <a:lnTo>
                      <a:pt x="1676" y="135"/>
                    </a:lnTo>
                    <a:lnTo>
                      <a:pt x="1575" y="101"/>
                    </a:lnTo>
                    <a:lnTo>
                      <a:pt x="1475" y="51"/>
                    </a:lnTo>
                    <a:lnTo>
                      <a:pt x="1357" y="34"/>
                    </a:lnTo>
                    <a:lnTo>
                      <a:pt x="1257" y="17"/>
                    </a:lnTo>
                    <a:lnTo>
                      <a:pt x="114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3" name="Google Shape;3443;p232"/>
              <p:cNvSpPr/>
              <p:nvPr/>
            </p:nvSpPr>
            <p:spPr>
              <a:xfrm>
                <a:off x="2949200" y="3178875"/>
                <a:ext cx="98450" cy="31025"/>
              </a:xfrm>
              <a:custGeom>
                <a:avLst/>
                <a:gdLst/>
                <a:ahLst/>
                <a:cxnLst/>
                <a:rect l="l" t="t" r="r" b="b"/>
                <a:pathLst>
                  <a:path w="3938" h="1241" extrusionOk="0">
                    <a:moveTo>
                      <a:pt x="1978" y="1"/>
                    </a:moveTo>
                    <a:lnTo>
                      <a:pt x="1676" y="17"/>
                    </a:lnTo>
                    <a:lnTo>
                      <a:pt x="1391" y="84"/>
                    </a:lnTo>
                    <a:lnTo>
                      <a:pt x="1123" y="168"/>
                    </a:lnTo>
                    <a:lnTo>
                      <a:pt x="855" y="285"/>
                    </a:lnTo>
                    <a:lnTo>
                      <a:pt x="621" y="436"/>
                    </a:lnTo>
                    <a:lnTo>
                      <a:pt x="386" y="620"/>
                    </a:lnTo>
                    <a:lnTo>
                      <a:pt x="185" y="838"/>
                    </a:lnTo>
                    <a:lnTo>
                      <a:pt x="18" y="1073"/>
                    </a:lnTo>
                    <a:lnTo>
                      <a:pt x="1" y="1123"/>
                    </a:lnTo>
                    <a:lnTo>
                      <a:pt x="1" y="1156"/>
                    </a:lnTo>
                    <a:lnTo>
                      <a:pt x="18" y="1190"/>
                    </a:lnTo>
                    <a:lnTo>
                      <a:pt x="51" y="1223"/>
                    </a:lnTo>
                    <a:lnTo>
                      <a:pt x="118" y="1223"/>
                    </a:lnTo>
                    <a:lnTo>
                      <a:pt x="168" y="1207"/>
                    </a:lnTo>
                    <a:lnTo>
                      <a:pt x="185" y="1190"/>
                    </a:lnTo>
                    <a:lnTo>
                      <a:pt x="353" y="972"/>
                    </a:lnTo>
                    <a:lnTo>
                      <a:pt x="537" y="771"/>
                    </a:lnTo>
                    <a:lnTo>
                      <a:pt x="738" y="604"/>
                    </a:lnTo>
                    <a:lnTo>
                      <a:pt x="956" y="470"/>
                    </a:lnTo>
                    <a:lnTo>
                      <a:pt x="1190" y="352"/>
                    </a:lnTo>
                    <a:lnTo>
                      <a:pt x="1442" y="269"/>
                    </a:lnTo>
                    <a:lnTo>
                      <a:pt x="1710" y="218"/>
                    </a:lnTo>
                    <a:lnTo>
                      <a:pt x="1978" y="202"/>
                    </a:lnTo>
                    <a:lnTo>
                      <a:pt x="2246" y="218"/>
                    </a:lnTo>
                    <a:lnTo>
                      <a:pt x="2514" y="269"/>
                    </a:lnTo>
                    <a:lnTo>
                      <a:pt x="2765" y="352"/>
                    </a:lnTo>
                    <a:lnTo>
                      <a:pt x="2999" y="470"/>
                    </a:lnTo>
                    <a:lnTo>
                      <a:pt x="3217" y="604"/>
                    </a:lnTo>
                    <a:lnTo>
                      <a:pt x="3418" y="771"/>
                    </a:lnTo>
                    <a:lnTo>
                      <a:pt x="3602" y="972"/>
                    </a:lnTo>
                    <a:lnTo>
                      <a:pt x="3770" y="1190"/>
                    </a:lnTo>
                    <a:lnTo>
                      <a:pt x="3803" y="1223"/>
                    </a:lnTo>
                    <a:lnTo>
                      <a:pt x="3854" y="1240"/>
                    </a:lnTo>
                    <a:lnTo>
                      <a:pt x="3904" y="1223"/>
                    </a:lnTo>
                    <a:lnTo>
                      <a:pt x="3937" y="1190"/>
                    </a:lnTo>
                    <a:lnTo>
                      <a:pt x="3937" y="1156"/>
                    </a:lnTo>
                    <a:lnTo>
                      <a:pt x="3937" y="1123"/>
                    </a:lnTo>
                    <a:lnTo>
                      <a:pt x="3937" y="1073"/>
                    </a:lnTo>
                    <a:lnTo>
                      <a:pt x="3753" y="838"/>
                    </a:lnTo>
                    <a:lnTo>
                      <a:pt x="3552" y="620"/>
                    </a:lnTo>
                    <a:lnTo>
                      <a:pt x="3334" y="436"/>
                    </a:lnTo>
                    <a:lnTo>
                      <a:pt x="3083" y="285"/>
                    </a:lnTo>
                    <a:lnTo>
                      <a:pt x="2832" y="168"/>
                    </a:lnTo>
                    <a:lnTo>
                      <a:pt x="2564" y="84"/>
                    </a:lnTo>
                    <a:lnTo>
                      <a:pt x="2262" y="17"/>
                    </a:lnTo>
                    <a:lnTo>
                      <a:pt x="1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4" name="Google Shape;3444;p232"/>
              <p:cNvSpPr/>
              <p:nvPr/>
            </p:nvSpPr>
            <p:spPr>
              <a:xfrm>
                <a:off x="2949200" y="3204850"/>
                <a:ext cx="98450" cy="31000"/>
              </a:xfrm>
              <a:custGeom>
                <a:avLst/>
                <a:gdLst/>
                <a:ahLst/>
                <a:cxnLst/>
                <a:rect l="l" t="t" r="r" b="b"/>
                <a:pathLst>
                  <a:path w="3938" h="1240" extrusionOk="0">
                    <a:moveTo>
                      <a:pt x="85" y="0"/>
                    </a:moveTo>
                    <a:lnTo>
                      <a:pt x="34" y="17"/>
                    </a:lnTo>
                    <a:lnTo>
                      <a:pt x="18" y="50"/>
                    </a:lnTo>
                    <a:lnTo>
                      <a:pt x="1" y="84"/>
                    </a:lnTo>
                    <a:lnTo>
                      <a:pt x="1" y="117"/>
                    </a:lnTo>
                    <a:lnTo>
                      <a:pt x="18" y="168"/>
                    </a:lnTo>
                    <a:lnTo>
                      <a:pt x="185" y="402"/>
                    </a:lnTo>
                    <a:lnTo>
                      <a:pt x="386" y="620"/>
                    </a:lnTo>
                    <a:lnTo>
                      <a:pt x="604" y="804"/>
                    </a:lnTo>
                    <a:lnTo>
                      <a:pt x="855" y="955"/>
                    </a:lnTo>
                    <a:lnTo>
                      <a:pt x="1107" y="1072"/>
                    </a:lnTo>
                    <a:lnTo>
                      <a:pt x="1391" y="1156"/>
                    </a:lnTo>
                    <a:lnTo>
                      <a:pt x="1676" y="1223"/>
                    </a:lnTo>
                    <a:lnTo>
                      <a:pt x="1961" y="1240"/>
                    </a:lnTo>
                    <a:lnTo>
                      <a:pt x="2262" y="1223"/>
                    </a:lnTo>
                    <a:lnTo>
                      <a:pt x="2547" y="1156"/>
                    </a:lnTo>
                    <a:lnTo>
                      <a:pt x="2815" y="1072"/>
                    </a:lnTo>
                    <a:lnTo>
                      <a:pt x="3083" y="955"/>
                    </a:lnTo>
                    <a:lnTo>
                      <a:pt x="3334" y="804"/>
                    </a:lnTo>
                    <a:lnTo>
                      <a:pt x="3552" y="620"/>
                    </a:lnTo>
                    <a:lnTo>
                      <a:pt x="3753" y="402"/>
                    </a:lnTo>
                    <a:lnTo>
                      <a:pt x="3921" y="168"/>
                    </a:lnTo>
                    <a:lnTo>
                      <a:pt x="3937" y="117"/>
                    </a:lnTo>
                    <a:lnTo>
                      <a:pt x="3937" y="84"/>
                    </a:lnTo>
                    <a:lnTo>
                      <a:pt x="3921" y="50"/>
                    </a:lnTo>
                    <a:lnTo>
                      <a:pt x="3887" y="17"/>
                    </a:lnTo>
                    <a:lnTo>
                      <a:pt x="3854" y="0"/>
                    </a:lnTo>
                    <a:lnTo>
                      <a:pt x="3820" y="17"/>
                    </a:lnTo>
                    <a:lnTo>
                      <a:pt x="3787" y="17"/>
                    </a:lnTo>
                    <a:lnTo>
                      <a:pt x="3753" y="50"/>
                    </a:lnTo>
                    <a:lnTo>
                      <a:pt x="3602" y="268"/>
                    </a:lnTo>
                    <a:lnTo>
                      <a:pt x="3418" y="469"/>
                    </a:lnTo>
                    <a:lnTo>
                      <a:pt x="3200" y="637"/>
                    </a:lnTo>
                    <a:lnTo>
                      <a:pt x="2983" y="771"/>
                    </a:lnTo>
                    <a:lnTo>
                      <a:pt x="2748" y="888"/>
                    </a:lnTo>
                    <a:lnTo>
                      <a:pt x="2497" y="972"/>
                    </a:lnTo>
                    <a:lnTo>
                      <a:pt x="2246" y="1022"/>
                    </a:lnTo>
                    <a:lnTo>
                      <a:pt x="1961" y="1039"/>
                    </a:lnTo>
                    <a:lnTo>
                      <a:pt x="1693" y="1022"/>
                    </a:lnTo>
                    <a:lnTo>
                      <a:pt x="1442" y="972"/>
                    </a:lnTo>
                    <a:lnTo>
                      <a:pt x="1190" y="888"/>
                    </a:lnTo>
                    <a:lnTo>
                      <a:pt x="956" y="771"/>
                    </a:lnTo>
                    <a:lnTo>
                      <a:pt x="721" y="637"/>
                    </a:lnTo>
                    <a:lnTo>
                      <a:pt x="520" y="469"/>
                    </a:lnTo>
                    <a:lnTo>
                      <a:pt x="336" y="268"/>
                    </a:lnTo>
                    <a:lnTo>
                      <a:pt x="185" y="50"/>
                    </a:lnTo>
                    <a:lnTo>
                      <a:pt x="152" y="17"/>
                    </a:lnTo>
                    <a:lnTo>
                      <a:pt x="118" y="17"/>
                    </a:lnTo>
                    <a:lnTo>
                      <a:pt x="8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5" name="Google Shape;3445;p232"/>
              <p:cNvSpPr/>
              <p:nvPr/>
            </p:nvSpPr>
            <p:spPr>
              <a:xfrm>
                <a:off x="2986075" y="3194800"/>
                <a:ext cx="25150" cy="25150"/>
              </a:xfrm>
              <a:custGeom>
                <a:avLst/>
                <a:gdLst/>
                <a:ahLst/>
                <a:cxnLst/>
                <a:rect l="l" t="t" r="r" b="b"/>
                <a:pathLst>
                  <a:path w="1006" h="1006" extrusionOk="0">
                    <a:moveTo>
                      <a:pt x="402" y="0"/>
                    </a:moveTo>
                    <a:lnTo>
                      <a:pt x="302" y="34"/>
                    </a:lnTo>
                    <a:lnTo>
                      <a:pt x="218" y="84"/>
                    </a:lnTo>
                    <a:lnTo>
                      <a:pt x="134" y="151"/>
                    </a:lnTo>
                    <a:lnTo>
                      <a:pt x="84" y="218"/>
                    </a:lnTo>
                    <a:lnTo>
                      <a:pt x="34" y="302"/>
                    </a:lnTo>
                    <a:lnTo>
                      <a:pt x="0" y="402"/>
                    </a:lnTo>
                    <a:lnTo>
                      <a:pt x="0" y="503"/>
                    </a:lnTo>
                    <a:lnTo>
                      <a:pt x="0" y="603"/>
                    </a:lnTo>
                    <a:lnTo>
                      <a:pt x="34" y="704"/>
                    </a:lnTo>
                    <a:lnTo>
                      <a:pt x="84" y="787"/>
                    </a:lnTo>
                    <a:lnTo>
                      <a:pt x="134" y="854"/>
                    </a:lnTo>
                    <a:lnTo>
                      <a:pt x="218" y="921"/>
                    </a:lnTo>
                    <a:lnTo>
                      <a:pt x="302" y="972"/>
                    </a:lnTo>
                    <a:lnTo>
                      <a:pt x="402" y="1005"/>
                    </a:lnTo>
                    <a:lnTo>
                      <a:pt x="603" y="1005"/>
                    </a:lnTo>
                    <a:lnTo>
                      <a:pt x="704" y="972"/>
                    </a:lnTo>
                    <a:lnTo>
                      <a:pt x="787" y="921"/>
                    </a:lnTo>
                    <a:lnTo>
                      <a:pt x="854" y="854"/>
                    </a:lnTo>
                    <a:lnTo>
                      <a:pt x="921" y="787"/>
                    </a:lnTo>
                    <a:lnTo>
                      <a:pt x="972" y="704"/>
                    </a:lnTo>
                    <a:lnTo>
                      <a:pt x="988" y="603"/>
                    </a:lnTo>
                    <a:lnTo>
                      <a:pt x="1005" y="503"/>
                    </a:lnTo>
                    <a:lnTo>
                      <a:pt x="1005" y="402"/>
                    </a:lnTo>
                    <a:lnTo>
                      <a:pt x="972" y="318"/>
                    </a:lnTo>
                    <a:lnTo>
                      <a:pt x="955" y="285"/>
                    </a:lnTo>
                    <a:lnTo>
                      <a:pt x="921" y="268"/>
                    </a:lnTo>
                    <a:lnTo>
                      <a:pt x="888" y="251"/>
                    </a:lnTo>
                    <a:lnTo>
                      <a:pt x="838" y="268"/>
                    </a:lnTo>
                    <a:lnTo>
                      <a:pt x="804" y="285"/>
                    </a:lnTo>
                    <a:lnTo>
                      <a:pt x="787" y="318"/>
                    </a:lnTo>
                    <a:lnTo>
                      <a:pt x="771" y="352"/>
                    </a:lnTo>
                    <a:lnTo>
                      <a:pt x="787" y="385"/>
                    </a:lnTo>
                    <a:lnTo>
                      <a:pt x="804" y="452"/>
                    </a:lnTo>
                    <a:lnTo>
                      <a:pt x="804" y="503"/>
                    </a:lnTo>
                    <a:lnTo>
                      <a:pt x="804" y="570"/>
                    </a:lnTo>
                    <a:lnTo>
                      <a:pt x="787" y="620"/>
                    </a:lnTo>
                    <a:lnTo>
                      <a:pt x="754" y="670"/>
                    </a:lnTo>
                    <a:lnTo>
                      <a:pt x="720" y="720"/>
                    </a:lnTo>
                    <a:lnTo>
                      <a:pt x="670" y="754"/>
                    </a:lnTo>
                    <a:lnTo>
                      <a:pt x="620" y="787"/>
                    </a:lnTo>
                    <a:lnTo>
                      <a:pt x="570" y="804"/>
                    </a:lnTo>
                    <a:lnTo>
                      <a:pt x="436" y="804"/>
                    </a:lnTo>
                    <a:lnTo>
                      <a:pt x="385" y="787"/>
                    </a:lnTo>
                    <a:lnTo>
                      <a:pt x="335" y="754"/>
                    </a:lnTo>
                    <a:lnTo>
                      <a:pt x="285" y="720"/>
                    </a:lnTo>
                    <a:lnTo>
                      <a:pt x="251" y="670"/>
                    </a:lnTo>
                    <a:lnTo>
                      <a:pt x="218" y="620"/>
                    </a:lnTo>
                    <a:lnTo>
                      <a:pt x="201" y="570"/>
                    </a:lnTo>
                    <a:lnTo>
                      <a:pt x="201" y="503"/>
                    </a:lnTo>
                    <a:lnTo>
                      <a:pt x="201" y="436"/>
                    </a:lnTo>
                    <a:lnTo>
                      <a:pt x="218" y="385"/>
                    </a:lnTo>
                    <a:lnTo>
                      <a:pt x="251" y="335"/>
                    </a:lnTo>
                    <a:lnTo>
                      <a:pt x="285" y="285"/>
                    </a:lnTo>
                    <a:lnTo>
                      <a:pt x="335" y="251"/>
                    </a:lnTo>
                    <a:lnTo>
                      <a:pt x="385" y="218"/>
                    </a:lnTo>
                    <a:lnTo>
                      <a:pt x="436" y="201"/>
                    </a:lnTo>
                    <a:lnTo>
                      <a:pt x="553" y="201"/>
                    </a:lnTo>
                    <a:lnTo>
                      <a:pt x="620" y="218"/>
                    </a:lnTo>
                    <a:lnTo>
                      <a:pt x="653" y="235"/>
                    </a:lnTo>
                    <a:lnTo>
                      <a:pt x="687" y="218"/>
                    </a:lnTo>
                    <a:lnTo>
                      <a:pt x="720" y="201"/>
                    </a:lnTo>
                    <a:lnTo>
                      <a:pt x="737" y="168"/>
                    </a:lnTo>
                    <a:lnTo>
                      <a:pt x="754" y="117"/>
                    </a:lnTo>
                    <a:lnTo>
                      <a:pt x="737" y="84"/>
                    </a:lnTo>
                    <a:lnTo>
                      <a:pt x="720" y="50"/>
                    </a:lnTo>
                    <a:lnTo>
                      <a:pt x="687" y="34"/>
                    </a:lnTo>
                    <a:lnTo>
                      <a:pt x="6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446" name="Google Shape;3446;p232"/>
          <p:cNvGrpSpPr/>
          <p:nvPr/>
        </p:nvGrpSpPr>
        <p:grpSpPr>
          <a:xfrm>
            <a:off x="4953031" y="3681658"/>
            <a:ext cx="750900" cy="734400"/>
            <a:chOff x="4953031" y="3681658"/>
            <a:chExt cx="750900" cy="734400"/>
          </a:xfrm>
        </p:grpSpPr>
        <p:sp>
          <p:nvSpPr>
            <p:cNvPr id="3447" name="Google Shape;3447;p232"/>
            <p:cNvSpPr/>
            <p:nvPr/>
          </p:nvSpPr>
          <p:spPr>
            <a:xfrm>
              <a:off x="4953031" y="3681658"/>
              <a:ext cx="750900" cy="734400"/>
            </a:xfrm>
            <a:prstGeom prst="ellipse">
              <a:avLst/>
            </a:prstGeom>
            <a:solidFill>
              <a:schemeClr val="lt1"/>
            </a:solidFill>
            <a:ln>
              <a:noFill/>
            </a:ln>
            <a:effectLst>
              <a:outerShdw blurRad="342900" dist="114300" dir="5400000" algn="bl" rotWithShape="0">
                <a:schemeClr val="lt2">
                  <a:alpha val="48240"/>
                </a:schemeClr>
              </a:outerShdw>
            </a:effectLst>
          </p:spPr>
          <p:txBody>
            <a:bodyPr spcFirstLastPara="1" wrap="square" lIns="129975" tIns="129975" rIns="129975" bIns="129975" anchor="ctr" anchorCtr="0">
              <a:noAutofit/>
            </a:bodyPr>
            <a:lstStyle/>
            <a:p>
              <a:pPr marL="520074" marR="260038" lvl="0" indent="0" algn="l" rtl="0">
                <a:lnSpc>
                  <a:spcPct val="115000"/>
                </a:lnSpc>
                <a:spcBef>
                  <a:spcPts val="0"/>
                </a:spcBef>
                <a:spcAft>
                  <a:spcPts val="0"/>
                </a:spcAft>
                <a:buClr>
                  <a:srgbClr val="000000"/>
                </a:buClr>
                <a:buSzPts val="1422"/>
                <a:buFont typeface="Arial"/>
                <a:buNone/>
              </a:pPr>
              <a:endParaRPr sz="1422" b="1" i="0" u="none" strike="noStrike" cap="none">
                <a:solidFill>
                  <a:srgbClr val="D02030"/>
                </a:solidFill>
                <a:latin typeface="Inter Medium"/>
                <a:ea typeface="Inter Medium"/>
                <a:cs typeface="Inter Medium"/>
                <a:sym typeface="Inter Medium"/>
              </a:endParaRPr>
            </a:p>
          </p:txBody>
        </p:sp>
        <p:sp>
          <p:nvSpPr>
            <p:cNvPr id="3448" name="Google Shape;3448;p232"/>
            <p:cNvSpPr/>
            <p:nvPr/>
          </p:nvSpPr>
          <p:spPr>
            <a:xfrm>
              <a:off x="5192293" y="3897828"/>
              <a:ext cx="272330" cy="350977"/>
            </a:xfrm>
            <a:custGeom>
              <a:avLst/>
              <a:gdLst/>
              <a:ahLst/>
              <a:cxnLst/>
              <a:rect l="l" t="t" r="r" b="b"/>
              <a:pathLst>
                <a:path w="3016" h="3887" extrusionOk="0">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449" name="Google Shape;3449;p232"/>
          <p:cNvGrpSpPr/>
          <p:nvPr/>
        </p:nvGrpSpPr>
        <p:grpSpPr>
          <a:xfrm>
            <a:off x="7263623" y="3681658"/>
            <a:ext cx="750900" cy="734400"/>
            <a:chOff x="7217423" y="3681658"/>
            <a:chExt cx="750900" cy="734400"/>
          </a:xfrm>
        </p:grpSpPr>
        <p:sp>
          <p:nvSpPr>
            <p:cNvPr id="3450" name="Google Shape;3450;p232"/>
            <p:cNvSpPr/>
            <p:nvPr/>
          </p:nvSpPr>
          <p:spPr>
            <a:xfrm>
              <a:off x="7217423" y="3681658"/>
              <a:ext cx="750900" cy="734400"/>
            </a:xfrm>
            <a:prstGeom prst="ellipse">
              <a:avLst/>
            </a:prstGeom>
            <a:solidFill>
              <a:schemeClr val="lt1"/>
            </a:solidFill>
            <a:ln>
              <a:noFill/>
            </a:ln>
            <a:effectLst>
              <a:outerShdw blurRad="342900" dist="114300" dir="5400000" algn="bl" rotWithShape="0">
                <a:schemeClr val="lt2">
                  <a:alpha val="48240"/>
                </a:schemeClr>
              </a:outerShdw>
            </a:effectLst>
          </p:spPr>
          <p:txBody>
            <a:bodyPr spcFirstLastPara="1" wrap="square" lIns="129975" tIns="129975" rIns="129975" bIns="129975" anchor="ctr" anchorCtr="0">
              <a:noAutofit/>
            </a:bodyPr>
            <a:lstStyle/>
            <a:p>
              <a:pPr marL="520074" marR="260038" lvl="0" indent="0" algn="l" rtl="0">
                <a:lnSpc>
                  <a:spcPct val="115000"/>
                </a:lnSpc>
                <a:spcBef>
                  <a:spcPts val="0"/>
                </a:spcBef>
                <a:spcAft>
                  <a:spcPts val="0"/>
                </a:spcAft>
                <a:buClr>
                  <a:srgbClr val="000000"/>
                </a:buClr>
                <a:buSzPts val="1422"/>
                <a:buFont typeface="Arial"/>
                <a:buNone/>
              </a:pPr>
              <a:endParaRPr sz="1422" b="1" i="0" u="none" strike="noStrike" cap="none">
                <a:solidFill>
                  <a:srgbClr val="D02030"/>
                </a:solidFill>
                <a:latin typeface="Inter Medium"/>
                <a:ea typeface="Inter Medium"/>
                <a:cs typeface="Inter Medium"/>
                <a:sym typeface="Inter Medium"/>
              </a:endParaRPr>
            </a:p>
          </p:txBody>
        </p:sp>
        <p:grpSp>
          <p:nvGrpSpPr>
            <p:cNvPr id="3451" name="Google Shape;3451;p232"/>
            <p:cNvGrpSpPr/>
            <p:nvPr/>
          </p:nvGrpSpPr>
          <p:grpSpPr>
            <a:xfrm>
              <a:off x="7435045" y="3852271"/>
              <a:ext cx="315656" cy="393164"/>
              <a:chOff x="3721825" y="1434300"/>
              <a:chExt cx="76675" cy="95500"/>
            </a:xfrm>
          </p:grpSpPr>
          <p:sp>
            <p:nvSpPr>
              <p:cNvPr id="3452" name="Google Shape;3452;p232"/>
              <p:cNvSpPr/>
              <p:nvPr/>
            </p:nvSpPr>
            <p:spPr>
              <a:xfrm>
                <a:off x="3721825" y="1434300"/>
                <a:ext cx="76675" cy="95500"/>
              </a:xfrm>
              <a:custGeom>
                <a:avLst/>
                <a:gdLst/>
                <a:ahLst/>
                <a:cxnLst/>
                <a:rect l="l" t="t" r="r" b="b"/>
                <a:pathLst>
                  <a:path w="3067" h="3820" extrusionOk="0">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3" name="Google Shape;3453;p232"/>
              <p:cNvSpPr/>
              <p:nvPr/>
            </p:nvSpPr>
            <p:spPr>
              <a:xfrm>
                <a:off x="3744025" y="1467375"/>
                <a:ext cx="36050" cy="32275"/>
              </a:xfrm>
              <a:custGeom>
                <a:avLst/>
                <a:gdLst/>
                <a:ahLst/>
                <a:cxnLst/>
                <a:rect l="l" t="t" r="r" b="b"/>
                <a:pathLst>
                  <a:path w="1442" h="1291" extrusionOk="0">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3454" name="Google Shape;3454;p232" title="AdobeStock_302486242.jpg"/>
          <p:cNvPicPr preferRelativeResize="0">
            <a:picLocks noGrp="1"/>
          </p:cNvPicPr>
          <p:nvPr>
            <p:ph type="pic" idx="2"/>
          </p:nvPr>
        </p:nvPicPr>
        <p:blipFill rotWithShape="1">
          <a:blip r:embed="rId3">
            <a:alphaModFix/>
          </a:blip>
          <a:srcRect l="14205" r="31350"/>
          <a:stretch/>
        </p:blipFill>
        <p:spPr>
          <a:xfrm>
            <a:off x="6272706" y="718078"/>
            <a:ext cx="2420400" cy="2355000"/>
          </a:xfrm>
          <a:prstGeom prst="roundRect">
            <a:avLst>
              <a:gd name="adj" fmla="val 3253"/>
            </a:avLst>
          </a:prstGeom>
          <a:noFill/>
          <a:ln>
            <a:noFill/>
          </a:ln>
        </p:spPr>
      </p:pic>
      <p:sp>
        <p:nvSpPr>
          <p:cNvPr id="3455" name="Google Shape;3455;p232"/>
          <p:cNvSpPr/>
          <p:nvPr/>
        </p:nvSpPr>
        <p:spPr>
          <a:xfrm>
            <a:off x="266800" y="1218150"/>
            <a:ext cx="3802500" cy="270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300" dirty="0">
                <a:solidFill>
                  <a:schemeClr val="dk1"/>
                </a:solidFill>
                <a:latin typeface="Poppins Medium"/>
                <a:ea typeface="Poppins Medium"/>
                <a:cs typeface="Poppins Medium"/>
                <a:sym typeface="Poppins Medium"/>
              </a:rPr>
              <a:t>There are thousands of eligible items, including: </a:t>
            </a:r>
            <a:endParaRPr sz="1300" dirty="0">
              <a:solidFill>
                <a:schemeClr val="dk1"/>
              </a:solidFill>
              <a:latin typeface="Poppins Medium"/>
              <a:ea typeface="Poppins Medium"/>
              <a:cs typeface="Poppins Medium"/>
              <a:sym typeface="Poppins Medium"/>
            </a:endParaRPr>
          </a:p>
          <a:p>
            <a:pPr marL="0" lvl="0" indent="0" algn="l" rtl="0">
              <a:spcBef>
                <a:spcPts val="0"/>
              </a:spcBef>
              <a:spcAft>
                <a:spcPts val="0"/>
              </a:spcAft>
              <a:buNone/>
            </a:pPr>
            <a:endParaRPr sz="1300" dirty="0">
              <a:solidFill>
                <a:schemeClr val="dk1"/>
              </a:solidFill>
              <a:latin typeface="Poppins"/>
              <a:ea typeface="Poppins"/>
              <a:cs typeface="Poppins"/>
              <a:sym typeface="Poppins"/>
            </a:endParaRPr>
          </a:p>
          <a:p>
            <a:pPr marL="457200" marR="0" lvl="0" indent="-304800" algn="l" rtl="0">
              <a:lnSpc>
                <a:spcPct val="90000"/>
              </a:lnSpc>
              <a:spcBef>
                <a:spcPts val="0"/>
              </a:spcBef>
              <a:spcAft>
                <a:spcPts val="0"/>
              </a:spcAft>
              <a:buClr>
                <a:srgbClr val="DA0025"/>
              </a:buClr>
              <a:buSzPts val="1200"/>
              <a:buFont typeface="Poppins"/>
              <a:buChar char="●"/>
            </a:pPr>
            <a:r>
              <a:rPr lang="en" sz="1200" i="0" u="none" strike="noStrike" cap="none" dirty="0">
                <a:solidFill>
                  <a:schemeClr val="dk1"/>
                </a:solidFill>
                <a:latin typeface="Poppins"/>
                <a:ea typeface="Poppins"/>
                <a:cs typeface="Poppins"/>
                <a:sym typeface="Poppins"/>
              </a:rPr>
              <a:t>Dental and orthodontia office visits and expenses</a:t>
            </a:r>
            <a:endParaRPr sz="1200" i="0" u="none" strike="noStrike" cap="none" dirty="0">
              <a:solidFill>
                <a:schemeClr val="dk1"/>
              </a:solidFill>
              <a:latin typeface="Poppins"/>
              <a:ea typeface="Poppins"/>
              <a:cs typeface="Poppins"/>
              <a:sym typeface="Poppins"/>
            </a:endParaRPr>
          </a:p>
          <a:p>
            <a:pPr marL="457200" marR="0" lvl="0" indent="-304800" algn="l" rtl="0">
              <a:lnSpc>
                <a:spcPct val="90000"/>
              </a:lnSpc>
              <a:spcBef>
                <a:spcPts val="1000"/>
              </a:spcBef>
              <a:spcAft>
                <a:spcPts val="0"/>
              </a:spcAft>
              <a:buClr>
                <a:srgbClr val="DA0025"/>
              </a:buClr>
              <a:buSzPts val="1200"/>
              <a:buFont typeface="Poppins"/>
              <a:buChar char="●"/>
            </a:pPr>
            <a:r>
              <a:rPr lang="en" sz="1200" i="0" u="none" strike="noStrike" cap="none" dirty="0">
                <a:solidFill>
                  <a:schemeClr val="dk1"/>
                </a:solidFill>
                <a:latin typeface="Poppins"/>
                <a:ea typeface="Poppins"/>
                <a:cs typeface="Poppins"/>
                <a:sym typeface="Poppins"/>
              </a:rPr>
              <a:t>Dental implants, dentures, and bridges</a:t>
            </a:r>
            <a:endParaRPr sz="1200" i="0" u="none" strike="noStrike" cap="none" dirty="0">
              <a:solidFill>
                <a:schemeClr val="dk1"/>
              </a:solidFill>
              <a:latin typeface="Poppins"/>
              <a:ea typeface="Poppins"/>
              <a:cs typeface="Poppins"/>
              <a:sym typeface="Poppins"/>
            </a:endParaRPr>
          </a:p>
          <a:p>
            <a:pPr marL="457200" marR="0" lvl="0" indent="-304800" algn="l" rtl="0">
              <a:lnSpc>
                <a:spcPct val="90000"/>
              </a:lnSpc>
              <a:spcBef>
                <a:spcPts val="1000"/>
              </a:spcBef>
              <a:spcAft>
                <a:spcPts val="0"/>
              </a:spcAft>
              <a:buClr>
                <a:srgbClr val="DA0025"/>
              </a:buClr>
              <a:buSzPts val="1200"/>
              <a:buFont typeface="Poppins"/>
              <a:buChar char="●"/>
            </a:pPr>
            <a:r>
              <a:rPr lang="en" sz="1200" i="0" u="none" strike="noStrike" cap="none" dirty="0">
                <a:solidFill>
                  <a:schemeClr val="dk1"/>
                </a:solidFill>
                <a:latin typeface="Poppins"/>
                <a:ea typeface="Poppins"/>
                <a:cs typeface="Poppins"/>
                <a:sym typeface="Poppins"/>
              </a:rPr>
              <a:t>Optometrist and ophthalmologist visits and expenses</a:t>
            </a:r>
            <a:endParaRPr sz="1200" i="0" u="none" strike="noStrike" cap="none" dirty="0">
              <a:solidFill>
                <a:schemeClr val="dk1"/>
              </a:solidFill>
              <a:latin typeface="Poppins"/>
              <a:ea typeface="Poppins"/>
              <a:cs typeface="Poppins"/>
              <a:sym typeface="Poppins"/>
            </a:endParaRPr>
          </a:p>
          <a:p>
            <a:pPr marL="457200" marR="0" lvl="0" indent="-304800" algn="l" rtl="0">
              <a:lnSpc>
                <a:spcPct val="90000"/>
              </a:lnSpc>
              <a:spcBef>
                <a:spcPts val="1000"/>
              </a:spcBef>
              <a:spcAft>
                <a:spcPts val="0"/>
              </a:spcAft>
              <a:buClr>
                <a:srgbClr val="DA0025"/>
              </a:buClr>
              <a:buSzPts val="1200"/>
              <a:buFont typeface="Poppins"/>
              <a:buChar char="●"/>
            </a:pPr>
            <a:r>
              <a:rPr lang="en" sz="1200" i="0" u="none" strike="noStrike" cap="none" dirty="0">
                <a:solidFill>
                  <a:schemeClr val="dk1"/>
                </a:solidFill>
                <a:latin typeface="Poppins"/>
                <a:ea typeface="Poppins"/>
                <a:cs typeface="Poppins"/>
                <a:sym typeface="Poppins"/>
              </a:rPr>
              <a:t>Eyeglasses, contacts, prescription sunglasses, solutions, and drops </a:t>
            </a:r>
            <a:endParaRPr sz="1200" i="0" u="none" strike="noStrike" cap="none" dirty="0">
              <a:solidFill>
                <a:schemeClr val="dk1"/>
              </a:solidFill>
              <a:latin typeface="Poppins"/>
              <a:ea typeface="Poppins"/>
              <a:cs typeface="Poppins"/>
              <a:sym typeface="Poppins"/>
            </a:endParaRPr>
          </a:p>
          <a:p>
            <a:pPr marL="457200" marR="0" lvl="0" indent="-304800" algn="l" rtl="0">
              <a:lnSpc>
                <a:spcPct val="90000"/>
              </a:lnSpc>
              <a:spcBef>
                <a:spcPts val="1000"/>
              </a:spcBef>
              <a:spcAft>
                <a:spcPts val="1000"/>
              </a:spcAft>
              <a:buClr>
                <a:srgbClr val="DA0025"/>
              </a:buClr>
              <a:buSzPts val="1200"/>
              <a:buFont typeface="Poppins"/>
              <a:buChar char="●"/>
            </a:pPr>
            <a:r>
              <a:rPr lang="en" sz="1200" i="0" u="none" strike="noStrike" cap="none" dirty="0">
                <a:solidFill>
                  <a:schemeClr val="dk1"/>
                </a:solidFill>
                <a:latin typeface="Poppins"/>
                <a:ea typeface="Poppins"/>
                <a:cs typeface="Poppins"/>
                <a:sym typeface="Poppins"/>
              </a:rPr>
              <a:t>Laser eye surgery</a:t>
            </a:r>
            <a:endParaRPr sz="1200" i="0" u="none" strike="noStrike" cap="none" dirty="0">
              <a:solidFill>
                <a:schemeClr val="dk1"/>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59"/>
        <p:cNvGrpSpPr/>
        <p:nvPr/>
      </p:nvGrpSpPr>
      <p:grpSpPr>
        <a:xfrm>
          <a:off x="0" y="0"/>
          <a:ext cx="0" cy="0"/>
          <a:chOff x="0" y="0"/>
          <a:chExt cx="0" cy="0"/>
        </a:xfrm>
      </p:grpSpPr>
      <p:sp>
        <p:nvSpPr>
          <p:cNvPr id="3461" name="Google Shape;3461;p2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17</a:t>
            </a:fld>
            <a:endParaRPr/>
          </a:p>
        </p:txBody>
      </p:sp>
      <p:sp>
        <p:nvSpPr>
          <p:cNvPr id="3462" name="Google Shape;3462;p233"/>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IRS regulations</a:t>
            </a:r>
            <a:endParaRPr/>
          </a:p>
        </p:txBody>
      </p:sp>
      <p:sp>
        <p:nvSpPr>
          <p:cNvPr id="3465" name="Google Shape;3465;p233"/>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17</a:t>
            </a:fld>
            <a:endParaRPr sz="525">
              <a:solidFill>
                <a:srgbClr val="25146F"/>
              </a:solidFill>
              <a:latin typeface="Poppins Medium"/>
              <a:ea typeface="Poppins Medium"/>
              <a:cs typeface="Poppins Medium"/>
              <a:sym typeface="Poppins Medium"/>
            </a:endParaRPr>
          </a:p>
        </p:txBody>
      </p:sp>
      <p:sp>
        <p:nvSpPr>
          <p:cNvPr id="3466" name="Google Shape;3466;p233"/>
          <p:cNvSpPr txBox="1"/>
          <p:nvPr/>
        </p:nvSpPr>
        <p:spPr>
          <a:xfrm>
            <a:off x="639925" y="1548075"/>
            <a:ext cx="3770100" cy="2253900"/>
          </a:xfrm>
          <a:prstGeom prst="rect">
            <a:avLst/>
          </a:prstGeom>
          <a:noFill/>
          <a:ln>
            <a:noFill/>
          </a:ln>
        </p:spPr>
        <p:txBody>
          <a:bodyPr spcFirstLastPara="1" wrap="square" lIns="91425" tIns="91425" rIns="91425" bIns="91425" anchor="t" anchorCtr="0">
            <a:noAutofit/>
          </a:bodyPr>
          <a:lstStyle/>
          <a:p>
            <a:pPr marL="228600" lvl="0" indent="-222504" algn="l" rtl="0">
              <a:lnSpc>
                <a:spcPct val="105000"/>
              </a:lnSpc>
              <a:spcBef>
                <a:spcPts val="500"/>
              </a:spcBef>
              <a:spcAft>
                <a:spcPts val="0"/>
              </a:spcAft>
              <a:buClr>
                <a:srgbClr val="DA0025"/>
              </a:buClr>
              <a:buSzPts val="1200"/>
              <a:buFont typeface="ADLaM Display"/>
              <a:buChar char="●"/>
            </a:pPr>
            <a:r>
              <a:rPr lang="en" sz="1200" dirty="0">
                <a:solidFill>
                  <a:srgbClr val="25146F"/>
                </a:solidFill>
                <a:latin typeface="Poppins"/>
                <a:ea typeface="Poppins"/>
                <a:cs typeface="Poppins"/>
                <a:sym typeface="Poppins"/>
              </a:rPr>
              <a:t>Elections cannot be changed mid-year  without a qualifying life event</a:t>
            </a:r>
            <a:endParaRPr sz="1300" dirty="0">
              <a:solidFill>
                <a:srgbClr val="25146F"/>
              </a:solidFill>
              <a:latin typeface="Poppins"/>
              <a:ea typeface="Poppins"/>
              <a:cs typeface="Poppins"/>
              <a:sym typeface="Poppins"/>
            </a:endParaRPr>
          </a:p>
          <a:p>
            <a:pPr marL="164592" lvl="0" indent="-222504" algn="l" rtl="0">
              <a:lnSpc>
                <a:spcPct val="105000"/>
              </a:lnSpc>
              <a:spcBef>
                <a:spcPts val="1300"/>
              </a:spcBef>
              <a:spcAft>
                <a:spcPts val="0"/>
              </a:spcAft>
              <a:buClr>
                <a:srgbClr val="DA0025"/>
              </a:buClr>
              <a:buSzPts val="1200"/>
              <a:buFont typeface="Poppins"/>
              <a:buChar char="●"/>
            </a:pPr>
            <a:r>
              <a:rPr lang="en" sz="1200" dirty="0">
                <a:solidFill>
                  <a:srgbClr val="25146F"/>
                </a:solidFill>
                <a:latin typeface="Poppins"/>
                <a:ea typeface="Poppins"/>
                <a:cs typeface="Poppins"/>
                <a:sym typeface="Poppins"/>
              </a:rPr>
              <a:t>Qualifying status changes include:</a:t>
            </a:r>
            <a:endParaRPr lang="en-US" sz="1200" dirty="0">
              <a:solidFill>
                <a:srgbClr val="25146F"/>
              </a:solidFill>
              <a:latin typeface="Poppins"/>
              <a:ea typeface="Poppins"/>
              <a:cs typeface="Poppins"/>
              <a:sym typeface="Poppins"/>
            </a:endParaRPr>
          </a:p>
          <a:p>
            <a:pPr marL="431800" lvl="4" indent="-165100">
              <a:lnSpc>
                <a:spcPct val="105000"/>
              </a:lnSpc>
              <a:spcBef>
                <a:spcPts val="1300"/>
              </a:spcBef>
              <a:buClr>
                <a:srgbClr val="DA0025"/>
              </a:buClr>
              <a:buSzPts val="1200"/>
              <a:buFont typeface="Poppins"/>
              <a:buChar char="●"/>
            </a:pPr>
            <a:r>
              <a:rPr lang="en-US" sz="1200" b="1" dirty="0">
                <a:solidFill>
                  <a:srgbClr val="25146F"/>
                </a:solidFill>
                <a:latin typeface="Poppins Medium"/>
                <a:ea typeface="Poppins Medium"/>
                <a:cs typeface="Poppins Medium"/>
                <a:sym typeface="Poppins Medium"/>
              </a:rPr>
              <a:t> Marital </a:t>
            </a:r>
            <a:r>
              <a:rPr lang="en-US" sz="1200" dirty="0">
                <a:solidFill>
                  <a:srgbClr val="25146F"/>
                </a:solidFill>
                <a:latin typeface="Poppins"/>
                <a:ea typeface="Poppins"/>
                <a:cs typeface="Poppins"/>
                <a:sym typeface="Poppins"/>
              </a:rPr>
              <a:t>status</a:t>
            </a:r>
          </a:p>
          <a:p>
            <a:pPr marL="431800" lvl="2" indent="-165100">
              <a:lnSpc>
                <a:spcPct val="105000"/>
              </a:lnSpc>
              <a:spcBef>
                <a:spcPts val="800"/>
              </a:spcBef>
              <a:buClr>
                <a:srgbClr val="DA0025"/>
              </a:buClr>
              <a:buSzPts val="1200"/>
              <a:buFont typeface="Poppins"/>
              <a:buChar char="●"/>
            </a:pPr>
            <a:r>
              <a:rPr lang="en-US" sz="1200" b="1" dirty="0">
                <a:solidFill>
                  <a:srgbClr val="25146F"/>
                </a:solidFill>
                <a:latin typeface="Poppins Medium"/>
                <a:ea typeface="Poppins Medium"/>
                <a:cs typeface="Poppins Medium"/>
                <a:sym typeface="Poppins Medium"/>
              </a:rPr>
              <a:t> Number </a:t>
            </a:r>
            <a:r>
              <a:rPr lang="en-US" sz="1200" dirty="0">
                <a:solidFill>
                  <a:srgbClr val="25146F"/>
                </a:solidFill>
                <a:latin typeface="Poppins"/>
                <a:ea typeface="Poppins"/>
                <a:cs typeface="Poppins"/>
                <a:sym typeface="Poppins"/>
              </a:rPr>
              <a:t>of dependents</a:t>
            </a:r>
          </a:p>
          <a:p>
            <a:pPr marL="431800" lvl="2" indent="-165100">
              <a:lnSpc>
                <a:spcPct val="105000"/>
              </a:lnSpc>
              <a:spcBef>
                <a:spcPts val="800"/>
              </a:spcBef>
              <a:buClr>
                <a:srgbClr val="DA0025"/>
              </a:buClr>
              <a:buSzPts val="1200"/>
              <a:buFont typeface="Poppins"/>
              <a:buChar char="●"/>
            </a:pPr>
            <a:r>
              <a:rPr lang="en-US" sz="1200" b="1" dirty="0">
                <a:solidFill>
                  <a:srgbClr val="25146F"/>
                </a:solidFill>
                <a:latin typeface="Poppins Medium"/>
                <a:ea typeface="Poppins Medium"/>
                <a:cs typeface="Poppins Medium"/>
                <a:sym typeface="Poppins Medium"/>
              </a:rPr>
              <a:t> Job </a:t>
            </a:r>
            <a:r>
              <a:rPr lang="en-US" sz="1200" dirty="0">
                <a:solidFill>
                  <a:srgbClr val="25146F"/>
                </a:solidFill>
                <a:latin typeface="Poppins"/>
                <a:ea typeface="Poppins"/>
                <a:cs typeface="Poppins"/>
                <a:sym typeface="Poppins"/>
              </a:rPr>
              <a:t>status</a:t>
            </a:r>
          </a:p>
          <a:p>
            <a:pPr marL="164592" lvl="0" indent="-222504" algn="l" rtl="0">
              <a:lnSpc>
                <a:spcPct val="105000"/>
              </a:lnSpc>
              <a:spcBef>
                <a:spcPts val="1300"/>
              </a:spcBef>
              <a:spcAft>
                <a:spcPts val="0"/>
              </a:spcAft>
              <a:buClr>
                <a:schemeClr val="dk2"/>
              </a:buClr>
              <a:buSzPts val="1200"/>
              <a:buFont typeface="ADLaM Display"/>
              <a:buChar char="●"/>
            </a:pPr>
            <a:r>
              <a:rPr lang="en" sz="1200" dirty="0">
                <a:solidFill>
                  <a:schemeClr val="dk1"/>
                </a:solidFill>
                <a:latin typeface="Poppins"/>
                <a:ea typeface="Poppins"/>
                <a:cs typeface="Poppins"/>
                <a:sym typeface="Poppins"/>
              </a:rPr>
              <a:t>30 days to make changes</a:t>
            </a:r>
            <a:endParaRPr sz="1200" dirty="0">
              <a:solidFill>
                <a:schemeClr val="dk1"/>
              </a:solidFill>
              <a:latin typeface="Poppins"/>
              <a:ea typeface="Poppins"/>
              <a:cs typeface="Poppins"/>
              <a:sym typeface="Poppins"/>
            </a:endParaRPr>
          </a:p>
        </p:txBody>
      </p:sp>
      <p:pic>
        <p:nvPicPr>
          <p:cNvPr id="10" name="Picture 9">
            <a:extLst>
              <a:ext uri="{FF2B5EF4-FFF2-40B4-BE49-F238E27FC236}">
                <a16:creationId xmlns:a16="http://schemas.microsoft.com/office/drawing/2014/main" id="{CEA88B4B-B966-42D8-BE16-E03D96D63735}"/>
              </a:ext>
            </a:extLst>
          </p:cNvPr>
          <p:cNvPicPr>
            <a:picLocks noChangeAspect="1"/>
          </p:cNvPicPr>
          <p:nvPr/>
        </p:nvPicPr>
        <p:blipFill>
          <a:blip r:embed="rId3"/>
          <a:stretch>
            <a:fillRect/>
          </a:stretch>
        </p:blipFill>
        <p:spPr>
          <a:xfrm>
            <a:off x="4831146" y="-136121"/>
            <a:ext cx="4197934" cy="558759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F1FF"/>
        </a:solidFill>
        <a:effectLst/>
      </p:bgPr>
    </p:bg>
    <p:spTree>
      <p:nvGrpSpPr>
        <p:cNvPr id="1" name="Shape 3470"/>
        <p:cNvGrpSpPr/>
        <p:nvPr/>
      </p:nvGrpSpPr>
      <p:grpSpPr>
        <a:xfrm>
          <a:off x="0" y="0"/>
          <a:ext cx="0" cy="0"/>
          <a:chOff x="0" y="0"/>
          <a:chExt cx="0" cy="0"/>
        </a:xfrm>
      </p:grpSpPr>
      <p:grpSp>
        <p:nvGrpSpPr>
          <p:cNvPr id="3471" name="Google Shape;3471;p234"/>
          <p:cNvGrpSpPr/>
          <p:nvPr/>
        </p:nvGrpSpPr>
        <p:grpSpPr>
          <a:xfrm>
            <a:off x="309900" y="325650"/>
            <a:ext cx="8524200" cy="4338900"/>
            <a:chOff x="310600" y="317625"/>
            <a:chExt cx="8524200" cy="4338900"/>
          </a:xfrm>
        </p:grpSpPr>
        <p:grpSp>
          <p:nvGrpSpPr>
            <p:cNvPr id="3472" name="Google Shape;3472;p234"/>
            <p:cNvGrpSpPr/>
            <p:nvPr/>
          </p:nvGrpSpPr>
          <p:grpSpPr>
            <a:xfrm>
              <a:off x="310600" y="317625"/>
              <a:ext cx="8524200" cy="4338900"/>
              <a:chOff x="310600" y="317625"/>
              <a:chExt cx="8524200" cy="4338900"/>
            </a:xfrm>
          </p:grpSpPr>
          <p:sp>
            <p:nvSpPr>
              <p:cNvPr id="3473" name="Google Shape;3473;p234"/>
              <p:cNvSpPr/>
              <p:nvPr/>
            </p:nvSpPr>
            <p:spPr>
              <a:xfrm rot="5400000">
                <a:off x="4304650" y="126375"/>
                <a:ext cx="4338900" cy="4721400"/>
              </a:xfrm>
              <a:prstGeom prst="round2SameRect">
                <a:avLst>
                  <a:gd name="adj1" fmla="val 8069"/>
                  <a:gd name="adj2" fmla="val 0"/>
                </a:avLst>
              </a:prstGeom>
              <a:solidFill>
                <a:srgbClr val="FDF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sp>
            <p:nvSpPr>
              <p:cNvPr id="3474" name="Google Shape;3474;p234"/>
              <p:cNvSpPr/>
              <p:nvPr/>
            </p:nvSpPr>
            <p:spPr>
              <a:xfrm rot="-5400000">
                <a:off x="42550" y="585675"/>
                <a:ext cx="4338900" cy="3802800"/>
              </a:xfrm>
              <a:prstGeom prst="round2SameRect">
                <a:avLst>
                  <a:gd name="adj1" fmla="val 8069"/>
                  <a:gd name="adj2" fmla="val 0"/>
                </a:avLst>
              </a:prstGeom>
              <a:gradFill>
                <a:gsLst>
                  <a:gs pos="0">
                    <a:srgbClr val="172DA1"/>
                  </a:gs>
                  <a:gs pos="36000">
                    <a:srgbClr val="25146F"/>
                  </a:gs>
                  <a:gs pos="100000">
                    <a:srgbClr val="FF032B"/>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grpSp>
        <p:sp>
          <p:nvSpPr>
            <p:cNvPr id="3475" name="Google Shape;3475;p234"/>
            <p:cNvSpPr txBox="1"/>
            <p:nvPr/>
          </p:nvSpPr>
          <p:spPr>
            <a:xfrm>
              <a:off x="4316525" y="916675"/>
              <a:ext cx="3727800" cy="33060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800"/>
                </a:spcBef>
                <a:spcAft>
                  <a:spcPts val="0"/>
                </a:spcAft>
                <a:buNone/>
              </a:pPr>
              <a:r>
                <a:rPr lang="en">
                  <a:solidFill>
                    <a:schemeClr val="dk1"/>
                  </a:solidFill>
                  <a:latin typeface="Poppins SemiBold"/>
                  <a:ea typeface="Poppins SemiBold"/>
                  <a:cs typeface="Poppins SemiBold"/>
                  <a:sym typeface="Poppins SemiBold"/>
                </a:rPr>
                <a:t>One card to easily access your funds and pay for eligible expenses.</a:t>
              </a:r>
              <a:endParaRPr>
                <a:solidFill>
                  <a:schemeClr val="dk1"/>
                </a:solidFill>
                <a:latin typeface="Poppins SemiBold"/>
                <a:ea typeface="Poppins SemiBold"/>
                <a:cs typeface="Poppins SemiBold"/>
                <a:sym typeface="Poppins SemiBold"/>
              </a:endParaRPr>
            </a:p>
            <a:p>
              <a:pPr marL="457200" lvl="0" indent="0" algn="l" rtl="0">
                <a:lnSpc>
                  <a:spcPct val="125000"/>
                </a:lnSpc>
                <a:spcBef>
                  <a:spcPts val="2000"/>
                </a:spcBef>
                <a:spcAft>
                  <a:spcPts val="0"/>
                </a:spcAft>
                <a:buNone/>
              </a:pPr>
              <a:endParaRPr sz="1300">
                <a:solidFill>
                  <a:schemeClr val="dk1"/>
                </a:solidFill>
                <a:latin typeface="Inter"/>
                <a:ea typeface="Inter"/>
                <a:cs typeface="Inter"/>
                <a:sym typeface="Inter"/>
              </a:endParaRPr>
            </a:p>
          </p:txBody>
        </p:sp>
      </p:grpSp>
      <p:sp>
        <p:nvSpPr>
          <p:cNvPr id="3476" name="Google Shape;3476;p234"/>
          <p:cNvSpPr txBox="1"/>
          <p:nvPr/>
        </p:nvSpPr>
        <p:spPr>
          <a:xfrm>
            <a:off x="608291" y="924700"/>
            <a:ext cx="3230400" cy="1214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WEX </a:t>
            </a:r>
            <a:endParaRPr sz="3037" b="1">
              <a:solidFill>
                <a:srgbClr val="FFFFFF"/>
              </a:solidFill>
              <a:latin typeface="Poppins"/>
              <a:ea typeface="Poppins"/>
              <a:cs typeface="Poppins"/>
              <a:sym typeface="Poppins"/>
            </a:endParaRPr>
          </a:p>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benefits card</a:t>
            </a:r>
            <a:endParaRPr sz="3037" b="1">
              <a:solidFill>
                <a:srgbClr val="FFFFFF"/>
              </a:solidFill>
              <a:latin typeface="Poppins"/>
              <a:ea typeface="Poppins"/>
              <a:cs typeface="Poppins"/>
              <a:sym typeface="Poppins"/>
            </a:endParaRPr>
          </a:p>
        </p:txBody>
      </p:sp>
      <p:pic>
        <p:nvPicPr>
          <p:cNvPr id="3477" name="Google Shape;3477;p234"/>
          <p:cNvPicPr preferRelativeResize="0"/>
          <p:nvPr/>
        </p:nvPicPr>
        <p:blipFill rotWithShape="1">
          <a:blip r:embed="rId3">
            <a:alphaModFix/>
          </a:blip>
          <a:srcRect t="1229" b="1219"/>
          <a:stretch/>
        </p:blipFill>
        <p:spPr>
          <a:xfrm>
            <a:off x="740956" y="2249089"/>
            <a:ext cx="2849628" cy="1985756"/>
          </a:xfrm>
          <a:prstGeom prst="rect">
            <a:avLst/>
          </a:prstGeom>
          <a:noFill/>
          <a:ln>
            <a:noFill/>
          </a:ln>
        </p:spPr>
      </p:pic>
      <p:sp>
        <p:nvSpPr>
          <p:cNvPr id="3478" name="Google Shape;3478;p234"/>
          <p:cNvSpPr/>
          <p:nvPr/>
        </p:nvSpPr>
        <p:spPr>
          <a:xfrm>
            <a:off x="4467352" y="38868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479" name="Google Shape;3479;p234"/>
          <p:cNvSpPr/>
          <p:nvPr/>
        </p:nvSpPr>
        <p:spPr>
          <a:xfrm>
            <a:off x="4467352" y="34960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480" name="Google Shape;3480;p234"/>
          <p:cNvSpPr/>
          <p:nvPr/>
        </p:nvSpPr>
        <p:spPr>
          <a:xfrm>
            <a:off x="4467352" y="28552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481" name="Google Shape;3481;p234"/>
          <p:cNvSpPr/>
          <p:nvPr/>
        </p:nvSpPr>
        <p:spPr>
          <a:xfrm>
            <a:off x="4467352" y="22145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482" name="Google Shape;3482;p234"/>
          <p:cNvSpPr/>
          <p:nvPr/>
        </p:nvSpPr>
        <p:spPr>
          <a:xfrm>
            <a:off x="4467352" y="18236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483" name="Google Shape;3483;p234"/>
          <p:cNvSpPr txBox="1"/>
          <p:nvPr/>
        </p:nvSpPr>
        <p:spPr>
          <a:xfrm>
            <a:off x="4755275" y="171568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Free benefits card</a:t>
            </a:r>
            <a:endParaRPr sz="1300" dirty="0">
              <a:solidFill>
                <a:schemeClr val="dk1"/>
              </a:solidFill>
              <a:latin typeface="Poppins"/>
              <a:ea typeface="Poppins"/>
              <a:cs typeface="Poppins"/>
              <a:sym typeface="Poppins"/>
            </a:endParaRPr>
          </a:p>
        </p:txBody>
      </p:sp>
      <p:sp>
        <p:nvSpPr>
          <p:cNvPr id="3484" name="Google Shape;3484;p234"/>
          <p:cNvSpPr txBox="1"/>
          <p:nvPr/>
        </p:nvSpPr>
        <p:spPr>
          <a:xfrm>
            <a:off x="4755275" y="2106538"/>
            <a:ext cx="3511800" cy="684773"/>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Add to your mobile wallet for easy access on the go</a:t>
            </a:r>
            <a:endParaRPr sz="1300" dirty="0">
              <a:solidFill>
                <a:schemeClr val="dk1"/>
              </a:solidFill>
              <a:latin typeface="Poppins"/>
              <a:ea typeface="Poppins"/>
              <a:cs typeface="Poppins"/>
              <a:sym typeface="Poppins"/>
            </a:endParaRPr>
          </a:p>
        </p:txBody>
      </p:sp>
      <p:sp>
        <p:nvSpPr>
          <p:cNvPr id="3485" name="Google Shape;3485;p234"/>
          <p:cNvSpPr txBox="1"/>
          <p:nvPr/>
        </p:nvSpPr>
        <p:spPr>
          <a:xfrm>
            <a:off x="4755275" y="2747288"/>
            <a:ext cx="3347400" cy="684773"/>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Minimize the amount of out-of-pocket spending</a:t>
            </a:r>
            <a:endParaRPr sz="1300" dirty="0">
              <a:solidFill>
                <a:schemeClr val="dk1"/>
              </a:solidFill>
              <a:latin typeface="Poppins"/>
              <a:ea typeface="Poppins"/>
              <a:cs typeface="Poppins"/>
              <a:sym typeface="Poppins"/>
            </a:endParaRPr>
          </a:p>
        </p:txBody>
      </p:sp>
      <p:sp>
        <p:nvSpPr>
          <p:cNvPr id="3486" name="Google Shape;3486;p234"/>
          <p:cNvSpPr txBox="1"/>
          <p:nvPr/>
        </p:nvSpPr>
        <p:spPr>
          <a:xfrm>
            <a:off x="4755275" y="338803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Valid for three years</a:t>
            </a:r>
            <a:endParaRPr sz="1300" dirty="0">
              <a:solidFill>
                <a:schemeClr val="dk1"/>
              </a:solidFill>
              <a:latin typeface="Poppins"/>
              <a:ea typeface="Poppins"/>
              <a:cs typeface="Poppins"/>
              <a:sym typeface="Poppins"/>
            </a:endParaRPr>
          </a:p>
        </p:txBody>
      </p:sp>
      <p:sp>
        <p:nvSpPr>
          <p:cNvPr id="3487" name="Google Shape;3487;p234"/>
          <p:cNvSpPr txBox="1"/>
          <p:nvPr/>
        </p:nvSpPr>
        <p:spPr>
          <a:xfrm>
            <a:off x="4755275" y="377888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buNone/>
            </a:pPr>
            <a:r>
              <a:rPr lang="en" sz="1300">
                <a:solidFill>
                  <a:schemeClr val="dk1"/>
                </a:solidFill>
                <a:latin typeface="Poppins"/>
                <a:ea typeface="Poppins"/>
                <a:cs typeface="Poppins"/>
                <a:sym typeface="Poppins"/>
              </a:rPr>
              <a:t>Instant access to plan funds</a:t>
            </a:r>
            <a:endParaRPr sz="1300">
              <a:solidFill>
                <a:schemeClr val="dk1"/>
              </a:solidFill>
              <a:latin typeface="Poppins"/>
              <a:ea typeface="Poppins"/>
              <a:cs typeface="Poppins"/>
              <a:sym typeface="Poppins"/>
            </a:endParaRPr>
          </a:p>
        </p:txBody>
      </p:sp>
      <p:sp>
        <p:nvSpPr>
          <p:cNvPr id="3488" name="Google Shape;3488;p234"/>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18</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F1FF"/>
        </a:solidFill>
        <a:effectLst/>
      </p:bgPr>
    </p:bg>
    <p:spTree>
      <p:nvGrpSpPr>
        <p:cNvPr id="1" name="Shape 3492"/>
        <p:cNvGrpSpPr/>
        <p:nvPr/>
      </p:nvGrpSpPr>
      <p:grpSpPr>
        <a:xfrm>
          <a:off x="0" y="0"/>
          <a:ext cx="0" cy="0"/>
          <a:chOff x="0" y="0"/>
          <a:chExt cx="0" cy="0"/>
        </a:xfrm>
      </p:grpSpPr>
      <p:grpSp>
        <p:nvGrpSpPr>
          <p:cNvPr id="3493" name="Google Shape;3493;p235"/>
          <p:cNvGrpSpPr/>
          <p:nvPr/>
        </p:nvGrpSpPr>
        <p:grpSpPr>
          <a:xfrm>
            <a:off x="309900" y="325650"/>
            <a:ext cx="8524200" cy="4338900"/>
            <a:chOff x="310600" y="317625"/>
            <a:chExt cx="8524200" cy="4338900"/>
          </a:xfrm>
        </p:grpSpPr>
        <p:sp>
          <p:nvSpPr>
            <p:cNvPr id="3494" name="Google Shape;3494;p235"/>
            <p:cNvSpPr/>
            <p:nvPr/>
          </p:nvSpPr>
          <p:spPr>
            <a:xfrm rot="5400000">
              <a:off x="4304650" y="126375"/>
              <a:ext cx="4338900" cy="4721400"/>
            </a:xfrm>
            <a:prstGeom prst="round2SameRect">
              <a:avLst>
                <a:gd name="adj1" fmla="val 8069"/>
                <a:gd name="adj2" fmla="val 0"/>
              </a:avLst>
            </a:prstGeom>
            <a:solidFill>
              <a:srgbClr val="FDF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3495" name="Google Shape;3495;p235"/>
            <p:cNvSpPr/>
            <p:nvPr/>
          </p:nvSpPr>
          <p:spPr>
            <a:xfrm rot="-5400000">
              <a:off x="42550" y="585675"/>
              <a:ext cx="4338900" cy="3802800"/>
            </a:xfrm>
            <a:prstGeom prst="round2SameRect">
              <a:avLst>
                <a:gd name="adj1" fmla="val 8069"/>
                <a:gd name="adj2" fmla="val 0"/>
              </a:avLst>
            </a:prstGeom>
            <a:gradFill>
              <a:gsLst>
                <a:gs pos="0">
                  <a:srgbClr val="172DA1"/>
                </a:gs>
                <a:gs pos="36000">
                  <a:srgbClr val="25146F"/>
                </a:gs>
                <a:gs pos="100000">
                  <a:srgbClr val="FF032B"/>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sp>
        <p:nvSpPr>
          <p:cNvPr id="3496" name="Google Shape;3496;p235"/>
          <p:cNvSpPr txBox="1"/>
          <p:nvPr/>
        </p:nvSpPr>
        <p:spPr>
          <a:xfrm>
            <a:off x="4410600" y="1295375"/>
            <a:ext cx="3981900" cy="2904300"/>
          </a:xfrm>
          <a:prstGeom prst="rect">
            <a:avLst/>
          </a:prstGeom>
          <a:noFill/>
          <a:ln>
            <a:noFill/>
          </a:ln>
        </p:spPr>
        <p:txBody>
          <a:bodyPr spcFirstLastPara="1" wrap="square" lIns="91425" tIns="91425" rIns="91425" bIns="91425" anchor="t" anchorCtr="0">
            <a:noAutofit/>
          </a:bodyPr>
          <a:lstStyle/>
          <a:p>
            <a:pPr marL="76200" lvl="0" indent="0" algn="l" rtl="0">
              <a:lnSpc>
                <a:spcPct val="125000"/>
              </a:lnSpc>
              <a:spcBef>
                <a:spcPts val="750"/>
              </a:spcBef>
              <a:spcAft>
                <a:spcPts val="0"/>
              </a:spcAft>
              <a:buNone/>
            </a:pPr>
            <a:r>
              <a:rPr lang="en">
                <a:solidFill>
                  <a:schemeClr val="dk1"/>
                </a:solidFill>
                <a:latin typeface="Poppins"/>
                <a:ea typeface="Poppins"/>
                <a:cs typeface="Poppins"/>
                <a:sym typeface="Poppins"/>
              </a:rPr>
              <a:t>Any documentation provided must contain the following information:</a:t>
            </a:r>
            <a:endParaRPr>
              <a:solidFill>
                <a:schemeClr val="dk1"/>
              </a:solidFill>
              <a:latin typeface="Poppins"/>
              <a:ea typeface="Poppins"/>
              <a:cs typeface="Poppins"/>
              <a:sym typeface="Poppins"/>
            </a:endParaRPr>
          </a:p>
          <a:p>
            <a:pPr marL="76200" lvl="0" indent="0" algn="l" rtl="0">
              <a:lnSpc>
                <a:spcPct val="125000"/>
              </a:lnSpc>
              <a:spcBef>
                <a:spcPts val="0"/>
              </a:spcBef>
              <a:spcAft>
                <a:spcPts val="0"/>
              </a:spcAft>
              <a:buNone/>
            </a:pPr>
            <a:endParaRPr>
              <a:solidFill>
                <a:schemeClr val="dk1"/>
              </a:solidFill>
              <a:latin typeface="Poppins"/>
              <a:ea typeface="Poppins"/>
              <a:cs typeface="Poppins"/>
              <a:sym typeface="Poppins"/>
            </a:endParaRPr>
          </a:p>
          <a:p>
            <a:pPr marL="457200" lvl="0" indent="-317500" algn="l" rtl="0">
              <a:lnSpc>
                <a:spcPct val="100000"/>
              </a:lnSpc>
              <a:spcBef>
                <a:spcPts val="0"/>
              </a:spcBef>
              <a:spcAft>
                <a:spcPts val="0"/>
              </a:spcAft>
              <a:buClr>
                <a:srgbClr val="DA0025"/>
              </a:buClr>
              <a:buSzPts val="1400"/>
              <a:buFont typeface="Poppins"/>
              <a:buChar char="●"/>
            </a:pPr>
            <a:r>
              <a:rPr lang="en" b="1">
                <a:solidFill>
                  <a:schemeClr val="dk1"/>
                </a:solidFill>
                <a:latin typeface="Poppins"/>
                <a:ea typeface="Poppins"/>
                <a:cs typeface="Poppins"/>
                <a:sym typeface="Poppins"/>
              </a:rPr>
              <a:t>When </a:t>
            </a:r>
            <a:r>
              <a:rPr lang="en">
                <a:solidFill>
                  <a:schemeClr val="dk1"/>
                </a:solidFill>
                <a:latin typeface="Poppins"/>
                <a:ea typeface="Poppins"/>
                <a:cs typeface="Poppins"/>
                <a:sym typeface="Poppins"/>
              </a:rPr>
              <a:t>the service was received</a:t>
            </a:r>
            <a:endParaRPr>
              <a:solidFill>
                <a:schemeClr val="dk1"/>
              </a:solidFill>
              <a:latin typeface="Poppins"/>
              <a:ea typeface="Poppins"/>
              <a:cs typeface="Poppins"/>
              <a:sym typeface="Poppins"/>
            </a:endParaRPr>
          </a:p>
          <a:p>
            <a:pPr marL="457200" lvl="0" indent="-317500" algn="l" rtl="0">
              <a:lnSpc>
                <a:spcPct val="100000"/>
              </a:lnSpc>
              <a:spcBef>
                <a:spcPts val="1000"/>
              </a:spcBef>
              <a:spcAft>
                <a:spcPts val="0"/>
              </a:spcAft>
              <a:buClr>
                <a:srgbClr val="DA0025"/>
              </a:buClr>
              <a:buSzPts val="1400"/>
              <a:buFont typeface="Poppins"/>
              <a:buChar char="●"/>
            </a:pPr>
            <a:r>
              <a:rPr lang="en" b="1">
                <a:solidFill>
                  <a:schemeClr val="dk1"/>
                </a:solidFill>
                <a:latin typeface="Poppins"/>
                <a:ea typeface="Poppins"/>
                <a:cs typeface="Poppins"/>
                <a:sym typeface="Poppins"/>
              </a:rPr>
              <a:t>Where </a:t>
            </a:r>
            <a:r>
              <a:rPr lang="en">
                <a:solidFill>
                  <a:schemeClr val="dk1"/>
                </a:solidFill>
                <a:latin typeface="Poppins"/>
                <a:ea typeface="Poppins"/>
                <a:cs typeface="Poppins"/>
                <a:sym typeface="Poppins"/>
              </a:rPr>
              <a:t>the service was received</a:t>
            </a:r>
            <a:endParaRPr>
              <a:solidFill>
                <a:schemeClr val="dk1"/>
              </a:solidFill>
              <a:latin typeface="Poppins"/>
              <a:ea typeface="Poppins"/>
              <a:cs typeface="Poppins"/>
              <a:sym typeface="Poppins"/>
            </a:endParaRPr>
          </a:p>
          <a:p>
            <a:pPr marL="457200" lvl="0" indent="-317500" algn="l" rtl="0">
              <a:lnSpc>
                <a:spcPct val="100000"/>
              </a:lnSpc>
              <a:spcBef>
                <a:spcPts val="1000"/>
              </a:spcBef>
              <a:spcAft>
                <a:spcPts val="0"/>
              </a:spcAft>
              <a:buClr>
                <a:srgbClr val="DA0025"/>
              </a:buClr>
              <a:buSzPts val="1400"/>
              <a:buFont typeface="Poppins"/>
              <a:buChar char="●"/>
            </a:pPr>
            <a:r>
              <a:rPr lang="en" b="1">
                <a:solidFill>
                  <a:schemeClr val="dk1"/>
                </a:solidFill>
                <a:latin typeface="Poppins"/>
                <a:ea typeface="Poppins"/>
                <a:cs typeface="Poppins"/>
                <a:sym typeface="Poppins"/>
              </a:rPr>
              <a:t>What service </a:t>
            </a:r>
            <a:r>
              <a:rPr lang="en">
                <a:solidFill>
                  <a:schemeClr val="dk1"/>
                </a:solidFill>
                <a:latin typeface="Poppins"/>
                <a:ea typeface="Poppins"/>
                <a:cs typeface="Poppins"/>
                <a:sym typeface="Poppins"/>
              </a:rPr>
              <a:t>was received </a:t>
            </a:r>
            <a:endParaRPr>
              <a:solidFill>
                <a:schemeClr val="dk1"/>
              </a:solidFill>
              <a:latin typeface="Poppins"/>
              <a:ea typeface="Poppins"/>
              <a:cs typeface="Poppins"/>
              <a:sym typeface="Poppins"/>
            </a:endParaRPr>
          </a:p>
          <a:p>
            <a:pPr marL="457200" lvl="0" indent="-317500" algn="l" rtl="0">
              <a:lnSpc>
                <a:spcPct val="100000"/>
              </a:lnSpc>
              <a:spcBef>
                <a:spcPts val="1000"/>
              </a:spcBef>
              <a:spcAft>
                <a:spcPts val="0"/>
              </a:spcAft>
              <a:buClr>
                <a:srgbClr val="DA0025"/>
              </a:buClr>
              <a:buSzPts val="1400"/>
              <a:buFont typeface="Poppins"/>
              <a:buChar char="●"/>
            </a:pPr>
            <a:r>
              <a:rPr lang="en" b="1">
                <a:solidFill>
                  <a:schemeClr val="dk1"/>
                </a:solidFill>
                <a:latin typeface="Poppins"/>
                <a:ea typeface="Poppins"/>
                <a:cs typeface="Poppins"/>
                <a:sym typeface="Poppins"/>
              </a:rPr>
              <a:t>The amount/cost</a:t>
            </a:r>
            <a:r>
              <a:rPr lang="en">
                <a:solidFill>
                  <a:schemeClr val="dk1"/>
                </a:solidFill>
                <a:latin typeface="Poppins"/>
                <a:ea typeface="Poppins"/>
                <a:cs typeface="Poppins"/>
                <a:sym typeface="Poppins"/>
              </a:rPr>
              <a:t> of the service received</a:t>
            </a:r>
            <a:endParaRPr>
              <a:solidFill>
                <a:schemeClr val="dk1"/>
              </a:solidFill>
              <a:latin typeface="Poppins"/>
              <a:ea typeface="Poppins"/>
              <a:cs typeface="Poppins"/>
              <a:sym typeface="Poppins"/>
            </a:endParaRPr>
          </a:p>
          <a:p>
            <a:pPr marL="457200" lvl="0" indent="-317500" algn="l" rtl="0">
              <a:lnSpc>
                <a:spcPct val="100000"/>
              </a:lnSpc>
              <a:spcBef>
                <a:spcPts val="1000"/>
              </a:spcBef>
              <a:spcAft>
                <a:spcPts val="1000"/>
              </a:spcAft>
              <a:buClr>
                <a:srgbClr val="DA0025"/>
              </a:buClr>
              <a:buSzPts val="1400"/>
              <a:buFont typeface="Poppins"/>
              <a:buChar char="●"/>
            </a:pPr>
            <a:r>
              <a:rPr lang="en" b="1">
                <a:solidFill>
                  <a:schemeClr val="dk1"/>
                </a:solidFill>
                <a:latin typeface="Poppins"/>
                <a:ea typeface="Poppins"/>
                <a:cs typeface="Poppins"/>
                <a:sym typeface="Poppins"/>
              </a:rPr>
              <a:t>Who </a:t>
            </a:r>
            <a:r>
              <a:rPr lang="en">
                <a:solidFill>
                  <a:schemeClr val="dk1"/>
                </a:solidFill>
                <a:latin typeface="Poppins"/>
                <a:ea typeface="Poppins"/>
                <a:cs typeface="Poppins"/>
                <a:sym typeface="Poppins"/>
              </a:rPr>
              <a:t>received the service</a:t>
            </a:r>
            <a:endParaRPr>
              <a:solidFill>
                <a:schemeClr val="dk1"/>
              </a:solidFill>
              <a:latin typeface="Poppins"/>
              <a:ea typeface="Poppins"/>
              <a:cs typeface="Poppins"/>
              <a:sym typeface="Poppins"/>
            </a:endParaRPr>
          </a:p>
        </p:txBody>
      </p:sp>
      <p:sp>
        <p:nvSpPr>
          <p:cNvPr id="3497" name="Google Shape;3497;p235"/>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19</a:t>
            </a:fld>
            <a:endParaRPr sz="525">
              <a:solidFill>
                <a:srgbClr val="25146F"/>
              </a:solidFill>
              <a:latin typeface="Poppins Medium"/>
              <a:ea typeface="Poppins Medium"/>
              <a:cs typeface="Poppins Medium"/>
              <a:sym typeface="Poppins Medium"/>
            </a:endParaRPr>
          </a:p>
        </p:txBody>
      </p:sp>
      <p:grpSp>
        <p:nvGrpSpPr>
          <p:cNvPr id="3498" name="Google Shape;3498;p235"/>
          <p:cNvGrpSpPr/>
          <p:nvPr/>
        </p:nvGrpSpPr>
        <p:grpSpPr>
          <a:xfrm>
            <a:off x="639925" y="1564050"/>
            <a:ext cx="3230400" cy="2315700"/>
            <a:chOff x="608300" y="1699025"/>
            <a:chExt cx="3230400" cy="2315700"/>
          </a:xfrm>
        </p:grpSpPr>
        <p:sp>
          <p:nvSpPr>
            <p:cNvPr id="3499" name="Google Shape;3499;p235"/>
            <p:cNvSpPr txBox="1"/>
            <p:nvPr/>
          </p:nvSpPr>
          <p:spPr>
            <a:xfrm>
              <a:off x="608300" y="1699025"/>
              <a:ext cx="3230400" cy="439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Claim filing</a:t>
              </a:r>
              <a:endParaRPr sz="3037" b="1">
                <a:solidFill>
                  <a:srgbClr val="FFFFFF"/>
                </a:solidFill>
                <a:latin typeface="Poppins"/>
                <a:ea typeface="Poppins"/>
                <a:cs typeface="Poppins"/>
                <a:sym typeface="Poppins"/>
              </a:endParaRPr>
            </a:p>
          </p:txBody>
        </p:sp>
        <p:sp>
          <p:nvSpPr>
            <p:cNvPr id="3500" name="Google Shape;3500;p235"/>
            <p:cNvSpPr txBox="1"/>
            <p:nvPr/>
          </p:nvSpPr>
          <p:spPr>
            <a:xfrm>
              <a:off x="608300" y="2429225"/>
              <a:ext cx="3000000" cy="1585500"/>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sz="1300">
                  <a:solidFill>
                    <a:schemeClr val="lt1"/>
                  </a:solidFill>
                  <a:latin typeface="Poppins Medium"/>
                  <a:ea typeface="Poppins Medium"/>
                  <a:cs typeface="Poppins Medium"/>
                  <a:sym typeface="Poppins Medium"/>
                </a:rPr>
                <a:t>The best form of documentation when submitting a claim is an </a:t>
              </a:r>
              <a:r>
                <a:rPr lang="en" sz="1300" b="1">
                  <a:solidFill>
                    <a:schemeClr val="lt1"/>
                  </a:solidFill>
                  <a:latin typeface="Poppins"/>
                  <a:ea typeface="Poppins"/>
                  <a:cs typeface="Poppins"/>
                  <a:sym typeface="Poppins"/>
                </a:rPr>
                <a:t>explanation of benefits (EOB) </a:t>
              </a:r>
              <a:r>
                <a:rPr lang="en" sz="1300">
                  <a:solidFill>
                    <a:schemeClr val="lt1"/>
                  </a:solidFill>
                  <a:latin typeface="Poppins"/>
                  <a:ea typeface="Poppins"/>
                  <a:cs typeface="Poppins"/>
                  <a:sym typeface="Poppins"/>
                </a:rPr>
                <a:t>from your carrier, or an </a:t>
              </a:r>
              <a:r>
                <a:rPr lang="en" sz="1300" b="1">
                  <a:solidFill>
                    <a:schemeClr val="lt1"/>
                  </a:solidFill>
                  <a:latin typeface="Poppins"/>
                  <a:ea typeface="Poppins"/>
                  <a:cs typeface="Poppins"/>
                  <a:sym typeface="Poppins"/>
                </a:rPr>
                <a:t>itemized receipt </a:t>
              </a:r>
              <a:r>
                <a:rPr lang="en" sz="1300">
                  <a:solidFill>
                    <a:schemeClr val="lt1"/>
                  </a:solidFill>
                  <a:latin typeface="Poppins Medium"/>
                  <a:ea typeface="Poppins Medium"/>
                  <a:cs typeface="Poppins Medium"/>
                  <a:sym typeface="Poppins Medium"/>
                </a:rPr>
                <a:t>from your provider.</a:t>
              </a:r>
              <a:endParaRPr sz="1300">
                <a:solidFill>
                  <a:schemeClr val="lt1"/>
                </a:solidFill>
                <a:latin typeface="Poppins Medium"/>
                <a:ea typeface="Poppins Medium"/>
                <a:cs typeface="Poppins Medium"/>
                <a:sym typeface="Poppins Medium"/>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sp>
        <p:nvSpPr>
          <p:cNvPr id="3110" name="Google Shape;3110;p218"/>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b" anchorCtr="0">
            <a:noAutofit/>
          </a:bodyPr>
          <a:lstStyle/>
          <a:p>
            <a:pPr marL="0" lvl="0" indent="0" algn="l" rtl="0">
              <a:lnSpc>
                <a:spcPct val="89000"/>
              </a:lnSpc>
              <a:spcBef>
                <a:spcPts val="0"/>
              </a:spcBef>
              <a:spcAft>
                <a:spcPts val="0"/>
              </a:spcAft>
              <a:buClr>
                <a:schemeClr val="lt1"/>
              </a:buClr>
              <a:buSzPts val="3862"/>
              <a:buFont typeface="Poppins"/>
              <a:buNone/>
            </a:pPr>
            <a:r>
              <a:rPr lang="en"/>
              <a:t>Client Name</a:t>
            </a:r>
            <a:endParaRPr sz="3862"/>
          </a:p>
        </p:txBody>
      </p:sp>
      <p:sp>
        <p:nvSpPr>
          <p:cNvPr id="3111" name="Google Shape;3111;p218"/>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lt1"/>
              </a:buClr>
              <a:buSzPts val="1316"/>
              <a:buNone/>
            </a:pPr>
            <a:r>
              <a:rPr lang="en"/>
              <a:t>OPEN ENROLLMENT PRESENTATION</a:t>
            </a:r>
            <a:endParaRPr sz="1462"/>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04"/>
        <p:cNvGrpSpPr/>
        <p:nvPr/>
      </p:nvGrpSpPr>
      <p:grpSpPr>
        <a:xfrm>
          <a:off x="0" y="0"/>
          <a:ext cx="0" cy="0"/>
          <a:chOff x="0" y="0"/>
          <a:chExt cx="0" cy="0"/>
        </a:xfrm>
      </p:grpSpPr>
      <p:sp>
        <p:nvSpPr>
          <p:cNvPr id="3505" name="Google Shape;3505;p236"/>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Claim filing options</a:t>
            </a:r>
            <a:endParaRPr/>
          </a:p>
        </p:txBody>
      </p:sp>
      <p:sp>
        <p:nvSpPr>
          <p:cNvPr id="3506" name="Google Shape;3506;p236"/>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Mobile app, online </a:t>
            </a:r>
            <a:endParaRPr>
              <a:latin typeface="Poppins"/>
              <a:ea typeface="Poppins"/>
              <a:cs typeface="Poppins"/>
              <a:sym typeface="Poppins"/>
            </a:endParaRPr>
          </a:p>
          <a:p>
            <a:pPr marL="0" lvl="0" indent="0" algn="ctr" rtl="0">
              <a:lnSpc>
                <a:spcPct val="95000"/>
              </a:lnSpc>
              <a:spcBef>
                <a:spcPts val="0"/>
              </a:spcBef>
              <a:spcAft>
                <a:spcPts val="0"/>
              </a:spcAft>
              <a:buNone/>
            </a:pPr>
            <a:r>
              <a:rPr lang="en">
                <a:latin typeface="Poppins"/>
                <a:ea typeface="Poppins"/>
                <a:cs typeface="Poppins"/>
                <a:sym typeface="Poppins"/>
              </a:rPr>
              <a:t>account, or manual claims</a:t>
            </a:r>
            <a:endParaRPr/>
          </a:p>
        </p:txBody>
      </p:sp>
      <p:sp>
        <p:nvSpPr>
          <p:cNvPr id="3507" name="Google Shape;3507;p236"/>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dirty="0">
                <a:latin typeface="Poppins"/>
                <a:ea typeface="Poppins"/>
                <a:cs typeface="Poppins"/>
                <a:sym typeface="Poppins"/>
              </a:rPr>
              <a:t>Choose direct deposit </a:t>
            </a:r>
            <a:endParaRPr dirty="0">
              <a:latin typeface="Poppins"/>
              <a:ea typeface="Poppins"/>
              <a:cs typeface="Poppins"/>
              <a:sym typeface="Poppins"/>
            </a:endParaRPr>
          </a:p>
          <a:p>
            <a:pPr marL="0" lvl="0" indent="0" algn="ctr" rtl="0">
              <a:lnSpc>
                <a:spcPct val="95000"/>
              </a:lnSpc>
              <a:spcBef>
                <a:spcPts val="0"/>
              </a:spcBef>
              <a:spcAft>
                <a:spcPts val="0"/>
              </a:spcAft>
              <a:buNone/>
            </a:pPr>
            <a:r>
              <a:rPr lang="en" dirty="0">
                <a:latin typeface="Poppins"/>
                <a:ea typeface="Poppins"/>
                <a:cs typeface="Poppins"/>
                <a:sym typeface="Poppins"/>
              </a:rPr>
              <a:t>or paper check</a:t>
            </a:r>
            <a:endParaRPr dirty="0">
              <a:latin typeface="Poppins"/>
              <a:ea typeface="Poppins"/>
              <a:cs typeface="Poppins"/>
              <a:sym typeface="Poppins"/>
            </a:endParaRPr>
          </a:p>
          <a:p>
            <a:pPr marL="0" lvl="0" indent="0" algn="ctr" rtl="0">
              <a:spcBef>
                <a:spcPts val="0"/>
              </a:spcBef>
              <a:spcAft>
                <a:spcPts val="0"/>
              </a:spcAft>
              <a:buNone/>
            </a:pPr>
            <a:endParaRPr dirty="0"/>
          </a:p>
        </p:txBody>
      </p:sp>
      <p:sp>
        <p:nvSpPr>
          <p:cNvPr id="3508" name="Google Shape;3508;p236"/>
          <p:cNvSpPr txBox="1">
            <a:spLocks noGrp="1"/>
          </p:cNvSpPr>
          <p:nvPr>
            <p:ph type="body" idx="1"/>
          </p:nvPr>
        </p:nvSpPr>
        <p:spPr>
          <a:xfrm>
            <a:off x="1711703" y="3344466"/>
            <a:ext cx="2567700" cy="758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237" dirty="0"/>
              <a:t>Processed within two business days</a:t>
            </a:r>
            <a:endParaRPr sz="1237" dirty="0"/>
          </a:p>
          <a:p>
            <a:pPr marL="0" lvl="0" indent="0" algn="l" rtl="0">
              <a:spcBef>
                <a:spcPts val="1350"/>
              </a:spcBef>
              <a:spcAft>
                <a:spcPts val="0"/>
              </a:spcAft>
              <a:buNone/>
            </a:pPr>
            <a:endParaRPr dirty="0"/>
          </a:p>
        </p:txBody>
      </p:sp>
      <p:sp>
        <p:nvSpPr>
          <p:cNvPr id="3509" name="Google Shape;3509;p236"/>
          <p:cNvSpPr txBox="1">
            <a:spLocks noGrp="1"/>
          </p:cNvSpPr>
          <p:nvPr>
            <p:ph type="body" idx="2"/>
          </p:nvPr>
        </p:nvSpPr>
        <p:spPr>
          <a:xfrm>
            <a:off x="4882637" y="3344466"/>
            <a:ext cx="2567700" cy="7584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 sz="1237" dirty="0"/>
              <a:t>Direct deposit – FREE</a:t>
            </a:r>
            <a:endParaRPr sz="1237" dirty="0"/>
          </a:p>
          <a:p>
            <a:pPr marL="0" lvl="0" indent="0" algn="l" rtl="0">
              <a:spcBef>
                <a:spcPts val="0"/>
              </a:spcBef>
              <a:spcAft>
                <a:spcPts val="1200"/>
              </a:spcAft>
              <a:buNone/>
            </a:pPr>
            <a:r>
              <a:rPr lang="en" sz="1237" dirty="0"/>
              <a:t>$25 minimum reimbursement for paper checks</a:t>
            </a:r>
            <a:endParaRPr dirty="0"/>
          </a:p>
        </p:txBody>
      </p:sp>
      <p:grpSp>
        <p:nvGrpSpPr>
          <p:cNvPr id="3510" name="Google Shape;3510;p236"/>
          <p:cNvGrpSpPr/>
          <p:nvPr/>
        </p:nvGrpSpPr>
        <p:grpSpPr>
          <a:xfrm>
            <a:off x="2569565" y="1522643"/>
            <a:ext cx="851948" cy="595965"/>
            <a:chOff x="1958825" y="1441000"/>
            <a:chExt cx="118550" cy="82925"/>
          </a:xfrm>
        </p:grpSpPr>
        <p:sp>
          <p:nvSpPr>
            <p:cNvPr id="3511" name="Google Shape;3511;p236"/>
            <p:cNvSpPr/>
            <p:nvPr/>
          </p:nvSpPr>
          <p:spPr>
            <a:xfrm>
              <a:off x="2022050" y="1472825"/>
              <a:ext cx="55325" cy="51100"/>
            </a:xfrm>
            <a:custGeom>
              <a:avLst/>
              <a:gdLst/>
              <a:ahLst/>
              <a:cxnLst/>
              <a:rect l="l" t="t" r="r" b="b"/>
              <a:pathLst>
                <a:path w="2213" h="2044" extrusionOk="0">
                  <a:moveTo>
                    <a:pt x="269" y="201"/>
                  </a:moveTo>
                  <a:lnTo>
                    <a:pt x="302" y="218"/>
                  </a:lnTo>
                  <a:lnTo>
                    <a:pt x="336" y="235"/>
                  </a:lnTo>
                  <a:lnTo>
                    <a:pt x="386" y="302"/>
                  </a:lnTo>
                  <a:lnTo>
                    <a:pt x="420" y="319"/>
                  </a:lnTo>
                  <a:lnTo>
                    <a:pt x="838" y="737"/>
                  </a:lnTo>
                  <a:lnTo>
                    <a:pt x="872" y="754"/>
                  </a:lnTo>
                  <a:lnTo>
                    <a:pt x="889" y="771"/>
                  </a:lnTo>
                  <a:lnTo>
                    <a:pt x="922" y="771"/>
                  </a:lnTo>
                  <a:lnTo>
                    <a:pt x="956" y="754"/>
                  </a:lnTo>
                  <a:lnTo>
                    <a:pt x="1257" y="603"/>
                  </a:lnTo>
                  <a:lnTo>
                    <a:pt x="1374" y="553"/>
                  </a:lnTo>
                  <a:lnTo>
                    <a:pt x="1458" y="536"/>
                  </a:lnTo>
                  <a:lnTo>
                    <a:pt x="1525" y="536"/>
                  </a:lnTo>
                  <a:lnTo>
                    <a:pt x="1592" y="587"/>
                  </a:lnTo>
                  <a:lnTo>
                    <a:pt x="1659" y="687"/>
                  </a:lnTo>
                  <a:lnTo>
                    <a:pt x="1726" y="821"/>
                  </a:lnTo>
                  <a:lnTo>
                    <a:pt x="1760" y="888"/>
                  </a:lnTo>
                  <a:lnTo>
                    <a:pt x="1810" y="1005"/>
                  </a:lnTo>
                  <a:lnTo>
                    <a:pt x="1827" y="1106"/>
                  </a:lnTo>
                  <a:lnTo>
                    <a:pt x="1844" y="1190"/>
                  </a:lnTo>
                  <a:lnTo>
                    <a:pt x="1844" y="1257"/>
                  </a:lnTo>
                  <a:lnTo>
                    <a:pt x="1844" y="1290"/>
                  </a:lnTo>
                  <a:lnTo>
                    <a:pt x="1860" y="1324"/>
                  </a:lnTo>
                  <a:lnTo>
                    <a:pt x="1994" y="1474"/>
                  </a:lnTo>
                  <a:lnTo>
                    <a:pt x="1643" y="1843"/>
                  </a:lnTo>
                  <a:lnTo>
                    <a:pt x="1542" y="1742"/>
                  </a:lnTo>
                  <a:lnTo>
                    <a:pt x="1509" y="1726"/>
                  </a:lnTo>
                  <a:lnTo>
                    <a:pt x="1475" y="1709"/>
                  </a:lnTo>
                  <a:lnTo>
                    <a:pt x="1039" y="1709"/>
                  </a:lnTo>
                  <a:lnTo>
                    <a:pt x="922" y="1675"/>
                  </a:lnTo>
                  <a:lnTo>
                    <a:pt x="721" y="1592"/>
                  </a:lnTo>
                  <a:lnTo>
                    <a:pt x="520" y="1508"/>
                  </a:lnTo>
                  <a:lnTo>
                    <a:pt x="403" y="1441"/>
                  </a:lnTo>
                  <a:lnTo>
                    <a:pt x="386" y="1407"/>
                  </a:lnTo>
                  <a:lnTo>
                    <a:pt x="369" y="1357"/>
                  </a:lnTo>
                  <a:lnTo>
                    <a:pt x="386" y="1307"/>
                  </a:lnTo>
                  <a:lnTo>
                    <a:pt x="420" y="1290"/>
                  </a:lnTo>
                  <a:lnTo>
                    <a:pt x="453" y="1273"/>
                  </a:lnTo>
                  <a:lnTo>
                    <a:pt x="520" y="1290"/>
                  </a:lnTo>
                  <a:lnTo>
                    <a:pt x="570" y="1324"/>
                  </a:lnTo>
                  <a:lnTo>
                    <a:pt x="637" y="1340"/>
                  </a:lnTo>
                  <a:lnTo>
                    <a:pt x="688" y="1340"/>
                  </a:lnTo>
                  <a:lnTo>
                    <a:pt x="721" y="1324"/>
                  </a:lnTo>
                  <a:lnTo>
                    <a:pt x="755" y="1290"/>
                  </a:lnTo>
                  <a:lnTo>
                    <a:pt x="788" y="1257"/>
                  </a:lnTo>
                  <a:lnTo>
                    <a:pt x="805" y="1190"/>
                  </a:lnTo>
                  <a:lnTo>
                    <a:pt x="805" y="1089"/>
                  </a:lnTo>
                  <a:lnTo>
                    <a:pt x="771" y="1005"/>
                  </a:lnTo>
                  <a:lnTo>
                    <a:pt x="721" y="922"/>
                  </a:lnTo>
                  <a:lnTo>
                    <a:pt x="269" y="469"/>
                  </a:lnTo>
                  <a:lnTo>
                    <a:pt x="235" y="436"/>
                  </a:lnTo>
                  <a:lnTo>
                    <a:pt x="202" y="352"/>
                  </a:lnTo>
                  <a:lnTo>
                    <a:pt x="219" y="285"/>
                  </a:lnTo>
                  <a:lnTo>
                    <a:pt x="252" y="218"/>
                  </a:lnTo>
                  <a:lnTo>
                    <a:pt x="269" y="201"/>
                  </a:lnTo>
                  <a:close/>
                  <a:moveTo>
                    <a:pt x="269" y="0"/>
                  </a:moveTo>
                  <a:lnTo>
                    <a:pt x="185" y="17"/>
                  </a:lnTo>
                  <a:lnTo>
                    <a:pt x="118" y="67"/>
                  </a:lnTo>
                  <a:lnTo>
                    <a:pt x="51" y="134"/>
                  </a:lnTo>
                  <a:lnTo>
                    <a:pt x="18" y="218"/>
                  </a:lnTo>
                  <a:lnTo>
                    <a:pt x="1" y="302"/>
                  </a:lnTo>
                  <a:lnTo>
                    <a:pt x="18" y="386"/>
                  </a:lnTo>
                  <a:lnTo>
                    <a:pt x="34" y="453"/>
                  </a:lnTo>
                  <a:lnTo>
                    <a:pt x="51" y="520"/>
                  </a:lnTo>
                  <a:lnTo>
                    <a:pt x="118" y="620"/>
                  </a:lnTo>
                  <a:lnTo>
                    <a:pt x="570" y="1072"/>
                  </a:lnTo>
                  <a:lnTo>
                    <a:pt x="604" y="1106"/>
                  </a:lnTo>
                  <a:lnTo>
                    <a:pt x="537" y="1089"/>
                  </a:lnTo>
                  <a:lnTo>
                    <a:pt x="470" y="1072"/>
                  </a:lnTo>
                  <a:lnTo>
                    <a:pt x="403" y="1089"/>
                  </a:lnTo>
                  <a:lnTo>
                    <a:pt x="336" y="1106"/>
                  </a:lnTo>
                  <a:lnTo>
                    <a:pt x="286" y="1139"/>
                  </a:lnTo>
                  <a:lnTo>
                    <a:pt x="235" y="1190"/>
                  </a:lnTo>
                  <a:lnTo>
                    <a:pt x="202" y="1257"/>
                  </a:lnTo>
                  <a:lnTo>
                    <a:pt x="185" y="1324"/>
                  </a:lnTo>
                  <a:lnTo>
                    <a:pt x="168" y="1391"/>
                  </a:lnTo>
                  <a:lnTo>
                    <a:pt x="185" y="1458"/>
                  </a:lnTo>
                  <a:lnTo>
                    <a:pt x="219" y="1525"/>
                  </a:lnTo>
                  <a:lnTo>
                    <a:pt x="269" y="1592"/>
                  </a:lnTo>
                  <a:lnTo>
                    <a:pt x="319" y="1625"/>
                  </a:lnTo>
                  <a:lnTo>
                    <a:pt x="403" y="1675"/>
                  </a:lnTo>
                  <a:lnTo>
                    <a:pt x="654" y="1776"/>
                  </a:lnTo>
                  <a:lnTo>
                    <a:pt x="889" y="1876"/>
                  </a:lnTo>
                  <a:lnTo>
                    <a:pt x="1023" y="1910"/>
                  </a:lnTo>
                  <a:lnTo>
                    <a:pt x="1425" y="1910"/>
                  </a:lnTo>
                  <a:lnTo>
                    <a:pt x="1542" y="2010"/>
                  </a:lnTo>
                  <a:lnTo>
                    <a:pt x="1592" y="2044"/>
                  </a:lnTo>
                  <a:lnTo>
                    <a:pt x="1710" y="2044"/>
                  </a:lnTo>
                  <a:lnTo>
                    <a:pt x="1760" y="1994"/>
                  </a:lnTo>
                  <a:lnTo>
                    <a:pt x="2162" y="1592"/>
                  </a:lnTo>
                  <a:lnTo>
                    <a:pt x="2195" y="1525"/>
                  </a:lnTo>
                  <a:lnTo>
                    <a:pt x="2212" y="1474"/>
                  </a:lnTo>
                  <a:lnTo>
                    <a:pt x="2195" y="1424"/>
                  </a:lnTo>
                  <a:lnTo>
                    <a:pt x="2162" y="1374"/>
                  </a:lnTo>
                  <a:lnTo>
                    <a:pt x="2045" y="1223"/>
                  </a:lnTo>
                  <a:lnTo>
                    <a:pt x="2045" y="1139"/>
                  </a:lnTo>
                  <a:lnTo>
                    <a:pt x="2028" y="1039"/>
                  </a:lnTo>
                  <a:lnTo>
                    <a:pt x="1994" y="922"/>
                  </a:lnTo>
                  <a:lnTo>
                    <a:pt x="1944" y="804"/>
                  </a:lnTo>
                  <a:lnTo>
                    <a:pt x="1894" y="721"/>
                  </a:lnTo>
                  <a:lnTo>
                    <a:pt x="1827" y="570"/>
                  </a:lnTo>
                  <a:lnTo>
                    <a:pt x="1726" y="436"/>
                  </a:lnTo>
                  <a:lnTo>
                    <a:pt x="1659" y="386"/>
                  </a:lnTo>
                  <a:lnTo>
                    <a:pt x="1592" y="352"/>
                  </a:lnTo>
                  <a:lnTo>
                    <a:pt x="1525" y="335"/>
                  </a:lnTo>
                  <a:lnTo>
                    <a:pt x="1441" y="335"/>
                  </a:lnTo>
                  <a:lnTo>
                    <a:pt x="1324" y="352"/>
                  </a:lnTo>
                  <a:lnTo>
                    <a:pt x="1190" y="419"/>
                  </a:lnTo>
                  <a:lnTo>
                    <a:pt x="922" y="536"/>
                  </a:lnTo>
                  <a:lnTo>
                    <a:pt x="554" y="185"/>
                  </a:lnTo>
                  <a:lnTo>
                    <a:pt x="537" y="151"/>
                  </a:lnTo>
                  <a:lnTo>
                    <a:pt x="487" y="101"/>
                  </a:lnTo>
                  <a:lnTo>
                    <a:pt x="436" y="51"/>
                  </a:lnTo>
                  <a:lnTo>
                    <a:pt x="353" y="17"/>
                  </a:lnTo>
                  <a:lnTo>
                    <a:pt x="269"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12" name="Google Shape;3512;p236"/>
            <p:cNvSpPr/>
            <p:nvPr/>
          </p:nvSpPr>
          <p:spPr>
            <a:xfrm>
              <a:off x="2022050" y="1472825"/>
              <a:ext cx="55325" cy="51100"/>
            </a:xfrm>
            <a:custGeom>
              <a:avLst/>
              <a:gdLst/>
              <a:ahLst/>
              <a:cxnLst/>
              <a:rect l="l" t="t" r="r" b="b"/>
              <a:pathLst>
                <a:path w="2213" h="2044" fill="none" extrusionOk="0">
                  <a:moveTo>
                    <a:pt x="1643" y="2044"/>
                  </a:moveTo>
                  <a:lnTo>
                    <a:pt x="1643" y="2044"/>
                  </a:lnTo>
                  <a:lnTo>
                    <a:pt x="1592" y="2044"/>
                  </a:lnTo>
                  <a:lnTo>
                    <a:pt x="1542" y="2010"/>
                  </a:lnTo>
                  <a:lnTo>
                    <a:pt x="1425" y="1910"/>
                  </a:lnTo>
                  <a:lnTo>
                    <a:pt x="1425" y="1910"/>
                  </a:lnTo>
                  <a:lnTo>
                    <a:pt x="1023" y="1910"/>
                  </a:lnTo>
                  <a:lnTo>
                    <a:pt x="1023" y="1910"/>
                  </a:lnTo>
                  <a:lnTo>
                    <a:pt x="889" y="1876"/>
                  </a:lnTo>
                  <a:lnTo>
                    <a:pt x="654" y="1776"/>
                  </a:lnTo>
                  <a:lnTo>
                    <a:pt x="403" y="1675"/>
                  </a:lnTo>
                  <a:lnTo>
                    <a:pt x="319" y="1625"/>
                  </a:lnTo>
                  <a:lnTo>
                    <a:pt x="269" y="1592"/>
                  </a:lnTo>
                  <a:lnTo>
                    <a:pt x="269" y="1592"/>
                  </a:lnTo>
                  <a:lnTo>
                    <a:pt x="219" y="1525"/>
                  </a:lnTo>
                  <a:lnTo>
                    <a:pt x="185" y="1458"/>
                  </a:lnTo>
                  <a:lnTo>
                    <a:pt x="168" y="1391"/>
                  </a:lnTo>
                  <a:lnTo>
                    <a:pt x="185" y="1324"/>
                  </a:lnTo>
                  <a:lnTo>
                    <a:pt x="185" y="1324"/>
                  </a:lnTo>
                  <a:lnTo>
                    <a:pt x="202" y="1257"/>
                  </a:lnTo>
                  <a:lnTo>
                    <a:pt x="235" y="1190"/>
                  </a:lnTo>
                  <a:lnTo>
                    <a:pt x="286" y="1139"/>
                  </a:lnTo>
                  <a:lnTo>
                    <a:pt x="336" y="1106"/>
                  </a:lnTo>
                  <a:lnTo>
                    <a:pt x="336" y="1106"/>
                  </a:lnTo>
                  <a:lnTo>
                    <a:pt x="403" y="1089"/>
                  </a:lnTo>
                  <a:lnTo>
                    <a:pt x="470" y="1072"/>
                  </a:lnTo>
                  <a:lnTo>
                    <a:pt x="537" y="1089"/>
                  </a:lnTo>
                  <a:lnTo>
                    <a:pt x="604" y="1106"/>
                  </a:lnTo>
                  <a:lnTo>
                    <a:pt x="604" y="1106"/>
                  </a:lnTo>
                  <a:lnTo>
                    <a:pt x="570" y="1072"/>
                  </a:lnTo>
                  <a:lnTo>
                    <a:pt x="118" y="620"/>
                  </a:lnTo>
                  <a:lnTo>
                    <a:pt x="118" y="620"/>
                  </a:lnTo>
                  <a:lnTo>
                    <a:pt x="51" y="520"/>
                  </a:lnTo>
                  <a:lnTo>
                    <a:pt x="34" y="453"/>
                  </a:lnTo>
                  <a:lnTo>
                    <a:pt x="18" y="386"/>
                  </a:lnTo>
                  <a:lnTo>
                    <a:pt x="18" y="386"/>
                  </a:lnTo>
                  <a:lnTo>
                    <a:pt x="1" y="302"/>
                  </a:lnTo>
                  <a:lnTo>
                    <a:pt x="18" y="218"/>
                  </a:lnTo>
                  <a:lnTo>
                    <a:pt x="51" y="134"/>
                  </a:lnTo>
                  <a:lnTo>
                    <a:pt x="118" y="67"/>
                  </a:lnTo>
                  <a:lnTo>
                    <a:pt x="118" y="67"/>
                  </a:lnTo>
                  <a:lnTo>
                    <a:pt x="185" y="17"/>
                  </a:lnTo>
                  <a:lnTo>
                    <a:pt x="269" y="0"/>
                  </a:lnTo>
                  <a:lnTo>
                    <a:pt x="269" y="0"/>
                  </a:lnTo>
                  <a:lnTo>
                    <a:pt x="353" y="17"/>
                  </a:lnTo>
                  <a:lnTo>
                    <a:pt x="436" y="51"/>
                  </a:lnTo>
                  <a:lnTo>
                    <a:pt x="487" y="101"/>
                  </a:lnTo>
                  <a:lnTo>
                    <a:pt x="537" y="151"/>
                  </a:lnTo>
                  <a:lnTo>
                    <a:pt x="537" y="151"/>
                  </a:lnTo>
                  <a:lnTo>
                    <a:pt x="554" y="185"/>
                  </a:lnTo>
                  <a:lnTo>
                    <a:pt x="922" y="536"/>
                  </a:lnTo>
                  <a:lnTo>
                    <a:pt x="922" y="536"/>
                  </a:lnTo>
                  <a:lnTo>
                    <a:pt x="1190" y="419"/>
                  </a:lnTo>
                  <a:lnTo>
                    <a:pt x="1324" y="352"/>
                  </a:lnTo>
                  <a:lnTo>
                    <a:pt x="1441" y="335"/>
                  </a:lnTo>
                  <a:lnTo>
                    <a:pt x="1441" y="335"/>
                  </a:lnTo>
                  <a:lnTo>
                    <a:pt x="1525" y="335"/>
                  </a:lnTo>
                  <a:lnTo>
                    <a:pt x="1592" y="352"/>
                  </a:lnTo>
                  <a:lnTo>
                    <a:pt x="1659" y="386"/>
                  </a:lnTo>
                  <a:lnTo>
                    <a:pt x="1726" y="436"/>
                  </a:lnTo>
                  <a:lnTo>
                    <a:pt x="1827" y="570"/>
                  </a:lnTo>
                  <a:lnTo>
                    <a:pt x="1894" y="721"/>
                  </a:lnTo>
                  <a:lnTo>
                    <a:pt x="1894" y="721"/>
                  </a:lnTo>
                  <a:lnTo>
                    <a:pt x="1944" y="804"/>
                  </a:lnTo>
                  <a:lnTo>
                    <a:pt x="1944" y="804"/>
                  </a:lnTo>
                  <a:lnTo>
                    <a:pt x="1994" y="922"/>
                  </a:lnTo>
                  <a:lnTo>
                    <a:pt x="2028" y="1039"/>
                  </a:lnTo>
                  <a:lnTo>
                    <a:pt x="2045" y="1139"/>
                  </a:lnTo>
                  <a:lnTo>
                    <a:pt x="2045" y="1223"/>
                  </a:lnTo>
                  <a:lnTo>
                    <a:pt x="2162" y="1374"/>
                  </a:lnTo>
                  <a:lnTo>
                    <a:pt x="2162" y="1374"/>
                  </a:lnTo>
                  <a:lnTo>
                    <a:pt x="2195" y="1424"/>
                  </a:lnTo>
                  <a:lnTo>
                    <a:pt x="2212" y="1474"/>
                  </a:lnTo>
                  <a:lnTo>
                    <a:pt x="2195" y="1525"/>
                  </a:lnTo>
                  <a:lnTo>
                    <a:pt x="2162" y="1592"/>
                  </a:lnTo>
                  <a:lnTo>
                    <a:pt x="1760" y="1994"/>
                  </a:lnTo>
                  <a:lnTo>
                    <a:pt x="1760" y="1994"/>
                  </a:lnTo>
                  <a:lnTo>
                    <a:pt x="1710" y="2044"/>
                  </a:lnTo>
                  <a:lnTo>
                    <a:pt x="1643" y="2044"/>
                  </a:lnTo>
                  <a:lnTo>
                    <a:pt x="1643" y="2044"/>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13" name="Google Shape;3513;p236"/>
            <p:cNvSpPr/>
            <p:nvPr/>
          </p:nvSpPr>
          <p:spPr>
            <a:xfrm>
              <a:off x="2062275"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14" name="Google Shape;3514;p236"/>
            <p:cNvSpPr/>
            <p:nvPr/>
          </p:nvSpPr>
          <p:spPr>
            <a:xfrm>
              <a:off x="2063950"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15" name="Google Shape;3515;p236"/>
            <p:cNvSpPr/>
            <p:nvPr/>
          </p:nvSpPr>
          <p:spPr>
            <a:xfrm>
              <a:off x="2027075" y="1477850"/>
              <a:ext cx="44850" cy="41050"/>
            </a:xfrm>
            <a:custGeom>
              <a:avLst/>
              <a:gdLst/>
              <a:ahLst/>
              <a:cxnLst/>
              <a:rect l="l" t="t" r="r" b="b"/>
              <a:pathLst>
                <a:path w="1794" h="1642" fill="none" extrusionOk="0">
                  <a:moveTo>
                    <a:pt x="252" y="1072"/>
                  </a:moveTo>
                  <a:lnTo>
                    <a:pt x="252" y="1072"/>
                  </a:lnTo>
                  <a:lnTo>
                    <a:pt x="219" y="1089"/>
                  </a:lnTo>
                  <a:lnTo>
                    <a:pt x="219" y="1089"/>
                  </a:lnTo>
                  <a:lnTo>
                    <a:pt x="185" y="1106"/>
                  </a:lnTo>
                  <a:lnTo>
                    <a:pt x="168" y="1156"/>
                  </a:lnTo>
                  <a:lnTo>
                    <a:pt x="168" y="1156"/>
                  </a:lnTo>
                  <a:lnTo>
                    <a:pt x="185" y="1206"/>
                  </a:lnTo>
                  <a:lnTo>
                    <a:pt x="202" y="1240"/>
                  </a:lnTo>
                  <a:lnTo>
                    <a:pt x="202" y="1240"/>
                  </a:lnTo>
                  <a:lnTo>
                    <a:pt x="319" y="1307"/>
                  </a:lnTo>
                  <a:lnTo>
                    <a:pt x="520" y="1391"/>
                  </a:lnTo>
                  <a:lnTo>
                    <a:pt x="721" y="1474"/>
                  </a:lnTo>
                  <a:lnTo>
                    <a:pt x="838" y="1508"/>
                  </a:lnTo>
                  <a:lnTo>
                    <a:pt x="838" y="1508"/>
                  </a:lnTo>
                  <a:lnTo>
                    <a:pt x="1274" y="1508"/>
                  </a:lnTo>
                  <a:lnTo>
                    <a:pt x="1274" y="1508"/>
                  </a:lnTo>
                  <a:lnTo>
                    <a:pt x="1308" y="1525"/>
                  </a:lnTo>
                  <a:lnTo>
                    <a:pt x="1341" y="1541"/>
                  </a:lnTo>
                  <a:lnTo>
                    <a:pt x="1442" y="1642"/>
                  </a:lnTo>
                  <a:lnTo>
                    <a:pt x="1793" y="1273"/>
                  </a:lnTo>
                  <a:lnTo>
                    <a:pt x="1659" y="1123"/>
                  </a:lnTo>
                  <a:lnTo>
                    <a:pt x="1659" y="1123"/>
                  </a:lnTo>
                  <a:lnTo>
                    <a:pt x="1643" y="1089"/>
                  </a:lnTo>
                  <a:lnTo>
                    <a:pt x="1643" y="1056"/>
                  </a:lnTo>
                  <a:lnTo>
                    <a:pt x="1643" y="1056"/>
                  </a:lnTo>
                  <a:lnTo>
                    <a:pt x="1643" y="989"/>
                  </a:lnTo>
                  <a:lnTo>
                    <a:pt x="1626" y="905"/>
                  </a:lnTo>
                  <a:lnTo>
                    <a:pt x="1609" y="804"/>
                  </a:lnTo>
                  <a:lnTo>
                    <a:pt x="1559" y="687"/>
                  </a:lnTo>
                  <a:lnTo>
                    <a:pt x="1559" y="687"/>
                  </a:lnTo>
                  <a:lnTo>
                    <a:pt x="1525" y="620"/>
                  </a:lnTo>
                  <a:lnTo>
                    <a:pt x="1525" y="620"/>
                  </a:lnTo>
                  <a:lnTo>
                    <a:pt x="1458" y="486"/>
                  </a:lnTo>
                  <a:lnTo>
                    <a:pt x="1391" y="386"/>
                  </a:lnTo>
                  <a:lnTo>
                    <a:pt x="1324" y="335"/>
                  </a:lnTo>
                  <a:lnTo>
                    <a:pt x="1291" y="335"/>
                  </a:lnTo>
                  <a:lnTo>
                    <a:pt x="1257" y="335"/>
                  </a:lnTo>
                  <a:lnTo>
                    <a:pt x="1257" y="335"/>
                  </a:lnTo>
                  <a:lnTo>
                    <a:pt x="1173" y="352"/>
                  </a:lnTo>
                  <a:lnTo>
                    <a:pt x="1056" y="402"/>
                  </a:lnTo>
                  <a:lnTo>
                    <a:pt x="755" y="553"/>
                  </a:lnTo>
                  <a:lnTo>
                    <a:pt x="755" y="553"/>
                  </a:lnTo>
                  <a:lnTo>
                    <a:pt x="721" y="570"/>
                  </a:lnTo>
                  <a:lnTo>
                    <a:pt x="688" y="570"/>
                  </a:lnTo>
                  <a:lnTo>
                    <a:pt x="671" y="553"/>
                  </a:lnTo>
                  <a:lnTo>
                    <a:pt x="637" y="536"/>
                  </a:lnTo>
                  <a:lnTo>
                    <a:pt x="219" y="118"/>
                  </a:lnTo>
                  <a:lnTo>
                    <a:pt x="219" y="118"/>
                  </a:lnTo>
                  <a:lnTo>
                    <a:pt x="185" y="101"/>
                  </a:lnTo>
                  <a:lnTo>
                    <a:pt x="185" y="101"/>
                  </a:lnTo>
                  <a:lnTo>
                    <a:pt x="135" y="34"/>
                  </a:lnTo>
                  <a:lnTo>
                    <a:pt x="101" y="17"/>
                  </a:lnTo>
                  <a:lnTo>
                    <a:pt x="68" y="0"/>
                  </a:lnTo>
                  <a:lnTo>
                    <a:pt x="68" y="0"/>
                  </a:lnTo>
                  <a:lnTo>
                    <a:pt x="51" y="17"/>
                  </a:lnTo>
                  <a:lnTo>
                    <a:pt x="51" y="17"/>
                  </a:lnTo>
                  <a:lnTo>
                    <a:pt x="18" y="84"/>
                  </a:lnTo>
                  <a:lnTo>
                    <a:pt x="1" y="151"/>
                  </a:lnTo>
                  <a:lnTo>
                    <a:pt x="1" y="151"/>
                  </a:lnTo>
                  <a:lnTo>
                    <a:pt x="34" y="235"/>
                  </a:lnTo>
                  <a:lnTo>
                    <a:pt x="68" y="268"/>
                  </a:lnTo>
                  <a:lnTo>
                    <a:pt x="520" y="721"/>
                  </a:lnTo>
                  <a:lnTo>
                    <a:pt x="520" y="721"/>
                  </a:lnTo>
                  <a:lnTo>
                    <a:pt x="570" y="804"/>
                  </a:lnTo>
                  <a:lnTo>
                    <a:pt x="604" y="888"/>
                  </a:lnTo>
                  <a:lnTo>
                    <a:pt x="604" y="989"/>
                  </a:lnTo>
                  <a:lnTo>
                    <a:pt x="587" y="1056"/>
                  </a:lnTo>
                  <a:lnTo>
                    <a:pt x="587" y="1056"/>
                  </a:lnTo>
                  <a:lnTo>
                    <a:pt x="554" y="1089"/>
                  </a:lnTo>
                  <a:lnTo>
                    <a:pt x="520" y="1123"/>
                  </a:lnTo>
                  <a:lnTo>
                    <a:pt x="487" y="1139"/>
                  </a:lnTo>
                  <a:lnTo>
                    <a:pt x="453" y="1139"/>
                  </a:lnTo>
                  <a:lnTo>
                    <a:pt x="436" y="1139"/>
                  </a:lnTo>
                  <a:lnTo>
                    <a:pt x="436" y="1139"/>
                  </a:lnTo>
                  <a:lnTo>
                    <a:pt x="369" y="1123"/>
                  </a:lnTo>
                  <a:lnTo>
                    <a:pt x="369" y="1123"/>
                  </a:lnTo>
                  <a:lnTo>
                    <a:pt x="319" y="1089"/>
                  </a:lnTo>
                  <a:lnTo>
                    <a:pt x="252" y="1072"/>
                  </a:lnTo>
                  <a:lnTo>
                    <a:pt x="252" y="1072"/>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16" name="Google Shape;3516;p236"/>
            <p:cNvSpPr/>
            <p:nvPr/>
          </p:nvSpPr>
          <p:spPr>
            <a:xfrm>
              <a:off x="2072325" y="1510500"/>
              <a:ext cx="25" cy="25"/>
            </a:xfrm>
            <a:custGeom>
              <a:avLst/>
              <a:gdLst/>
              <a:ahLst/>
              <a:cxnLst/>
              <a:rect l="l" t="t" r="r" b="b"/>
              <a:pathLst>
                <a:path w="1" h="1" fill="none" extrusionOk="0">
                  <a:moveTo>
                    <a:pt x="0" y="1"/>
                  </a:move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17" name="Google Shape;3517;p236"/>
            <p:cNvSpPr/>
            <p:nvPr/>
          </p:nvSpPr>
          <p:spPr>
            <a:xfrm>
              <a:off x="1979775" y="1441000"/>
              <a:ext cx="80000" cy="34775"/>
            </a:xfrm>
            <a:custGeom>
              <a:avLst/>
              <a:gdLst/>
              <a:ahLst/>
              <a:cxnLst/>
              <a:rect l="l" t="t" r="r" b="b"/>
              <a:pathLst>
                <a:path w="3200" h="1391" extrusionOk="0">
                  <a:moveTo>
                    <a:pt x="235" y="0"/>
                  </a:moveTo>
                  <a:lnTo>
                    <a:pt x="134" y="17"/>
                  </a:lnTo>
                  <a:lnTo>
                    <a:pt x="67" y="67"/>
                  </a:lnTo>
                  <a:lnTo>
                    <a:pt x="17" y="151"/>
                  </a:lnTo>
                  <a:lnTo>
                    <a:pt x="0" y="235"/>
                  </a:lnTo>
                  <a:lnTo>
                    <a:pt x="0" y="268"/>
                  </a:lnTo>
                  <a:lnTo>
                    <a:pt x="34" y="302"/>
                  </a:lnTo>
                  <a:lnTo>
                    <a:pt x="67" y="335"/>
                  </a:lnTo>
                  <a:lnTo>
                    <a:pt x="134" y="335"/>
                  </a:lnTo>
                  <a:lnTo>
                    <a:pt x="168" y="302"/>
                  </a:lnTo>
                  <a:lnTo>
                    <a:pt x="184" y="268"/>
                  </a:lnTo>
                  <a:lnTo>
                    <a:pt x="201" y="235"/>
                  </a:lnTo>
                  <a:lnTo>
                    <a:pt x="201" y="218"/>
                  </a:lnTo>
                  <a:lnTo>
                    <a:pt x="235" y="201"/>
                  </a:lnTo>
                  <a:lnTo>
                    <a:pt x="2965" y="201"/>
                  </a:lnTo>
                  <a:lnTo>
                    <a:pt x="2982" y="218"/>
                  </a:lnTo>
                  <a:lnTo>
                    <a:pt x="2998" y="235"/>
                  </a:lnTo>
                  <a:lnTo>
                    <a:pt x="2998" y="1290"/>
                  </a:lnTo>
                  <a:lnTo>
                    <a:pt x="2998" y="1340"/>
                  </a:lnTo>
                  <a:lnTo>
                    <a:pt x="3015" y="1357"/>
                  </a:lnTo>
                  <a:lnTo>
                    <a:pt x="3049" y="1391"/>
                  </a:lnTo>
                  <a:lnTo>
                    <a:pt x="3132" y="1391"/>
                  </a:lnTo>
                  <a:lnTo>
                    <a:pt x="3166" y="1357"/>
                  </a:lnTo>
                  <a:lnTo>
                    <a:pt x="3183" y="1340"/>
                  </a:lnTo>
                  <a:lnTo>
                    <a:pt x="3200" y="1290"/>
                  </a:lnTo>
                  <a:lnTo>
                    <a:pt x="3200" y="235"/>
                  </a:lnTo>
                  <a:lnTo>
                    <a:pt x="3183" y="151"/>
                  </a:lnTo>
                  <a:lnTo>
                    <a:pt x="3132" y="67"/>
                  </a:lnTo>
                  <a:lnTo>
                    <a:pt x="3049" y="17"/>
                  </a:lnTo>
                  <a:lnTo>
                    <a:pt x="2965"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18" name="Google Shape;3518;p236"/>
            <p:cNvSpPr/>
            <p:nvPr/>
          </p:nvSpPr>
          <p:spPr>
            <a:xfrm>
              <a:off x="1979775" y="1500875"/>
              <a:ext cx="40625" cy="8400"/>
            </a:xfrm>
            <a:custGeom>
              <a:avLst/>
              <a:gdLst/>
              <a:ahLst/>
              <a:cxnLst/>
              <a:rect l="l" t="t" r="r" b="b"/>
              <a:pathLst>
                <a:path w="1625" h="336" extrusionOk="0">
                  <a:moveTo>
                    <a:pt x="67" y="1"/>
                  </a:moveTo>
                  <a:lnTo>
                    <a:pt x="34" y="34"/>
                  </a:lnTo>
                  <a:lnTo>
                    <a:pt x="0" y="68"/>
                  </a:lnTo>
                  <a:lnTo>
                    <a:pt x="0" y="101"/>
                  </a:lnTo>
                  <a:lnTo>
                    <a:pt x="17" y="185"/>
                  </a:lnTo>
                  <a:lnTo>
                    <a:pt x="67" y="269"/>
                  </a:lnTo>
                  <a:lnTo>
                    <a:pt x="134" y="319"/>
                  </a:lnTo>
                  <a:lnTo>
                    <a:pt x="235" y="336"/>
                  </a:lnTo>
                  <a:lnTo>
                    <a:pt x="1524" y="336"/>
                  </a:lnTo>
                  <a:lnTo>
                    <a:pt x="1575" y="319"/>
                  </a:lnTo>
                  <a:lnTo>
                    <a:pt x="1591" y="302"/>
                  </a:lnTo>
                  <a:lnTo>
                    <a:pt x="1625" y="269"/>
                  </a:lnTo>
                  <a:lnTo>
                    <a:pt x="1625" y="235"/>
                  </a:lnTo>
                  <a:lnTo>
                    <a:pt x="1625" y="202"/>
                  </a:lnTo>
                  <a:lnTo>
                    <a:pt x="1591" y="168"/>
                  </a:lnTo>
                  <a:lnTo>
                    <a:pt x="1575" y="135"/>
                  </a:lnTo>
                  <a:lnTo>
                    <a:pt x="235" y="135"/>
                  </a:lnTo>
                  <a:lnTo>
                    <a:pt x="201" y="1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19" name="Google Shape;3519;p236"/>
            <p:cNvSpPr/>
            <p:nvPr/>
          </p:nvSpPr>
          <p:spPr>
            <a:xfrm>
              <a:off x="2002375" y="1457325"/>
              <a:ext cx="57400" cy="5050"/>
            </a:xfrm>
            <a:custGeom>
              <a:avLst/>
              <a:gdLst/>
              <a:ahLst/>
              <a:cxnLst/>
              <a:rect l="l" t="t" r="r" b="b"/>
              <a:pathLst>
                <a:path w="2296" h="202" extrusionOk="0">
                  <a:moveTo>
                    <a:pt x="101" y="1"/>
                  </a:moveTo>
                  <a:lnTo>
                    <a:pt x="51" y="17"/>
                  </a:lnTo>
                  <a:lnTo>
                    <a:pt x="34" y="34"/>
                  </a:lnTo>
                  <a:lnTo>
                    <a:pt x="1" y="68"/>
                  </a:lnTo>
                  <a:lnTo>
                    <a:pt x="1" y="101"/>
                  </a:lnTo>
                  <a:lnTo>
                    <a:pt x="1" y="151"/>
                  </a:lnTo>
                  <a:lnTo>
                    <a:pt x="34" y="185"/>
                  </a:lnTo>
                  <a:lnTo>
                    <a:pt x="51" y="202"/>
                  </a:lnTo>
                  <a:lnTo>
                    <a:pt x="2228" y="202"/>
                  </a:lnTo>
                  <a:lnTo>
                    <a:pt x="2262" y="185"/>
                  </a:lnTo>
                  <a:lnTo>
                    <a:pt x="2279" y="151"/>
                  </a:lnTo>
                  <a:lnTo>
                    <a:pt x="2296" y="101"/>
                  </a:lnTo>
                  <a:lnTo>
                    <a:pt x="2279" y="68"/>
                  </a:lnTo>
                  <a:lnTo>
                    <a:pt x="2262" y="34"/>
                  </a:lnTo>
                  <a:lnTo>
                    <a:pt x="2228" y="17"/>
                  </a:lnTo>
                  <a:lnTo>
                    <a:pt x="219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20" name="Google Shape;3520;p236"/>
            <p:cNvSpPr/>
            <p:nvPr/>
          </p:nvSpPr>
          <p:spPr>
            <a:xfrm>
              <a:off x="1958825" y="1452300"/>
              <a:ext cx="42750" cy="42750"/>
            </a:xfrm>
            <a:custGeom>
              <a:avLst/>
              <a:gdLst/>
              <a:ahLst/>
              <a:cxnLst/>
              <a:rect l="l" t="t" r="r" b="b"/>
              <a:pathLst>
                <a:path w="1710" h="1710" extrusionOk="0">
                  <a:moveTo>
                    <a:pt x="855" y="202"/>
                  </a:moveTo>
                  <a:lnTo>
                    <a:pt x="989" y="218"/>
                  </a:lnTo>
                  <a:lnTo>
                    <a:pt x="1106" y="252"/>
                  </a:lnTo>
                  <a:lnTo>
                    <a:pt x="1223" y="302"/>
                  </a:lnTo>
                  <a:lnTo>
                    <a:pt x="1307" y="386"/>
                  </a:lnTo>
                  <a:lnTo>
                    <a:pt x="1391" y="486"/>
                  </a:lnTo>
                  <a:lnTo>
                    <a:pt x="1458" y="604"/>
                  </a:lnTo>
                  <a:lnTo>
                    <a:pt x="1491" y="721"/>
                  </a:lnTo>
                  <a:lnTo>
                    <a:pt x="1508" y="855"/>
                  </a:lnTo>
                  <a:lnTo>
                    <a:pt x="1491" y="989"/>
                  </a:lnTo>
                  <a:lnTo>
                    <a:pt x="1458" y="1106"/>
                  </a:lnTo>
                  <a:lnTo>
                    <a:pt x="1391" y="1207"/>
                  </a:lnTo>
                  <a:lnTo>
                    <a:pt x="1307" y="1307"/>
                  </a:lnTo>
                  <a:lnTo>
                    <a:pt x="1223" y="1391"/>
                  </a:lnTo>
                  <a:lnTo>
                    <a:pt x="1106" y="1458"/>
                  </a:lnTo>
                  <a:lnTo>
                    <a:pt x="989" y="1491"/>
                  </a:lnTo>
                  <a:lnTo>
                    <a:pt x="855" y="1508"/>
                  </a:lnTo>
                  <a:lnTo>
                    <a:pt x="721" y="1491"/>
                  </a:lnTo>
                  <a:lnTo>
                    <a:pt x="604" y="1458"/>
                  </a:lnTo>
                  <a:lnTo>
                    <a:pt x="486" y="1391"/>
                  </a:lnTo>
                  <a:lnTo>
                    <a:pt x="386" y="1307"/>
                  </a:lnTo>
                  <a:lnTo>
                    <a:pt x="319" y="1207"/>
                  </a:lnTo>
                  <a:lnTo>
                    <a:pt x="252" y="1106"/>
                  </a:lnTo>
                  <a:lnTo>
                    <a:pt x="218" y="989"/>
                  </a:lnTo>
                  <a:lnTo>
                    <a:pt x="202" y="855"/>
                  </a:lnTo>
                  <a:lnTo>
                    <a:pt x="218" y="721"/>
                  </a:lnTo>
                  <a:lnTo>
                    <a:pt x="252" y="604"/>
                  </a:lnTo>
                  <a:lnTo>
                    <a:pt x="319" y="486"/>
                  </a:lnTo>
                  <a:lnTo>
                    <a:pt x="386" y="386"/>
                  </a:lnTo>
                  <a:lnTo>
                    <a:pt x="486" y="302"/>
                  </a:lnTo>
                  <a:lnTo>
                    <a:pt x="604" y="252"/>
                  </a:lnTo>
                  <a:lnTo>
                    <a:pt x="721" y="218"/>
                  </a:lnTo>
                  <a:lnTo>
                    <a:pt x="855" y="202"/>
                  </a:lnTo>
                  <a:close/>
                  <a:moveTo>
                    <a:pt x="855" y="1"/>
                  </a:moveTo>
                  <a:lnTo>
                    <a:pt x="687" y="17"/>
                  </a:lnTo>
                  <a:lnTo>
                    <a:pt x="520" y="68"/>
                  </a:lnTo>
                  <a:lnTo>
                    <a:pt x="369" y="135"/>
                  </a:lnTo>
                  <a:lnTo>
                    <a:pt x="252" y="252"/>
                  </a:lnTo>
                  <a:lnTo>
                    <a:pt x="151" y="369"/>
                  </a:lnTo>
                  <a:lnTo>
                    <a:pt x="68" y="520"/>
                  </a:lnTo>
                  <a:lnTo>
                    <a:pt x="17" y="671"/>
                  </a:lnTo>
                  <a:lnTo>
                    <a:pt x="1" y="855"/>
                  </a:lnTo>
                  <a:lnTo>
                    <a:pt x="17" y="1022"/>
                  </a:lnTo>
                  <a:lnTo>
                    <a:pt x="68" y="1173"/>
                  </a:lnTo>
                  <a:lnTo>
                    <a:pt x="151" y="1324"/>
                  </a:lnTo>
                  <a:lnTo>
                    <a:pt x="252" y="1458"/>
                  </a:lnTo>
                  <a:lnTo>
                    <a:pt x="369" y="1558"/>
                  </a:lnTo>
                  <a:lnTo>
                    <a:pt x="520" y="1642"/>
                  </a:lnTo>
                  <a:lnTo>
                    <a:pt x="687" y="1692"/>
                  </a:lnTo>
                  <a:lnTo>
                    <a:pt x="855" y="1709"/>
                  </a:lnTo>
                  <a:lnTo>
                    <a:pt x="1022" y="1692"/>
                  </a:lnTo>
                  <a:lnTo>
                    <a:pt x="1190" y="1642"/>
                  </a:lnTo>
                  <a:lnTo>
                    <a:pt x="1324" y="1558"/>
                  </a:lnTo>
                  <a:lnTo>
                    <a:pt x="1458" y="1458"/>
                  </a:lnTo>
                  <a:lnTo>
                    <a:pt x="1558" y="1324"/>
                  </a:lnTo>
                  <a:lnTo>
                    <a:pt x="1642" y="1173"/>
                  </a:lnTo>
                  <a:lnTo>
                    <a:pt x="1692" y="1022"/>
                  </a:lnTo>
                  <a:lnTo>
                    <a:pt x="1709" y="855"/>
                  </a:lnTo>
                  <a:lnTo>
                    <a:pt x="1692" y="671"/>
                  </a:lnTo>
                  <a:lnTo>
                    <a:pt x="1642" y="520"/>
                  </a:lnTo>
                  <a:lnTo>
                    <a:pt x="1558" y="369"/>
                  </a:lnTo>
                  <a:lnTo>
                    <a:pt x="1458" y="252"/>
                  </a:lnTo>
                  <a:lnTo>
                    <a:pt x="1324" y="135"/>
                  </a:lnTo>
                  <a:lnTo>
                    <a:pt x="1190" y="68"/>
                  </a:lnTo>
                  <a:lnTo>
                    <a:pt x="1022" y="17"/>
                  </a:lnTo>
                  <a:lnTo>
                    <a:pt x="85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21" name="Google Shape;3521;p236"/>
            <p:cNvSpPr/>
            <p:nvPr/>
          </p:nvSpPr>
          <p:spPr>
            <a:xfrm>
              <a:off x="1970975" y="1466125"/>
              <a:ext cx="19275" cy="17200"/>
            </a:xfrm>
            <a:custGeom>
              <a:avLst/>
              <a:gdLst/>
              <a:ahLst/>
              <a:cxnLst/>
              <a:rect l="l" t="t" r="r" b="b"/>
              <a:pathLst>
                <a:path w="771" h="688" extrusionOk="0">
                  <a:moveTo>
                    <a:pt x="620" y="0"/>
                  </a:moveTo>
                  <a:lnTo>
                    <a:pt x="587" y="34"/>
                  </a:lnTo>
                  <a:lnTo>
                    <a:pt x="285" y="436"/>
                  </a:lnTo>
                  <a:lnTo>
                    <a:pt x="168" y="319"/>
                  </a:lnTo>
                  <a:lnTo>
                    <a:pt x="134" y="285"/>
                  </a:lnTo>
                  <a:lnTo>
                    <a:pt x="51" y="285"/>
                  </a:lnTo>
                  <a:lnTo>
                    <a:pt x="17" y="319"/>
                  </a:lnTo>
                  <a:lnTo>
                    <a:pt x="0" y="352"/>
                  </a:lnTo>
                  <a:lnTo>
                    <a:pt x="0" y="386"/>
                  </a:lnTo>
                  <a:lnTo>
                    <a:pt x="0" y="419"/>
                  </a:lnTo>
                  <a:lnTo>
                    <a:pt x="17" y="453"/>
                  </a:lnTo>
                  <a:lnTo>
                    <a:pt x="235" y="654"/>
                  </a:lnTo>
                  <a:lnTo>
                    <a:pt x="268" y="687"/>
                  </a:lnTo>
                  <a:lnTo>
                    <a:pt x="352" y="687"/>
                  </a:lnTo>
                  <a:lnTo>
                    <a:pt x="386" y="654"/>
                  </a:lnTo>
                  <a:lnTo>
                    <a:pt x="754" y="151"/>
                  </a:lnTo>
                  <a:lnTo>
                    <a:pt x="771" y="118"/>
                  </a:lnTo>
                  <a:lnTo>
                    <a:pt x="771" y="84"/>
                  </a:lnTo>
                  <a:lnTo>
                    <a:pt x="754" y="51"/>
                  </a:lnTo>
                  <a:lnTo>
                    <a:pt x="737" y="17"/>
                  </a:lnTo>
                  <a:lnTo>
                    <a:pt x="687"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grpSp>
        <p:nvGrpSpPr>
          <p:cNvPr id="3522" name="Google Shape;3522;p236"/>
          <p:cNvGrpSpPr/>
          <p:nvPr/>
        </p:nvGrpSpPr>
        <p:grpSpPr>
          <a:xfrm>
            <a:off x="5795021" y="1417053"/>
            <a:ext cx="742953" cy="578700"/>
            <a:chOff x="1586550" y="2587575"/>
            <a:chExt cx="102200" cy="79600"/>
          </a:xfrm>
        </p:grpSpPr>
        <p:sp>
          <p:nvSpPr>
            <p:cNvPr id="3523" name="Google Shape;3523;p236"/>
            <p:cNvSpPr/>
            <p:nvPr/>
          </p:nvSpPr>
          <p:spPr>
            <a:xfrm>
              <a:off x="1586550" y="2600550"/>
              <a:ext cx="97600" cy="66625"/>
            </a:xfrm>
            <a:custGeom>
              <a:avLst/>
              <a:gdLst/>
              <a:ahLst/>
              <a:cxnLst/>
              <a:rect l="l" t="t" r="r" b="b"/>
              <a:pathLst>
                <a:path w="3904" h="2665" extrusionOk="0">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24" name="Google Shape;3524;p236"/>
            <p:cNvSpPr/>
            <p:nvPr/>
          </p:nvSpPr>
          <p:spPr>
            <a:xfrm>
              <a:off x="1634700" y="2644525"/>
              <a:ext cx="30600" cy="5050"/>
            </a:xfrm>
            <a:custGeom>
              <a:avLst/>
              <a:gdLst/>
              <a:ahLst/>
              <a:cxnLst/>
              <a:rect l="l" t="t" r="r" b="b"/>
              <a:pathLst>
                <a:path w="1224" h="202" extrusionOk="0">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25" name="Google Shape;3525;p236"/>
            <p:cNvSpPr/>
            <p:nvPr/>
          </p:nvSpPr>
          <p:spPr>
            <a:xfrm>
              <a:off x="1634700" y="2633650"/>
              <a:ext cx="30600" cy="5050"/>
            </a:xfrm>
            <a:custGeom>
              <a:avLst/>
              <a:gdLst/>
              <a:ahLst/>
              <a:cxnLst/>
              <a:rect l="l" t="t" r="r" b="b"/>
              <a:pathLst>
                <a:path w="1224" h="202" extrusionOk="0">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26" name="Google Shape;3526;p236"/>
            <p:cNvSpPr/>
            <p:nvPr/>
          </p:nvSpPr>
          <p:spPr>
            <a:xfrm>
              <a:off x="1649350" y="2587575"/>
              <a:ext cx="39400" cy="39800"/>
            </a:xfrm>
            <a:custGeom>
              <a:avLst/>
              <a:gdLst/>
              <a:ahLst/>
              <a:cxnLst/>
              <a:rect l="l" t="t" r="r" b="b"/>
              <a:pathLst>
                <a:path w="1576" h="1592" extrusionOk="0">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27" name="Google Shape;3527;p236"/>
            <p:cNvSpPr/>
            <p:nvPr/>
          </p:nvSpPr>
          <p:spPr>
            <a:xfrm>
              <a:off x="1660250" y="2600150"/>
              <a:ext cx="18450" cy="16775"/>
            </a:xfrm>
            <a:custGeom>
              <a:avLst/>
              <a:gdLst/>
              <a:ahLst/>
              <a:cxnLst/>
              <a:rect l="l" t="t" r="r" b="b"/>
              <a:pathLst>
                <a:path w="738" h="671" extrusionOk="0">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28" name="Google Shape;3528;p236"/>
            <p:cNvSpPr/>
            <p:nvPr/>
          </p:nvSpPr>
          <p:spPr>
            <a:xfrm>
              <a:off x="1612500" y="2619400"/>
              <a:ext cx="9250" cy="7150"/>
            </a:xfrm>
            <a:custGeom>
              <a:avLst/>
              <a:gdLst/>
              <a:ahLst/>
              <a:cxnLst/>
              <a:rect l="l" t="t" r="r" b="b"/>
              <a:pathLst>
                <a:path w="370" h="286" extrusionOk="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29" name="Google Shape;3529;p236"/>
            <p:cNvSpPr/>
            <p:nvPr/>
          </p:nvSpPr>
          <p:spPr>
            <a:xfrm>
              <a:off x="1607475" y="2641175"/>
              <a:ext cx="9675" cy="7150"/>
            </a:xfrm>
            <a:custGeom>
              <a:avLst/>
              <a:gdLst/>
              <a:ahLst/>
              <a:cxnLst/>
              <a:rect l="l" t="t" r="r" b="b"/>
              <a:pathLst>
                <a:path w="387" h="286" extrusionOk="0">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30" name="Google Shape;3530;p236"/>
            <p:cNvSpPr/>
            <p:nvPr/>
          </p:nvSpPr>
          <p:spPr>
            <a:xfrm>
              <a:off x="1606650" y="2619400"/>
              <a:ext cx="10900" cy="16775"/>
            </a:xfrm>
            <a:custGeom>
              <a:avLst/>
              <a:gdLst/>
              <a:ahLst/>
              <a:cxnLst/>
              <a:rect l="l" t="t" r="r" b="b"/>
              <a:pathLst>
                <a:path w="436" h="671" extrusionOk="0">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31" name="Google Shape;3531;p236"/>
            <p:cNvSpPr/>
            <p:nvPr/>
          </p:nvSpPr>
          <p:spPr>
            <a:xfrm>
              <a:off x="1612500" y="2631125"/>
              <a:ext cx="10925" cy="17200"/>
            </a:xfrm>
            <a:custGeom>
              <a:avLst/>
              <a:gdLst/>
              <a:ahLst/>
              <a:cxnLst/>
              <a:rect l="l" t="t" r="r" b="b"/>
              <a:pathLst>
                <a:path w="437" h="688" extrusionOk="0">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32" name="Google Shape;3532;p236"/>
            <p:cNvSpPr/>
            <p:nvPr/>
          </p:nvSpPr>
          <p:spPr>
            <a:xfrm>
              <a:off x="1612100" y="2643275"/>
              <a:ext cx="5050" cy="7975"/>
            </a:xfrm>
            <a:custGeom>
              <a:avLst/>
              <a:gdLst/>
              <a:ahLst/>
              <a:cxnLst/>
              <a:rect l="l" t="t" r="r" b="b"/>
              <a:pathLst>
                <a:path w="202" h="319" extrusionOk="0">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33" name="Google Shape;3533;p236"/>
            <p:cNvSpPr/>
            <p:nvPr/>
          </p:nvSpPr>
          <p:spPr>
            <a:xfrm>
              <a:off x="1612100" y="2616475"/>
              <a:ext cx="5050" cy="7975"/>
            </a:xfrm>
            <a:custGeom>
              <a:avLst/>
              <a:gdLst/>
              <a:ahLst/>
              <a:cxnLst/>
              <a:rect l="l" t="t" r="r" b="b"/>
              <a:pathLst>
                <a:path w="202" h="319" extrusionOk="0">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sp>
        <p:nvSpPr>
          <p:cNvPr id="3534" name="Google Shape;3534;p236"/>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20</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8"/>
        <p:cNvGrpSpPr/>
        <p:nvPr/>
      </p:nvGrpSpPr>
      <p:grpSpPr>
        <a:xfrm>
          <a:off x="0" y="0"/>
          <a:ext cx="0" cy="0"/>
          <a:chOff x="0" y="0"/>
          <a:chExt cx="0" cy="0"/>
        </a:xfrm>
      </p:grpSpPr>
      <p:sp>
        <p:nvSpPr>
          <p:cNvPr id="3539" name="Google Shape;3539;p237"/>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Account access</a:t>
            </a:r>
            <a:endParaRPr/>
          </a:p>
        </p:txBody>
      </p:sp>
      <p:sp>
        <p:nvSpPr>
          <p:cNvPr id="3540" name="Google Shape;3540;p237"/>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Online account</a:t>
            </a:r>
            <a:endParaRPr/>
          </a:p>
        </p:txBody>
      </p:sp>
      <p:sp>
        <p:nvSpPr>
          <p:cNvPr id="3541" name="Google Shape;3541;p237"/>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Mobile app</a:t>
            </a:r>
            <a:endParaRPr/>
          </a:p>
        </p:txBody>
      </p:sp>
      <p:sp>
        <p:nvSpPr>
          <p:cNvPr id="3542" name="Google Shape;3542;p237"/>
          <p:cNvSpPr>
            <a:spLocks noGrp="1"/>
          </p:cNvSpPr>
          <p:nvPr>
            <p:ph type="pic" idx="2"/>
          </p:nvPr>
        </p:nvSpPr>
        <p:spPr>
          <a:xfrm>
            <a:off x="1396605" y="1142575"/>
            <a:ext cx="3124200" cy="1686300"/>
          </a:xfrm>
          <a:prstGeom prst="round2SameRect">
            <a:avLst>
              <a:gd name="adj1" fmla="val 16667"/>
              <a:gd name="adj2" fmla="val 0"/>
            </a:avLst>
          </a:prstGeom>
        </p:spPr>
      </p:sp>
      <p:sp>
        <p:nvSpPr>
          <p:cNvPr id="3543" name="Google Shape;3543;p237"/>
          <p:cNvSpPr>
            <a:spLocks noGrp="1"/>
          </p:cNvSpPr>
          <p:nvPr>
            <p:ph type="pic" idx="3"/>
          </p:nvPr>
        </p:nvSpPr>
        <p:spPr>
          <a:xfrm>
            <a:off x="4620214" y="1142575"/>
            <a:ext cx="3124200" cy="1686300"/>
          </a:xfrm>
          <a:prstGeom prst="round2SameRect">
            <a:avLst>
              <a:gd name="adj1" fmla="val 16667"/>
              <a:gd name="adj2" fmla="val 0"/>
            </a:avLst>
          </a:prstGeom>
        </p:spPr>
      </p:sp>
      <p:pic>
        <p:nvPicPr>
          <p:cNvPr id="3544" name="Google Shape;3544;p237"/>
          <p:cNvPicPr preferRelativeResize="0"/>
          <p:nvPr/>
        </p:nvPicPr>
        <p:blipFill rotWithShape="1">
          <a:blip r:embed="rId3">
            <a:alphaModFix/>
          </a:blip>
          <a:srcRect l="2715" t="1188" r="7696" b="15735"/>
          <a:stretch/>
        </p:blipFill>
        <p:spPr>
          <a:xfrm>
            <a:off x="1397325" y="1142575"/>
            <a:ext cx="3124200" cy="1665600"/>
          </a:xfrm>
          <a:prstGeom prst="round2SameRect">
            <a:avLst>
              <a:gd name="adj1" fmla="val 2904"/>
              <a:gd name="adj2" fmla="val 0"/>
            </a:avLst>
          </a:prstGeom>
          <a:noFill/>
          <a:ln>
            <a:noFill/>
          </a:ln>
        </p:spPr>
      </p:pic>
      <p:pic>
        <p:nvPicPr>
          <p:cNvPr id="3545" name="Google Shape;3545;p237" title="AdobeStock_1885094398.jpeg"/>
          <p:cNvPicPr preferRelativeResize="0"/>
          <p:nvPr/>
        </p:nvPicPr>
        <p:blipFill rotWithShape="1">
          <a:blip r:embed="rId4">
            <a:alphaModFix/>
          </a:blip>
          <a:srcRect l="13971" t="8099" b="23087"/>
          <a:stretch/>
        </p:blipFill>
        <p:spPr>
          <a:xfrm>
            <a:off x="4620225" y="1142575"/>
            <a:ext cx="3124200" cy="1665600"/>
          </a:xfrm>
          <a:prstGeom prst="round2SameRect">
            <a:avLst>
              <a:gd name="adj1" fmla="val 4249"/>
              <a:gd name="adj2" fmla="val 0"/>
            </a:avLst>
          </a:prstGeom>
          <a:noFill/>
          <a:ln>
            <a:noFill/>
          </a:ln>
        </p:spPr>
      </p:pic>
      <p:grpSp>
        <p:nvGrpSpPr>
          <p:cNvPr id="3546" name="Google Shape;3546;p237"/>
          <p:cNvGrpSpPr/>
          <p:nvPr/>
        </p:nvGrpSpPr>
        <p:grpSpPr>
          <a:xfrm>
            <a:off x="1583037" y="3438043"/>
            <a:ext cx="472027" cy="384166"/>
            <a:chOff x="1198350" y="1044000"/>
            <a:chExt cx="116850" cy="95100"/>
          </a:xfrm>
        </p:grpSpPr>
        <p:sp>
          <p:nvSpPr>
            <p:cNvPr id="3547" name="Google Shape;3547;p237"/>
            <p:cNvSpPr/>
            <p:nvPr/>
          </p:nvSpPr>
          <p:spPr>
            <a:xfrm>
              <a:off x="1248600" y="1095100"/>
              <a:ext cx="16350" cy="18450"/>
            </a:xfrm>
            <a:custGeom>
              <a:avLst/>
              <a:gdLst/>
              <a:ahLst/>
              <a:cxnLst/>
              <a:rect l="l" t="t" r="r" b="b"/>
              <a:pathLst>
                <a:path w="654" h="738" extrusionOk="0">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8" name="Google Shape;3548;p237"/>
            <p:cNvSpPr/>
            <p:nvPr/>
          </p:nvSpPr>
          <p:spPr>
            <a:xfrm>
              <a:off x="1224300" y="1095525"/>
              <a:ext cx="16375" cy="18025"/>
            </a:xfrm>
            <a:custGeom>
              <a:avLst/>
              <a:gdLst/>
              <a:ahLst/>
              <a:cxnLst/>
              <a:rect l="l" t="t" r="r" b="b"/>
              <a:pathLst>
                <a:path w="655" h="721" extrusionOk="0">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9" name="Google Shape;3549;p237"/>
            <p:cNvSpPr/>
            <p:nvPr/>
          </p:nvSpPr>
          <p:spPr>
            <a:xfrm>
              <a:off x="1229750" y="1072900"/>
              <a:ext cx="29350" cy="29350"/>
            </a:xfrm>
            <a:custGeom>
              <a:avLst/>
              <a:gdLst/>
              <a:ahLst/>
              <a:cxnLst/>
              <a:rect l="l" t="t" r="r" b="b"/>
              <a:pathLst>
                <a:path w="1174" h="1174" extrusionOk="0">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0" name="Google Shape;3550;p237"/>
            <p:cNvSpPr/>
            <p:nvPr/>
          </p:nvSpPr>
          <p:spPr>
            <a:xfrm>
              <a:off x="1198350" y="1121900"/>
              <a:ext cx="116850" cy="17200"/>
            </a:xfrm>
            <a:custGeom>
              <a:avLst/>
              <a:gdLst/>
              <a:ahLst/>
              <a:cxnLst/>
              <a:rect l="l" t="t" r="r" b="b"/>
              <a:pathLst>
                <a:path w="4674" h="688" extrusionOk="0">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1" name="Google Shape;3551;p237"/>
            <p:cNvSpPr/>
            <p:nvPr/>
          </p:nvSpPr>
          <p:spPr>
            <a:xfrm>
              <a:off x="1206300" y="1056975"/>
              <a:ext cx="101800" cy="69975"/>
            </a:xfrm>
            <a:custGeom>
              <a:avLst/>
              <a:gdLst/>
              <a:ahLst/>
              <a:cxnLst/>
              <a:rect l="l" t="t" r="r" b="b"/>
              <a:pathLst>
                <a:path w="4072" h="2799" extrusionOk="0">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2" name="Google Shape;3552;p237"/>
            <p:cNvSpPr/>
            <p:nvPr/>
          </p:nvSpPr>
          <p:spPr>
            <a:xfrm>
              <a:off x="1266175" y="1044000"/>
              <a:ext cx="45675" cy="44425"/>
            </a:xfrm>
            <a:custGeom>
              <a:avLst/>
              <a:gdLst/>
              <a:ahLst/>
              <a:cxnLst/>
              <a:rect l="l" t="t" r="r" b="b"/>
              <a:pathLst>
                <a:path w="1827" h="1777" extrusionOk="0">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3" name="Google Shape;3553;p237"/>
            <p:cNvSpPr/>
            <p:nvPr/>
          </p:nvSpPr>
          <p:spPr>
            <a:xfrm>
              <a:off x="1279175" y="1064525"/>
              <a:ext cx="5050" cy="4625"/>
            </a:xfrm>
            <a:custGeom>
              <a:avLst/>
              <a:gdLst/>
              <a:ahLst/>
              <a:cxnLst/>
              <a:rect l="l" t="t" r="r" b="b"/>
              <a:pathLst>
                <a:path w="202" h="185" extrusionOk="0">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4" name="Google Shape;3554;p237"/>
            <p:cNvSpPr/>
            <p:nvPr/>
          </p:nvSpPr>
          <p:spPr>
            <a:xfrm>
              <a:off x="1287550" y="1064525"/>
              <a:ext cx="5050" cy="4625"/>
            </a:xfrm>
            <a:custGeom>
              <a:avLst/>
              <a:gdLst/>
              <a:ahLst/>
              <a:cxnLst/>
              <a:rect l="l" t="t" r="r" b="b"/>
              <a:pathLst>
                <a:path w="202" h="185" extrusionOk="0">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5" name="Google Shape;3555;p237"/>
            <p:cNvSpPr/>
            <p:nvPr/>
          </p:nvSpPr>
          <p:spPr>
            <a:xfrm>
              <a:off x="1295500" y="1064525"/>
              <a:ext cx="5050" cy="4625"/>
            </a:xfrm>
            <a:custGeom>
              <a:avLst/>
              <a:gdLst/>
              <a:ahLst/>
              <a:cxnLst/>
              <a:rect l="l" t="t" r="r" b="b"/>
              <a:pathLst>
                <a:path w="202" h="185" extrusionOk="0">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56" name="Google Shape;3556;p237"/>
          <p:cNvGrpSpPr/>
          <p:nvPr/>
        </p:nvGrpSpPr>
        <p:grpSpPr>
          <a:xfrm>
            <a:off x="4836953" y="3438043"/>
            <a:ext cx="304687" cy="395881"/>
            <a:chOff x="648075" y="1240000"/>
            <a:chExt cx="75425" cy="98000"/>
          </a:xfrm>
        </p:grpSpPr>
        <p:sp>
          <p:nvSpPr>
            <p:cNvPr id="3557" name="Google Shape;3557;p237"/>
            <p:cNvSpPr/>
            <p:nvPr/>
          </p:nvSpPr>
          <p:spPr>
            <a:xfrm>
              <a:off x="657300" y="1240000"/>
              <a:ext cx="55725" cy="98000"/>
            </a:xfrm>
            <a:custGeom>
              <a:avLst/>
              <a:gdLst/>
              <a:ahLst/>
              <a:cxnLst/>
              <a:rect l="l" t="t" r="r" b="b"/>
              <a:pathLst>
                <a:path w="2229" h="3920" extrusionOk="0">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8" name="Google Shape;3558;p237"/>
            <p:cNvSpPr/>
            <p:nvPr/>
          </p:nvSpPr>
          <p:spPr>
            <a:xfrm>
              <a:off x="675725" y="1323750"/>
              <a:ext cx="19700" cy="5050"/>
            </a:xfrm>
            <a:custGeom>
              <a:avLst/>
              <a:gdLst/>
              <a:ahLst/>
              <a:cxnLst/>
              <a:rect l="l" t="t" r="r" b="b"/>
              <a:pathLst>
                <a:path w="788" h="202" extrusionOk="0">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9" name="Google Shape;3559;p237"/>
            <p:cNvSpPr/>
            <p:nvPr/>
          </p:nvSpPr>
          <p:spPr>
            <a:xfrm>
              <a:off x="669025" y="1240000"/>
              <a:ext cx="32700" cy="13425"/>
            </a:xfrm>
            <a:custGeom>
              <a:avLst/>
              <a:gdLst/>
              <a:ahLst/>
              <a:cxnLst/>
              <a:rect l="l" t="t" r="r" b="b"/>
              <a:pathLst>
                <a:path w="1308" h="537" extrusionOk="0">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0" name="Google Shape;3560;p237"/>
            <p:cNvSpPr/>
            <p:nvPr/>
          </p:nvSpPr>
          <p:spPr>
            <a:xfrm>
              <a:off x="669025" y="1275175"/>
              <a:ext cx="5050" cy="23475"/>
            </a:xfrm>
            <a:custGeom>
              <a:avLst/>
              <a:gdLst/>
              <a:ahLst/>
              <a:cxnLst/>
              <a:rect l="l" t="t" r="r" b="b"/>
              <a:pathLst>
                <a:path w="202" h="939" extrusionOk="0">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1" name="Google Shape;3561;p237"/>
            <p:cNvSpPr/>
            <p:nvPr/>
          </p:nvSpPr>
          <p:spPr>
            <a:xfrm>
              <a:off x="678225" y="1275175"/>
              <a:ext cx="5050" cy="23475"/>
            </a:xfrm>
            <a:custGeom>
              <a:avLst/>
              <a:gdLst/>
              <a:ahLst/>
              <a:cxnLst/>
              <a:rect l="l" t="t" r="r" b="b"/>
              <a:pathLst>
                <a:path w="202" h="939" extrusionOk="0">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2" name="Google Shape;3562;p237"/>
            <p:cNvSpPr/>
            <p:nvPr/>
          </p:nvSpPr>
          <p:spPr>
            <a:xfrm>
              <a:off x="697500" y="1275175"/>
              <a:ext cx="5050" cy="23475"/>
            </a:xfrm>
            <a:custGeom>
              <a:avLst/>
              <a:gdLst/>
              <a:ahLst/>
              <a:cxnLst/>
              <a:rect l="l" t="t" r="r" b="b"/>
              <a:pathLst>
                <a:path w="202" h="939" extrusionOk="0">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3" name="Google Shape;3563;p237"/>
            <p:cNvSpPr/>
            <p:nvPr/>
          </p:nvSpPr>
          <p:spPr>
            <a:xfrm>
              <a:off x="687875" y="1275175"/>
              <a:ext cx="5050" cy="23475"/>
            </a:xfrm>
            <a:custGeom>
              <a:avLst/>
              <a:gdLst/>
              <a:ahLst/>
              <a:cxnLst/>
              <a:rect l="l" t="t" r="r" b="b"/>
              <a:pathLst>
                <a:path w="202" h="939" extrusionOk="0">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4" name="Google Shape;3564;p237"/>
            <p:cNvSpPr/>
            <p:nvPr/>
          </p:nvSpPr>
          <p:spPr>
            <a:xfrm>
              <a:off x="648075" y="1261350"/>
              <a:ext cx="23475" cy="18875"/>
            </a:xfrm>
            <a:custGeom>
              <a:avLst/>
              <a:gdLst/>
              <a:ahLst/>
              <a:cxnLst/>
              <a:rect l="l" t="t" r="r" b="b"/>
              <a:pathLst>
                <a:path w="939" h="755" extrusionOk="0">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5" name="Google Shape;3565;p237"/>
            <p:cNvSpPr/>
            <p:nvPr/>
          </p:nvSpPr>
          <p:spPr>
            <a:xfrm>
              <a:off x="700025" y="1261350"/>
              <a:ext cx="23475" cy="18875"/>
            </a:xfrm>
            <a:custGeom>
              <a:avLst/>
              <a:gdLst/>
              <a:ahLst/>
              <a:cxnLst/>
              <a:rect l="l" t="t" r="r" b="b"/>
              <a:pathLst>
                <a:path w="939" h="755" extrusionOk="0">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6" name="Google Shape;3566;p237"/>
            <p:cNvSpPr/>
            <p:nvPr/>
          </p:nvSpPr>
          <p:spPr>
            <a:xfrm>
              <a:off x="700025" y="1298200"/>
              <a:ext cx="23475" cy="16350"/>
            </a:xfrm>
            <a:custGeom>
              <a:avLst/>
              <a:gdLst/>
              <a:ahLst/>
              <a:cxnLst/>
              <a:rect l="l" t="t" r="r" b="b"/>
              <a:pathLst>
                <a:path w="939" h="654" extrusionOk="0">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7" name="Google Shape;3567;p237"/>
            <p:cNvSpPr/>
            <p:nvPr/>
          </p:nvSpPr>
          <p:spPr>
            <a:xfrm>
              <a:off x="648075" y="1298200"/>
              <a:ext cx="23475" cy="16350"/>
            </a:xfrm>
            <a:custGeom>
              <a:avLst/>
              <a:gdLst/>
              <a:ahLst/>
              <a:cxnLst/>
              <a:rect l="l" t="t" r="r" b="b"/>
              <a:pathLst>
                <a:path w="939" h="654" extrusionOk="0">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68" name="Google Shape;3568;p23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21</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2"/>
        <p:cNvGrpSpPr/>
        <p:nvPr/>
      </p:nvGrpSpPr>
      <p:grpSpPr>
        <a:xfrm>
          <a:off x="0" y="0"/>
          <a:ext cx="0" cy="0"/>
          <a:chOff x="0" y="0"/>
          <a:chExt cx="0" cy="0"/>
        </a:xfrm>
      </p:grpSpPr>
      <p:grpSp>
        <p:nvGrpSpPr>
          <p:cNvPr id="3573" name="Google Shape;3573;p238"/>
          <p:cNvGrpSpPr/>
          <p:nvPr/>
        </p:nvGrpSpPr>
        <p:grpSpPr>
          <a:xfrm>
            <a:off x="2488569" y="905101"/>
            <a:ext cx="2057672" cy="4039572"/>
            <a:chOff x="5324425" y="621625"/>
            <a:chExt cx="2137175" cy="4195650"/>
          </a:xfrm>
        </p:grpSpPr>
        <p:sp>
          <p:nvSpPr>
            <p:cNvPr id="3574" name="Google Shape;3574;p238"/>
            <p:cNvSpPr/>
            <p:nvPr/>
          </p:nvSpPr>
          <p:spPr>
            <a:xfrm>
              <a:off x="5442250" y="756450"/>
              <a:ext cx="1900800" cy="3901800"/>
            </a:xfrm>
            <a:prstGeom prst="roundRect">
              <a:avLst>
                <a:gd name="adj" fmla="val 15113"/>
              </a:avLst>
            </a:prstGeom>
            <a:solidFill>
              <a:srgbClr val="E2F0F9">
                <a:alpha val="56080"/>
              </a:srgbClr>
            </a:solidFill>
            <a:ln>
              <a:noFill/>
            </a:ln>
            <a:effectLst>
              <a:outerShdw blurRad="82532" dist="256766" dir="1800000" algn="bl" rotWithShape="0">
                <a:schemeClr val="accent4">
                  <a:alpha val="90000"/>
                </a:schemeClr>
              </a:outerShdw>
            </a:effectLst>
          </p:spPr>
          <p:txBody>
            <a:bodyPr spcFirstLastPara="1" wrap="square" lIns="88025" tIns="88025" rIns="88025" bIns="88025" anchor="ctr" anchorCtr="0">
              <a:noAutofit/>
            </a:bodyPr>
            <a:lstStyle/>
            <a:p>
              <a:pPr marL="0" lvl="0" indent="0" algn="ctr" rtl="0">
                <a:spcBef>
                  <a:spcPts val="0"/>
                </a:spcBef>
                <a:spcAft>
                  <a:spcPts val="0"/>
                </a:spcAft>
                <a:buNone/>
              </a:pPr>
              <a:endParaRPr sz="1348">
                <a:latin typeface="Poppins Medium"/>
                <a:ea typeface="Poppins Medium"/>
                <a:cs typeface="Poppins Medium"/>
                <a:sym typeface="Poppins Medium"/>
              </a:endParaRPr>
            </a:p>
          </p:txBody>
        </p:sp>
        <p:grpSp>
          <p:nvGrpSpPr>
            <p:cNvPr id="3575" name="Google Shape;3575;p238"/>
            <p:cNvGrpSpPr/>
            <p:nvPr/>
          </p:nvGrpSpPr>
          <p:grpSpPr>
            <a:xfrm>
              <a:off x="5324425" y="621625"/>
              <a:ext cx="2137175" cy="4195650"/>
              <a:chOff x="5324425" y="621625"/>
              <a:chExt cx="2137175" cy="4195650"/>
            </a:xfrm>
          </p:grpSpPr>
          <p:pic>
            <p:nvPicPr>
              <p:cNvPr id="3576" name="Google Shape;3576;p238" title="AdobeStock_528312842.jpeg"/>
              <p:cNvPicPr preferRelativeResize="0"/>
              <p:nvPr/>
            </p:nvPicPr>
            <p:blipFill rotWithShape="1">
              <a:blip r:embed="rId3">
                <a:alphaModFix/>
              </a:blip>
              <a:srcRect l="36410" t="2775" r="36543" b="2832"/>
              <a:stretch/>
            </p:blipFill>
            <p:spPr>
              <a:xfrm>
                <a:off x="5324425" y="621625"/>
                <a:ext cx="2137175" cy="4195650"/>
              </a:xfrm>
              <a:prstGeom prst="rect">
                <a:avLst/>
              </a:prstGeom>
              <a:noFill/>
              <a:ln>
                <a:noFill/>
              </a:ln>
            </p:spPr>
          </p:pic>
          <p:grpSp>
            <p:nvGrpSpPr>
              <p:cNvPr id="3577" name="Google Shape;3577;p238"/>
              <p:cNvGrpSpPr/>
              <p:nvPr/>
            </p:nvGrpSpPr>
            <p:grpSpPr>
              <a:xfrm>
                <a:off x="5503750" y="763200"/>
                <a:ext cx="1791000" cy="3833325"/>
                <a:chOff x="5503750" y="763200"/>
                <a:chExt cx="1791000" cy="3833325"/>
              </a:xfrm>
            </p:grpSpPr>
            <p:pic>
              <p:nvPicPr>
                <p:cNvPr id="3578" name="Google Shape;3578;p238" title="IMG_7793.png"/>
                <p:cNvPicPr preferRelativeResize="0"/>
                <p:nvPr/>
              </p:nvPicPr>
              <p:blipFill rotWithShape="1">
                <a:blip r:embed="rId4">
                  <a:alphaModFix/>
                </a:blip>
                <a:srcRect l="-284" t="760" r="-1044" b="85389"/>
                <a:stretch/>
              </p:blipFill>
              <p:spPr>
                <a:xfrm>
                  <a:off x="5503750" y="763200"/>
                  <a:ext cx="1791000" cy="530700"/>
                </a:xfrm>
                <a:prstGeom prst="round2SameRect">
                  <a:avLst>
                    <a:gd name="adj1" fmla="val 50000"/>
                    <a:gd name="adj2" fmla="val 0"/>
                  </a:avLst>
                </a:prstGeom>
                <a:noFill/>
                <a:ln>
                  <a:noFill/>
                </a:ln>
              </p:spPr>
            </p:pic>
            <p:pic>
              <p:nvPicPr>
                <p:cNvPr id="3579" name="Google Shape;3579;p238" title="IMG_7793.png"/>
                <p:cNvPicPr preferRelativeResize="0"/>
                <p:nvPr/>
              </p:nvPicPr>
              <p:blipFill rotWithShape="1">
                <a:blip r:embed="rId4">
                  <a:alphaModFix/>
                </a:blip>
                <a:srcRect l="20" t="85524" b="1794"/>
                <a:stretch/>
              </p:blipFill>
              <p:spPr>
                <a:xfrm>
                  <a:off x="5504400" y="4099125"/>
                  <a:ext cx="1777200" cy="497400"/>
                </a:xfrm>
                <a:prstGeom prst="round2SameRect">
                  <a:avLst>
                    <a:gd name="adj1" fmla="val 0"/>
                    <a:gd name="adj2" fmla="val 50000"/>
                  </a:avLst>
                </a:prstGeom>
                <a:noFill/>
                <a:ln>
                  <a:noFill/>
                </a:ln>
              </p:spPr>
            </p:pic>
            <p:pic>
              <p:nvPicPr>
                <p:cNvPr id="3580" name="Google Shape;3580;p238" title="IMG_7796.png"/>
                <p:cNvPicPr preferRelativeResize="0"/>
                <p:nvPr/>
              </p:nvPicPr>
              <p:blipFill rotWithShape="1">
                <a:blip r:embed="rId5">
                  <a:alphaModFix/>
                </a:blip>
                <a:srcRect t="49754" b="17697"/>
                <a:stretch/>
              </p:blipFill>
              <p:spPr>
                <a:xfrm>
                  <a:off x="5504429" y="3040615"/>
                  <a:ext cx="1777217" cy="1253637"/>
                </a:xfrm>
                <a:prstGeom prst="rect">
                  <a:avLst/>
                </a:prstGeom>
                <a:noFill/>
                <a:ln>
                  <a:noFill/>
                </a:ln>
              </p:spPr>
            </p:pic>
            <p:pic>
              <p:nvPicPr>
                <p:cNvPr id="3581" name="Google Shape;3581;p238"/>
                <p:cNvPicPr preferRelativeResize="0"/>
                <p:nvPr/>
              </p:nvPicPr>
              <p:blipFill rotWithShape="1">
                <a:blip r:embed="rId6">
                  <a:alphaModFix/>
                </a:blip>
                <a:srcRect l="3285" t="62722" r="5732" b="31644"/>
                <a:stretch/>
              </p:blipFill>
              <p:spPr>
                <a:xfrm>
                  <a:off x="5562772" y="3763545"/>
                  <a:ext cx="1616980" cy="220306"/>
                </a:xfrm>
                <a:prstGeom prst="rect">
                  <a:avLst/>
                </a:prstGeom>
                <a:noFill/>
                <a:ln>
                  <a:noFill/>
                </a:ln>
              </p:spPr>
            </p:pic>
            <p:pic>
              <p:nvPicPr>
                <p:cNvPr id="3582" name="Google Shape;3582;p238"/>
                <p:cNvPicPr preferRelativeResize="0"/>
                <p:nvPr/>
              </p:nvPicPr>
              <p:blipFill rotWithShape="1">
                <a:blip r:embed="rId6">
                  <a:alphaModFix/>
                </a:blip>
                <a:srcRect b="55329"/>
                <a:stretch/>
              </p:blipFill>
              <p:spPr>
                <a:xfrm>
                  <a:off x="5504377" y="1293788"/>
                  <a:ext cx="1777215" cy="1746825"/>
                </a:xfrm>
                <a:prstGeom prst="rect">
                  <a:avLst/>
                </a:prstGeom>
                <a:noFill/>
                <a:ln>
                  <a:noFill/>
                </a:ln>
              </p:spPr>
            </p:pic>
            <p:sp>
              <p:nvSpPr>
                <p:cNvPr id="3583" name="Google Shape;3583;p238"/>
                <p:cNvSpPr/>
                <p:nvPr/>
              </p:nvSpPr>
              <p:spPr>
                <a:xfrm>
                  <a:off x="5864670" y="3763545"/>
                  <a:ext cx="1292400" cy="2040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3584" name="Google Shape;3584;p238"/>
                <p:cNvSpPr txBox="1"/>
                <p:nvPr/>
              </p:nvSpPr>
              <p:spPr>
                <a:xfrm>
                  <a:off x="5785504" y="3717287"/>
                  <a:ext cx="1246200" cy="266700"/>
                </a:xfrm>
                <a:prstGeom prst="rect">
                  <a:avLst/>
                </a:prstGeom>
                <a:noFill/>
                <a:ln>
                  <a:noFill/>
                </a:ln>
              </p:spPr>
              <p:txBody>
                <a:bodyPr spcFirstLastPara="1" wrap="square" lIns="90750" tIns="90750" rIns="90750" bIns="90750" anchor="t" anchorCtr="0">
                  <a:noAutofit/>
                </a:bodyPr>
                <a:lstStyle/>
                <a:p>
                  <a:pPr marL="0" lvl="0" indent="0" algn="l" rtl="0">
                    <a:spcBef>
                      <a:spcPts val="0"/>
                    </a:spcBef>
                    <a:spcAft>
                      <a:spcPts val="0"/>
                    </a:spcAft>
                    <a:buNone/>
                  </a:pPr>
                  <a:r>
                    <a:rPr lang="en" sz="695">
                      <a:solidFill>
                        <a:srgbClr val="0880BC"/>
                      </a:solidFill>
                      <a:latin typeface="Inter Medium"/>
                      <a:ea typeface="Inter Medium"/>
                      <a:cs typeface="Inter Medium"/>
                      <a:sym typeface="Inter Medium"/>
                    </a:rPr>
                    <a:t>Scan Item for Eligibility</a:t>
                  </a:r>
                  <a:endParaRPr sz="695">
                    <a:solidFill>
                      <a:srgbClr val="0880BC"/>
                    </a:solidFill>
                    <a:latin typeface="Inter Medium"/>
                    <a:ea typeface="Inter Medium"/>
                    <a:cs typeface="Inter Medium"/>
                    <a:sym typeface="Inter Medium"/>
                  </a:endParaRPr>
                </a:p>
              </p:txBody>
            </p:sp>
            <p:pic>
              <p:nvPicPr>
                <p:cNvPr id="3585" name="Google Shape;3585;p238" title="IMG_7796.png"/>
                <p:cNvPicPr preferRelativeResize="0"/>
                <p:nvPr/>
              </p:nvPicPr>
              <p:blipFill rotWithShape="1">
                <a:blip r:embed="rId5">
                  <a:alphaModFix/>
                </a:blip>
                <a:srcRect t="68676" b="25604"/>
                <a:stretch/>
              </p:blipFill>
              <p:spPr>
                <a:xfrm>
                  <a:off x="5504429" y="4033667"/>
                  <a:ext cx="1777217" cy="220308"/>
                </a:xfrm>
                <a:prstGeom prst="rect">
                  <a:avLst/>
                </a:prstGeom>
                <a:noFill/>
                <a:ln>
                  <a:noFill/>
                </a:ln>
              </p:spPr>
            </p:pic>
            <p:sp>
              <p:nvSpPr>
                <p:cNvPr id="3586" name="Google Shape;3586;p238"/>
                <p:cNvSpPr/>
                <p:nvPr/>
              </p:nvSpPr>
              <p:spPr>
                <a:xfrm>
                  <a:off x="5599366" y="1562261"/>
                  <a:ext cx="1027200" cy="1854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3587" name="Google Shape;3587;p238"/>
                <p:cNvSpPr txBox="1"/>
                <p:nvPr/>
              </p:nvSpPr>
              <p:spPr>
                <a:xfrm>
                  <a:off x="5504429" y="1442558"/>
                  <a:ext cx="1246200" cy="351600"/>
                </a:xfrm>
                <a:prstGeom prst="rect">
                  <a:avLst/>
                </a:prstGeom>
                <a:noFill/>
                <a:ln>
                  <a:noFill/>
                </a:ln>
              </p:spPr>
              <p:txBody>
                <a:bodyPr spcFirstLastPara="1" wrap="square" lIns="90750" tIns="90750" rIns="90750" bIns="90750" anchor="t" anchorCtr="0">
                  <a:noAutofit/>
                </a:bodyPr>
                <a:lstStyle/>
                <a:p>
                  <a:pPr marL="0" lvl="0" indent="0" algn="l" rtl="0">
                    <a:lnSpc>
                      <a:spcPct val="110000"/>
                    </a:lnSpc>
                    <a:spcBef>
                      <a:spcPts val="0"/>
                    </a:spcBef>
                    <a:spcAft>
                      <a:spcPts val="0"/>
                    </a:spcAft>
                    <a:buNone/>
                  </a:pPr>
                  <a:r>
                    <a:rPr lang="en" sz="645">
                      <a:solidFill>
                        <a:srgbClr val="121212"/>
                      </a:solidFill>
                      <a:latin typeface="Inter SemiBold"/>
                      <a:ea typeface="Inter SemiBold"/>
                      <a:cs typeface="Inter SemiBold"/>
                      <a:sym typeface="Inter SemiBold"/>
                    </a:rPr>
                    <a:t>01/01/2026-12/31/2026</a:t>
                  </a:r>
                  <a:endParaRPr sz="645">
                    <a:solidFill>
                      <a:srgbClr val="121212"/>
                    </a:solidFill>
                    <a:latin typeface="Inter SemiBold"/>
                    <a:ea typeface="Inter SemiBold"/>
                    <a:cs typeface="Inter SemiBold"/>
                    <a:sym typeface="Inter SemiBold"/>
                  </a:endParaRPr>
                </a:p>
                <a:p>
                  <a:pPr marL="0" lvl="0" indent="0" algn="l" rtl="0">
                    <a:lnSpc>
                      <a:spcPct val="110000"/>
                    </a:lnSpc>
                    <a:spcBef>
                      <a:spcPts val="0"/>
                    </a:spcBef>
                    <a:spcAft>
                      <a:spcPts val="0"/>
                    </a:spcAft>
                    <a:buNone/>
                  </a:pPr>
                  <a:r>
                    <a:rPr lang="en" sz="248">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01/01/2026</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12/31/2026</a:t>
                  </a:r>
                  <a:endParaRPr sz="447">
                    <a:solidFill>
                      <a:srgbClr val="737373"/>
                    </a:solidFill>
                    <a:latin typeface="Inter Medium"/>
                    <a:ea typeface="Inter Medium"/>
                    <a:cs typeface="Inter Medium"/>
                    <a:sym typeface="Inter Medium"/>
                  </a:endParaRPr>
                </a:p>
              </p:txBody>
            </p:sp>
            <p:pic>
              <p:nvPicPr>
                <p:cNvPr id="3588" name="Google Shape;3588;p238" title="IMG_7795.png"/>
                <p:cNvPicPr preferRelativeResize="0"/>
                <p:nvPr/>
              </p:nvPicPr>
              <p:blipFill rotWithShape="1">
                <a:blip r:embed="rId7">
                  <a:alphaModFix/>
                </a:blip>
                <a:srcRect t="8047" b="82328"/>
                <a:stretch/>
              </p:blipFill>
              <p:spPr>
                <a:xfrm>
                  <a:off x="5513250" y="915225"/>
                  <a:ext cx="1777200" cy="370200"/>
                </a:xfrm>
                <a:prstGeom prst="round2SameRect">
                  <a:avLst>
                    <a:gd name="adj1" fmla="val 32111"/>
                    <a:gd name="adj2" fmla="val 0"/>
                  </a:avLst>
                </a:prstGeom>
                <a:noFill/>
                <a:ln>
                  <a:noFill/>
                </a:ln>
              </p:spPr>
            </p:pic>
            <p:pic>
              <p:nvPicPr>
                <p:cNvPr id="3589" name="Google Shape;3589;p238" title="IMG_7795.png"/>
                <p:cNvPicPr preferRelativeResize="0"/>
                <p:nvPr/>
              </p:nvPicPr>
              <p:blipFill rotWithShape="1">
                <a:blip r:embed="rId7">
                  <a:alphaModFix/>
                </a:blip>
                <a:srcRect l="90" t="20240" r="120" b="75643"/>
                <a:stretch/>
              </p:blipFill>
              <p:spPr>
                <a:xfrm>
                  <a:off x="5504425" y="1276500"/>
                  <a:ext cx="1777226" cy="158899"/>
                </a:xfrm>
                <a:prstGeom prst="rect">
                  <a:avLst/>
                </a:prstGeom>
                <a:noFill/>
                <a:ln>
                  <a:noFill/>
                </a:ln>
              </p:spPr>
            </p:pic>
          </p:grpSp>
        </p:grpSp>
      </p:grpSp>
      <p:sp>
        <p:nvSpPr>
          <p:cNvPr id="3590" name="Google Shape;3590;p238"/>
          <p:cNvSpPr txBox="1">
            <a:spLocks noGrp="1"/>
          </p:cNvSpPr>
          <p:nvPr>
            <p:ph type="title"/>
          </p:nvPr>
        </p:nvSpPr>
        <p:spPr>
          <a:xfrm>
            <a:off x="314700" y="336525"/>
            <a:ext cx="5018100" cy="478200"/>
          </a:xfrm>
          <a:prstGeom prst="rect">
            <a:avLst/>
          </a:prstGeom>
          <a:noFill/>
          <a:ln>
            <a:noFill/>
          </a:ln>
        </p:spPr>
        <p:txBody>
          <a:bodyPr spcFirstLastPara="1" wrap="square" lIns="0" tIns="0" rIns="0" bIns="0" anchor="t" anchorCtr="0">
            <a:noAutofit/>
          </a:bodyPr>
          <a:lstStyle/>
          <a:p>
            <a:pPr marL="0" lvl="0" indent="0" algn="l" rtl="0">
              <a:lnSpc>
                <a:spcPct val="101000"/>
              </a:lnSpc>
              <a:spcBef>
                <a:spcPts val="0"/>
              </a:spcBef>
              <a:spcAft>
                <a:spcPts val="0"/>
              </a:spcAft>
              <a:buClr>
                <a:schemeClr val="dk1"/>
              </a:buClr>
              <a:buSzPts val="2550"/>
              <a:buFont typeface="Poppins SemiBold"/>
              <a:buNone/>
            </a:pPr>
            <a:r>
              <a:rPr lang="en"/>
              <a:t>With our mobile app you can</a:t>
            </a:r>
            <a:endParaRPr sz="2550"/>
          </a:p>
        </p:txBody>
      </p:sp>
      <p:cxnSp>
        <p:nvCxnSpPr>
          <p:cNvPr id="3591" name="Google Shape;3591;p238"/>
          <p:cNvCxnSpPr/>
          <p:nvPr/>
        </p:nvCxnSpPr>
        <p:spPr>
          <a:xfrm>
            <a:off x="2260210" y="1935569"/>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592" name="Google Shape;3592;p238"/>
          <p:cNvSpPr/>
          <p:nvPr/>
        </p:nvSpPr>
        <p:spPr>
          <a:xfrm>
            <a:off x="460679" y="1647872"/>
            <a:ext cx="1913100" cy="5637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Get instant notifications</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on the status of your claims.</a:t>
            </a:r>
            <a:endParaRPr sz="770" i="0" u="none" strike="noStrike" cap="none">
              <a:solidFill>
                <a:schemeClr val="dk1"/>
              </a:solidFill>
              <a:latin typeface="Poppins Medium"/>
              <a:ea typeface="Poppins Medium"/>
              <a:cs typeface="Poppins Medium"/>
              <a:sym typeface="Poppins Medium"/>
            </a:endParaRPr>
          </a:p>
        </p:txBody>
      </p:sp>
      <p:cxnSp>
        <p:nvCxnSpPr>
          <p:cNvPr id="3593" name="Google Shape;3593;p238"/>
          <p:cNvCxnSpPr/>
          <p:nvPr/>
        </p:nvCxnSpPr>
        <p:spPr>
          <a:xfrm>
            <a:off x="2068429" y="2794976"/>
            <a:ext cx="699900" cy="593700"/>
          </a:xfrm>
          <a:prstGeom prst="bentConnector3">
            <a:avLst>
              <a:gd name="adj1" fmla="val 50005"/>
            </a:avLst>
          </a:prstGeom>
          <a:noFill/>
          <a:ln w="18350" cap="flat" cmpd="sng">
            <a:solidFill>
              <a:schemeClr val="dk1"/>
            </a:solidFill>
            <a:prstDash val="dot"/>
            <a:round/>
            <a:headEnd type="none" w="sm" len="sm"/>
            <a:tailEnd type="triangle" w="med" len="med"/>
          </a:ln>
        </p:spPr>
      </p:cxnSp>
      <p:sp>
        <p:nvSpPr>
          <p:cNvPr id="3594" name="Google Shape;3594;p238"/>
          <p:cNvSpPr/>
          <p:nvPr/>
        </p:nvSpPr>
        <p:spPr>
          <a:xfrm>
            <a:off x="452015" y="2499690"/>
            <a:ext cx="1921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File a claim and upload documentation</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in seconds using your phone’s camera.</a:t>
            </a:r>
            <a:endParaRPr sz="770" i="0" u="none" strike="noStrike" cap="none">
              <a:solidFill>
                <a:schemeClr val="dk1"/>
              </a:solidFill>
              <a:latin typeface="Poppins Medium"/>
              <a:ea typeface="Poppins Medium"/>
              <a:cs typeface="Poppins Medium"/>
              <a:sym typeface="Poppins Medium"/>
            </a:endParaRPr>
          </a:p>
        </p:txBody>
      </p:sp>
      <p:cxnSp>
        <p:nvCxnSpPr>
          <p:cNvPr id="3595" name="Google Shape;3595;p238"/>
          <p:cNvCxnSpPr/>
          <p:nvPr/>
        </p:nvCxnSpPr>
        <p:spPr>
          <a:xfrm>
            <a:off x="2260210" y="3633701"/>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596" name="Google Shape;3596;p238"/>
          <p:cNvSpPr/>
          <p:nvPr/>
        </p:nvSpPr>
        <p:spPr>
          <a:xfrm>
            <a:off x="454325" y="3452558"/>
            <a:ext cx="19197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dirty="0">
                <a:solidFill>
                  <a:schemeClr val="dk2"/>
                </a:solidFill>
                <a:latin typeface="Poppins"/>
                <a:ea typeface="Poppins"/>
                <a:cs typeface="Poppins"/>
                <a:sym typeface="Poppins"/>
              </a:rPr>
              <a:t>Scan an item’s barcode</a:t>
            </a:r>
            <a:r>
              <a:rPr lang="en" sz="770" b="1" i="0" u="none" strike="noStrike" cap="none" dirty="0">
                <a:solidFill>
                  <a:schemeClr val="dk1"/>
                </a:solidFill>
                <a:latin typeface="Poppins"/>
                <a:ea typeface="Poppins"/>
                <a:cs typeface="Poppins"/>
                <a:sym typeface="Poppins"/>
              </a:rPr>
              <a:t> </a:t>
            </a:r>
            <a:r>
              <a:rPr lang="en" sz="770" i="0" u="none" strike="noStrike" cap="none" dirty="0">
                <a:solidFill>
                  <a:schemeClr val="dk1"/>
                </a:solidFill>
                <a:latin typeface="Poppins Medium"/>
                <a:ea typeface="Poppins Medium"/>
                <a:cs typeface="Poppins Medium"/>
                <a:sym typeface="Poppins Medium"/>
              </a:rPr>
              <a:t>with your phone’s camera to determine if it is an </a:t>
            </a:r>
            <a:r>
              <a:rPr lang="en" sz="770" b="1" i="0" u="none" strike="noStrike" cap="none" dirty="0">
                <a:solidFill>
                  <a:schemeClr val="dk2"/>
                </a:solidFill>
                <a:latin typeface="Poppins"/>
                <a:ea typeface="Poppins"/>
                <a:cs typeface="Poppins"/>
                <a:sym typeface="Poppins"/>
              </a:rPr>
              <a:t>IRS code 213(</a:t>
            </a:r>
            <a:r>
              <a:rPr lang="en" sz="770" b="1" dirty="0">
                <a:solidFill>
                  <a:schemeClr val="dk2"/>
                </a:solidFill>
                <a:latin typeface="Poppins"/>
                <a:ea typeface="Poppins"/>
                <a:cs typeface="Poppins"/>
                <a:sym typeface="Poppins"/>
              </a:rPr>
              <a:t>d</a:t>
            </a:r>
            <a:r>
              <a:rPr lang="en" sz="770" b="1" i="0" u="none" strike="noStrike" cap="none" dirty="0">
                <a:solidFill>
                  <a:schemeClr val="dk2"/>
                </a:solidFill>
                <a:latin typeface="Poppins"/>
                <a:ea typeface="Poppins"/>
                <a:cs typeface="Poppins"/>
                <a:sym typeface="Poppins"/>
              </a:rPr>
              <a:t>) eligible expense. </a:t>
            </a:r>
            <a:endParaRPr sz="770" b="1" i="0" u="none" strike="noStrike" cap="none" dirty="0">
              <a:solidFill>
                <a:schemeClr val="dk2"/>
              </a:solidFill>
              <a:latin typeface="Poppins"/>
              <a:ea typeface="Poppins"/>
              <a:cs typeface="Poppins"/>
              <a:sym typeface="Poppins"/>
            </a:endParaRPr>
          </a:p>
        </p:txBody>
      </p:sp>
      <p:cxnSp>
        <p:nvCxnSpPr>
          <p:cNvPr id="3597" name="Google Shape;3597;p238"/>
          <p:cNvCxnSpPr/>
          <p:nvPr/>
        </p:nvCxnSpPr>
        <p:spPr>
          <a:xfrm flipH="1">
            <a:off x="4259940" y="1240708"/>
            <a:ext cx="711000" cy="624000"/>
          </a:xfrm>
          <a:prstGeom prst="bentConnector3">
            <a:avLst>
              <a:gd name="adj1" fmla="val 45203"/>
            </a:avLst>
          </a:prstGeom>
          <a:noFill/>
          <a:ln w="18350" cap="flat" cmpd="sng">
            <a:solidFill>
              <a:schemeClr val="dk1"/>
            </a:solidFill>
            <a:prstDash val="dot"/>
            <a:round/>
            <a:headEnd type="none" w="sm" len="sm"/>
            <a:tailEnd type="triangle" w="med" len="med"/>
          </a:ln>
        </p:spPr>
      </p:cxnSp>
      <p:sp>
        <p:nvSpPr>
          <p:cNvPr id="3598" name="Google Shape;3598;p238"/>
          <p:cNvSpPr/>
          <p:nvPr/>
        </p:nvSpPr>
        <p:spPr>
          <a:xfrm>
            <a:off x="4765434" y="993470"/>
            <a:ext cx="1824000" cy="460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Check </a:t>
            </a:r>
            <a:r>
              <a:rPr lang="en" sz="770" i="0" u="none" strike="noStrike" cap="none">
                <a:solidFill>
                  <a:schemeClr val="dk1"/>
                </a:solidFill>
                <a:latin typeface="Poppins Medium"/>
                <a:ea typeface="Poppins Medium"/>
                <a:cs typeface="Poppins Medium"/>
                <a:sym typeface="Poppins Medium"/>
              </a:rPr>
              <a:t>your balance and </a:t>
            </a:r>
            <a:r>
              <a:rPr lang="en" sz="770" b="1" i="0" u="none" strike="noStrike" cap="none">
                <a:solidFill>
                  <a:schemeClr val="dk2"/>
                </a:solidFill>
                <a:latin typeface="Poppins"/>
                <a:ea typeface="Poppins"/>
                <a:cs typeface="Poppins"/>
                <a:sym typeface="Poppins"/>
              </a:rPr>
              <a:t>view </a:t>
            </a:r>
            <a:r>
              <a:rPr lang="en" sz="770" i="0" u="none" strike="noStrike" cap="none">
                <a:solidFill>
                  <a:schemeClr val="dk1"/>
                </a:solidFill>
                <a:latin typeface="Poppins Medium"/>
                <a:ea typeface="Poppins Medium"/>
                <a:cs typeface="Poppins Medium"/>
                <a:sym typeface="Poppins Medium"/>
              </a:rPr>
              <a:t>your activity.</a:t>
            </a:r>
            <a:endParaRPr sz="770" i="0" u="none" strike="noStrike" cap="none">
              <a:solidFill>
                <a:schemeClr val="dk1"/>
              </a:solidFill>
              <a:latin typeface="Poppins Medium"/>
              <a:ea typeface="Poppins Medium"/>
              <a:cs typeface="Poppins Medium"/>
              <a:sym typeface="Poppins Medium"/>
            </a:endParaRPr>
          </a:p>
        </p:txBody>
      </p:sp>
      <p:cxnSp>
        <p:nvCxnSpPr>
          <p:cNvPr id="3599" name="Google Shape;3599;p238"/>
          <p:cNvCxnSpPr/>
          <p:nvPr/>
        </p:nvCxnSpPr>
        <p:spPr>
          <a:xfrm>
            <a:off x="2163353" y="4638567"/>
            <a:ext cx="519300" cy="0"/>
          </a:xfrm>
          <a:prstGeom prst="straightConnector1">
            <a:avLst/>
          </a:prstGeom>
          <a:noFill/>
          <a:ln w="18750" cap="flat" cmpd="sng">
            <a:solidFill>
              <a:schemeClr val="dk1"/>
            </a:solidFill>
            <a:prstDash val="dot"/>
            <a:round/>
            <a:headEnd type="none" w="sm" len="sm"/>
            <a:tailEnd type="triangle" w="med" len="med"/>
          </a:ln>
        </p:spPr>
      </p:cxnSp>
      <p:sp>
        <p:nvSpPr>
          <p:cNvPr id="3600" name="Google Shape;3600;p238"/>
          <p:cNvSpPr/>
          <p:nvPr/>
        </p:nvSpPr>
        <p:spPr>
          <a:xfrm>
            <a:off x="454325" y="4423255"/>
            <a:ext cx="19197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Report a card </a:t>
            </a:r>
            <a:r>
              <a:rPr lang="en" sz="770" i="0" u="none" strike="noStrike" cap="none">
                <a:solidFill>
                  <a:schemeClr val="dk1"/>
                </a:solidFill>
                <a:latin typeface="Poppins Medium"/>
                <a:ea typeface="Poppins Medium"/>
                <a:cs typeface="Poppins Medium"/>
                <a:sym typeface="Poppins Medium"/>
              </a:rPr>
              <a:t>as lost or stolen.</a:t>
            </a:r>
            <a:endParaRPr sz="770" i="0" u="none" strike="noStrike" cap="none">
              <a:solidFill>
                <a:schemeClr val="dk1"/>
              </a:solidFill>
              <a:latin typeface="Poppins Medium"/>
              <a:ea typeface="Poppins Medium"/>
              <a:cs typeface="Poppins Medium"/>
              <a:sym typeface="Poppins Medium"/>
            </a:endParaRPr>
          </a:p>
        </p:txBody>
      </p:sp>
      <p:cxnSp>
        <p:nvCxnSpPr>
          <p:cNvPr id="3601" name="Google Shape;3601;p238"/>
          <p:cNvCxnSpPr/>
          <p:nvPr/>
        </p:nvCxnSpPr>
        <p:spPr>
          <a:xfrm flipH="1">
            <a:off x="4259737" y="3993204"/>
            <a:ext cx="623400" cy="304800"/>
          </a:xfrm>
          <a:prstGeom prst="bentConnector3">
            <a:avLst>
              <a:gd name="adj1" fmla="val 41230"/>
            </a:avLst>
          </a:prstGeom>
          <a:noFill/>
          <a:ln w="18350" cap="flat" cmpd="sng">
            <a:solidFill>
              <a:schemeClr val="dk1"/>
            </a:solidFill>
            <a:prstDash val="dot"/>
            <a:round/>
            <a:headEnd type="none" w="sm" len="sm"/>
            <a:tailEnd type="triangle" w="med" len="med"/>
          </a:ln>
        </p:spPr>
      </p:cxnSp>
      <p:sp>
        <p:nvSpPr>
          <p:cNvPr id="3602" name="Google Shape;3602;p238"/>
          <p:cNvSpPr/>
          <p:nvPr/>
        </p:nvSpPr>
        <p:spPr>
          <a:xfrm>
            <a:off x="4739612" y="3835064"/>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Reset login</a:t>
            </a:r>
            <a:r>
              <a:rPr lang="en" sz="770" i="0" u="none" strike="noStrike" cap="none">
                <a:solidFill>
                  <a:schemeClr val="dk1"/>
                </a:solidFill>
                <a:latin typeface="Poppins Medium"/>
                <a:ea typeface="Poppins Medium"/>
                <a:cs typeface="Poppins Medium"/>
                <a:sym typeface="Poppins Medium"/>
              </a:rPr>
              <a:t> credentials.</a:t>
            </a:r>
            <a:endParaRPr sz="770" i="0" u="none" strike="noStrike" cap="none">
              <a:solidFill>
                <a:schemeClr val="dk1"/>
              </a:solidFill>
              <a:latin typeface="Poppins Medium"/>
              <a:ea typeface="Poppins Medium"/>
              <a:cs typeface="Poppins Medium"/>
              <a:sym typeface="Poppins Medium"/>
            </a:endParaRPr>
          </a:p>
        </p:txBody>
      </p:sp>
      <p:cxnSp>
        <p:nvCxnSpPr>
          <p:cNvPr id="3603" name="Google Shape;3603;p238"/>
          <p:cNvCxnSpPr/>
          <p:nvPr/>
        </p:nvCxnSpPr>
        <p:spPr>
          <a:xfrm flipH="1">
            <a:off x="4260088" y="3238678"/>
            <a:ext cx="691500" cy="3123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604" name="Google Shape;3604;p238"/>
          <p:cNvSpPr/>
          <p:nvPr/>
        </p:nvSpPr>
        <p:spPr>
          <a:xfrm>
            <a:off x="4739612" y="2879374"/>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dirty="0">
                <a:solidFill>
                  <a:schemeClr val="dk2"/>
                </a:solidFill>
                <a:latin typeface="Poppins"/>
                <a:ea typeface="Poppins"/>
                <a:cs typeface="Poppins"/>
                <a:sym typeface="Poppins"/>
              </a:rPr>
              <a:t>View current</a:t>
            </a:r>
            <a:r>
              <a:rPr lang="en" sz="770" i="0" u="none" strike="noStrike" cap="none" dirty="0">
                <a:solidFill>
                  <a:schemeClr val="dk2"/>
                </a:solidFill>
                <a:latin typeface="Poppins Medium"/>
                <a:ea typeface="Poppins Medium"/>
                <a:cs typeface="Poppins Medium"/>
                <a:sym typeface="Poppins Medium"/>
              </a:rPr>
              <a:t> </a:t>
            </a:r>
            <a:r>
              <a:rPr lang="en" sz="770" i="0" u="none" strike="noStrike" cap="none" dirty="0">
                <a:solidFill>
                  <a:schemeClr val="dk1"/>
                </a:solidFill>
                <a:latin typeface="Poppins Medium"/>
                <a:ea typeface="Poppins Medium"/>
                <a:cs typeface="Poppins Medium"/>
                <a:sym typeface="Poppins Medium"/>
              </a:rPr>
              <a:t>HSA investments balance, recent activity, and rate of return.</a:t>
            </a:r>
            <a:endParaRPr sz="770" i="0" u="none" strike="noStrike" cap="none" dirty="0">
              <a:solidFill>
                <a:schemeClr val="dk1"/>
              </a:solidFill>
              <a:latin typeface="Poppins Medium"/>
              <a:ea typeface="Poppins Medium"/>
              <a:cs typeface="Poppins Medium"/>
              <a:sym typeface="Poppins Medium"/>
            </a:endParaRPr>
          </a:p>
        </p:txBody>
      </p:sp>
      <p:cxnSp>
        <p:nvCxnSpPr>
          <p:cNvPr id="3605" name="Google Shape;3605;p238"/>
          <p:cNvCxnSpPr/>
          <p:nvPr/>
        </p:nvCxnSpPr>
        <p:spPr>
          <a:xfrm rot="10800000">
            <a:off x="4259930" y="2267752"/>
            <a:ext cx="959400" cy="0"/>
          </a:xfrm>
          <a:prstGeom prst="straightConnector1">
            <a:avLst/>
          </a:prstGeom>
          <a:noFill/>
          <a:ln w="18350" cap="flat" cmpd="sng">
            <a:solidFill>
              <a:schemeClr val="dk1"/>
            </a:solidFill>
            <a:prstDash val="dot"/>
            <a:round/>
            <a:headEnd type="none" w="sm" len="sm"/>
            <a:tailEnd type="triangle" w="med" len="med"/>
          </a:ln>
        </p:spPr>
      </p:cxnSp>
      <p:sp>
        <p:nvSpPr>
          <p:cNvPr id="3606" name="Google Shape;3606;p238"/>
          <p:cNvSpPr/>
          <p:nvPr/>
        </p:nvSpPr>
        <p:spPr>
          <a:xfrm>
            <a:off x="4739612" y="1806137"/>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Easily move funds</a:t>
            </a:r>
            <a:r>
              <a:rPr lang="en" sz="770" i="0" u="none" strike="noStrike" cap="none">
                <a:solidFill>
                  <a:schemeClr val="accent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from your HSA into your bank account to cover eligible expenses.</a:t>
            </a:r>
            <a:endParaRPr sz="1348" i="0" u="none" strike="noStrike" cap="none">
              <a:solidFill>
                <a:schemeClr val="dk1"/>
              </a:solidFill>
              <a:latin typeface="Poppins Medium"/>
              <a:ea typeface="Poppins Medium"/>
              <a:cs typeface="Poppins Medium"/>
              <a:sym typeface="Poppins Medium"/>
            </a:endParaRPr>
          </a:p>
        </p:txBody>
      </p:sp>
      <p:cxnSp>
        <p:nvCxnSpPr>
          <p:cNvPr id="3607" name="Google Shape;3607;p238"/>
          <p:cNvCxnSpPr/>
          <p:nvPr/>
        </p:nvCxnSpPr>
        <p:spPr>
          <a:xfrm flipH="1">
            <a:off x="4259954" y="4435419"/>
            <a:ext cx="749400" cy="173400"/>
          </a:xfrm>
          <a:prstGeom prst="bentConnector3">
            <a:avLst>
              <a:gd name="adj1" fmla="val 47266"/>
            </a:avLst>
          </a:prstGeom>
          <a:noFill/>
          <a:ln w="18350" cap="flat" cmpd="sng">
            <a:solidFill>
              <a:schemeClr val="dk1"/>
            </a:solidFill>
            <a:prstDash val="dot"/>
            <a:round/>
            <a:headEnd type="none" w="sm" len="sm"/>
            <a:tailEnd type="triangle" w="med" len="med"/>
          </a:ln>
        </p:spPr>
      </p:cxnSp>
      <p:sp>
        <p:nvSpPr>
          <p:cNvPr id="3608" name="Google Shape;3608;p238"/>
          <p:cNvSpPr/>
          <p:nvPr/>
        </p:nvSpPr>
        <p:spPr>
          <a:xfrm>
            <a:off x="4739612" y="4280860"/>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Login </a:t>
            </a:r>
            <a:r>
              <a:rPr lang="en" sz="770" i="0" u="none" strike="noStrike" cap="none">
                <a:solidFill>
                  <a:schemeClr val="dk1"/>
                </a:solidFill>
                <a:latin typeface="Poppins Medium"/>
                <a:ea typeface="Poppins Medium"/>
                <a:cs typeface="Poppins Medium"/>
                <a:sym typeface="Poppins Medium"/>
              </a:rPr>
              <a:t>with your Face ID.</a:t>
            </a:r>
            <a:endParaRPr sz="770" i="0" u="none" strike="noStrike" cap="none">
              <a:solidFill>
                <a:schemeClr val="dk1"/>
              </a:solidFill>
              <a:latin typeface="Poppins Medium"/>
              <a:ea typeface="Poppins Medium"/>
              <a:cs typeface="Poppins Medium"/>
              <a:sym typeface="Poppins Medium"/>
            </a:endParaRPr>
          </a:p>
        </p:txBody>
      </p:sp>
      <p:grpSp>
        <p:nvGrpSpPr>
          <p:cNvPr id="3609" name="Google Shape;3609;p238"/>
          <p:cNvGrpSpPr/>
          <p:nvPr/>
        </p:nvGrpSpPr>
        <p:grpSpPr>
          <a:xfrm>
            <a:off x="6857125" y="1375363"/>
            <a:ext cx="1655700" cy="2013300"/>
            <a:chOff x="6840225" y="905088"/>
            <a:chExt cx="1655700" cy="2013300"/>
          </a:xfrm>
        </p:grpSpPr>
        <p:sp>
          <p:nvSpPr>
            <p:cNvPr id="3610" name="Google Shape;3610;p238"/>
            <p:cNvSpPr/>
            <p:nvPr/>
          </p:nvSpPr>
          <p:spPr>
            <a:xfrm>
              <a:off x="6840225" y="905088"/>
              <a:ext cx="1655700" cy="2013300"/>
            </a:xfrm>
            <a:prstGeom prst="roundRect">
              <a:avLst>
                <a:gd name="adj" fmla="val 1515"/>
              </a:avLst>
            </a:prstGeom>
            <a:gradFill>
              <a:gsLst>
                <a:gs pos="0">
                  <a:srgbClr val="FF0000"/>
                </a:gs>
                <a:gs pos="24000">
                  <a:srgbClr val="C8102E"/>
                </a:gs>
                <a:gs pos="70000">
                  <a:srgbClr val="56004E"/>
                </a:gs>
                <a:gs pos="100000">
                  <a:srgbClr val="360058"/>
                </a:gs>
              </a:gsLst>
              <a:lin ang="18900732" scaled="0"/>
            </a:gra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525">
                  <a:latin typeface="Poppins Medium"/>
                  <a:ea typeface="Poppins Medium"/>
                  <a:cs typeface="Poppins Medium"/>
                  <a:sym typeface="Poppins Medium"/>
                </a:rPr>
                <a:t>          </a:t>
              </a:r>
              <a:endParaRPr sz="525">
                <a:latin typeface="Poppins Medium"/>
                <a:ea typeface="Poppins Medium"/>
                <a:cs typeface="Poppins Medium"/>
                <a:sym typeface="Poppins Medium"/>
              </a:endParaRPr>
            </a:p>
          </p:txBody>
        </p:sp>
        <p:grpSp>
          <p:nvGrpSpPr>
            <p:cNvPr id="3611" name="Google Shape;3611;p238"/>
            <p:cNvGrpSpPr/>
            <p:nvPr/>
          </p:nvGrpSpPr>
          <p:grpSpPr>
            <a:xfrm>
              <a:off x="6961003" y="1049168"/>
              <a:ext cx="1392300" cy="1797851"/>
              <a:chOff x="4519381" y="1551545"/>
              <a:chExt cx="1392300" cy="1797851"/>
            </a:xfrm>
          </p:grpSpPr>
          <p:sp>
            <p:nvSpPr>
              <p:cNvPr id="3612" name="Google Shape;3612;p238"/>
              <p:cNvSpPr txBox="1"/>
              <p:nvPr/>
            </p:nvSpPr>
            <p:spPr>
              <a:xfrm>
                <a:off x="4519381" y="2071996"/>
                <a:ext cx="1392300" cy="1277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i="0" u="none" strike="noStrike" cap="none">
                    <a:solidFill>
                      <a:schemeClr val="lt1"/>
                    </a:solidFill>
                    <a:latin typeface="Poppins Medium"/>
                    <a:ea typeface="Poppins Medium"/>
                    <a:cs typeface="Poppins Medium"/>
                    <a:sym typeface="Poppins Medium"/>
                  </a:rPr>
                  <a:t>Our mobile app uses secure encryption and won’t store pictures on your phone, keeping your documentation safe and secure. Login is protected by a four digit passcode of your choosing. You can also log in with your thumbprint on Apple devices.</a:t>
                </a:r>
                <a:endParaRPr sz="700" i="0" u="none" strike="noStrike" cap="none">
                  <a:solidFill>
                    <a:srgbClr val="000000"/>
                  </a:solidFill>
                  <a:latin typeface="Poppins Medium"/>
                  <a:ea typeface="Poppins Medium"/>
                  <a:cs typeface="Poppins Medium"/>
                  <a:sym typeface="Poppins Medium"/>
                </a:endParaRPr>
              </a:p>
            </p:txBody>
          </p:sp>
          <p:sp>
            <p:nvSpPr>
              <p:cNvPr id="3613" name="Google Shape;3613;p238"/>
              <p:cNvSpPr txBox="1"/>
              <p:nvPr/>
            </p:nvSpPr>
            <p:spPr>
              <a:xfrm>
                <a:off x="4519381" y="1551545"/>
                <a:ext cx="13923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Poppins"/>
                    <a:ea typeface="Poppins"/>
                    <a:cs typeface="Poppins"/>
                    <a:sym typeface="Poppins"/>
                  </a:rPr>
                  <a:t>Security on the go</a:t>
                </a:r>
                <a:endParaRPr sz="1400" b="1" i="0" u="none" strike="noStrike" cap="none">
                  <a:solidFill>
                    <a:srgbClr val="000000"/>
                  </a:solidFill>
                  <a:latin typeface="Poppins"/>
                  <a:ea typeface="Poppins"/>
                  <a:cs typeface="Poppins"/>
                  <a:sym typeface="Poppins"/>
                </a:endParaRPr>
              </a:p>
            </p:txBody>
          </p:sp>
          <p:grpSp>
            <p:nvGrpSpPr>
              <p:cNvPr id="3614" name="Google Shape;3614;p238"/>
              <p:cNvGrpSpPr/>
              <p:nvPr/>
            </p:nvGrpSpPr>
            <p:grpSpPr>
              <a:xfrm>
                <a:off x="4629503" y="1797164"/>
                <a:ext cx="149353" cy="230834"/>
                <a:chOff x="3159850" y="1430950"/>
                <a:chExt cx="59075" cy="91300"/>
              </a:xfrm>
            </p:grpSpPr>
            <p:sp>
              <p:nvSpPr>
                <p:cNvPr id="3615" name="Google Shape;3615;p238"/>
                <p:cNvSpPr/>
                <p:nvPr/>
              </p:nvSpPr>
              <p:spPr>
                <a:xfrm>
                  <a:off x="3159850" y="1463200"/>
                  <a:ext cx="59075" cy="59050"/>
                </a:xfrm>
                <a:custGeom>
                  <a:avLst/>
                  <a:gdLst/>
                  <a:ahLst/>
                  <a:cxnLst/>
                  <a:rect l="l" t="t" r="r" b="b"/>
                  <a:pathLst>
                    <a:path w="2363" h="2362" extrusionOk="0">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6" name="Google Shape;3616;p238"/>
                <p:cNvSpPr/>
                <p:nvPr/>
              </p:nvSpPr>
              <p:spPr>
                <a:xfrm>
                  <a:off x="3166975" y="1430950"/>
                  <a:ext cx="44825" cy="37300"/>
                </a:xfrm>
                <a:custGeom>
                  <a:avLst/>
                  <a:gdLst/>
                  <a:ahLst/>
                  <a:cxnLst/>
                  <a:rect l="l" t="t" r="r" b="b"/>
                  <a:pathLst>
                    <a:path w="1793" h="1492" extrusionOk="0">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7" name="Google Shape;3617;p238"/>
                <p:cNvSpPr/>
                <p:nvPr/>
              </p:nvSpPr>
              <p:spPr>
                <a:xfrm>
                  <a:off x="3174500" y="1479950"/>
                  <a:ext cx="29775" cy="26400"/>
                </a:xfrm>
                <a:custGeom>
                  <a:avLst/>
                  <a:gdLst/>
                  <a:ahLst/>
                  <a:cxnLst/>
                  <a:rect l="l" t="t" r="r" b="b"/>
                  <a:pathLst>
                    <a:path w="1191" h="1056" extrusionOk="0">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pic>
        <p:nvPicPr>
          <p:cNvPr id="3618" name="Google Shape;3618;p238"/>
          <p:cNvPicPr preferRelativeResize="0"/>
          <p:nvPr/>
        </p:nvPicPr>
        <p:blipFill rotWithShape="1">
          <a:blip r:embed="rId8">
            <a:alphaModFix/>
          </a:blip>
          <a:srcRect l="16811" t="38763" r="15889" b="39433"/>
          <a:stretch/>
        </p:blipFill>
        <p:spPr>
          <a:xfrm>
            <a:off x="6858400" y="4104600"/>
            <a:ext cx="1952302" cy="355749"/>
          </a:xfrm>
          <a:prstGeom prst="rect">
            <a:avLst/>
          </a:prstGeom>
          <a:noFill/>
          <a:ln>
            <a:noFill/>
          </a:ln>
        </p:spPr>
      </p:pic>
      <p:sp>
        <p:nvSpPr>
          <p:cNvPr id="3619" name="Google Shape;3619;p238"/>
          <p:cNvSpPr txBox="1"/>
          <p:nvPr/>
        </p:nvSpPr>
        <p:spPr>
          <a:xfrm>
            <a:off x="6782750" y="3453831"/>
            <a:ext cx="2103600" cy="585600"/>
          </a:xfrm>
          <a:prstGeom prst="rect">
            <a:avLst/>
          </a:prstGeom>
          <a:noFill/>
          <a:ln>
            <a:noFill/>
          </a:ln>
        </p:spPr>
        <p:txBody>
          <a:bodyPr spcFirstLastPara="1" wrap="square" lIns="91425" tIns="91425" rIns="91425" bIns="91425" anchor="t" anchorCtr="0">
            <a:noAutofit/>
          </a:bodyPr>
          <a:lstStyle/>
          <a:p>
            <a:pPr marL="0" marR="182880" lvl="0" indent="0" algn="l" rtl="0">
              <a:lnSpc>
                <a:spcPct val="115000"/>
              </a:lnSpc>
              <a:spcBef>
                <a:spcPts val="0"/>
              </a:spcBef>
              <a:spcAft>
                <a:spcPts val="0"/>
              </a:spcAft>
              <a:buNone/>
            </a:pPr>
            <a:r>
              <a:rPr lang="en" sz="800">
                <a:solidFill>
                  <a:schemeClr val="dk1"/>
                </a:solidFill>
                <a:latin typeface="Poppins ExtraBold"/>
                <a:ea typeface="Poppins ExtraBold"/>
                <a:cs typeface="Poppins ExtraBold"/>
                <a:sym typeface="Poppins ExtraBold"/>
              </a:rPr>
              <a:t>Download the app for free on Apple and Android smartphones and tablets.</a:t>
            </a:r>
            <a:endParaRPr sz="800">
              <a:solidFill>
                <a:schemeClr val="dk1"/>
              </a:solidFill>
              <a:latin typeface="Poppins ExtraBold"/>
              <a:ea typeface="Poppins ExtraBold"/>
              <a:cs typeface="Poppins ExtraBold"/>
              <a:sym typeface="Poppins ExtraBold"/>
            </a:endParaRPr>
          </a:p>
        </p:txBody>
      </p:sp>
      <p:sp>
        <p:nvSpPr>
          <p:cNvPr id="3620" name="Google Shape;3620;p238"/>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22</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24"/>
        <p:cNvGrpSpPr/>
        <p:nvPr/>
      </p:nvGrpSpPr>
      <p:grpSpPr>
        <a:xfrm>
          <a:off x="0" y="0"/>
          <a:ext cx="0" cy="0"/>
          <a:chOff x="0" y="0"/>
          <a:chExt cx="0" cy="0"/>
        </a:xfrm>
      </p:grpSpPr>
      <p:sp>
        <p:nvSpPr>
          <p:cNvPr id="3625" name="Google Shape;3625;p239"/>
          <p:cNvSpPr/>
          <p:nvPr/>
        </p:nvSpPr>
        <p:spPr>
          <a:xfrm rot="10800000">
            <a:off x="3785213" y="37656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626" name="Google Shape;3626;p239"/>
          <p:cNvSpPr/>
          <p:nvPr/>
        </p:nvSpPr>
        <p:spPr>
          <a:xfrm rot="10800000">
            <a:off x="3785213" y="27905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627" name="Google Shape;3627;p239"/>
          <p:cNvSpPr txBox="1">
            <a:spLocks noGrp="1"/>
          </p:cNvSpPr>
          <p:nvPr>
            <p:ph type="title"/>
          </p:nvPr>
        </p:nvSpPr>
        <p:spPr>
          <a:xfrm>
            <a:off x="319009" y="319875"/>
            <a:ext cx="84987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Contact Participant Services</a:t>
            </a:r>
            <a:endParaRPr/>
          </a:p>
        </p:txBody>
      </p:sp>
      <p:grpSp>
        <p:nvGrpSpPr>
          <p:cNvPr id="3628" name="Google Shape;3628;p239"/>
          <p:cNvGrpSpPr/>
          <p:nvPr/>
        </p:nvGrpSpPr>
        <p:grpSpPr>
          <a:xfrm>
            <a:off x="3785213" y="1815400"/>
            <a:ext cx="4673700" cy="822900"/>
            <a:chOff x="4954225" y="1428300"/>
            <a:chExt cx="4673700" cy="822900"/>
          </a:xfrm>
        </p:grpSpPr>
        <p:sp>
          <p:nvSpPr>
            <p:cNvPr id="3629" name="Google Shape;3629;p239"/>
            <p:cNvSpPr/>
            <p:nvPr/>
          </p:nvSpPr>
          <p:spPr>
            <a:xfrm rot="10800000">
              <a:off x="4954225" y="14283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630" name="Google Shape;3630;p239"/>
            <p:cNvSpPr txBox="1"/>
            <p:nvPr/>
          </p:nvSpPr>
          <p:spPr>
            <a:xfrm>
              <a:off x="5195198" y="15657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dirty="0">
                  <a:solidFill>
                    <a:schemeClr val="dk1"/>
                  </a:solidFill>
                  <a:latin typeface="Poppins ExtraBold"/>
                  <a:ea typeface="Poppins ExtraBold"/>
                  <a:cs typeface="Poppins ExtraBold"/>
                  <a:sym typeface="Poppins ExtraBold"/>
                </a:rPr>
                <a:t>Website</a:t>
              </a:r>
              <a:endParaRPr sz="1500" dirty="0">
                <a:solidFill>
                  <a:schemeClr val="dk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dirty="0">
                  <a:solidFill>
                    <a:schemeClr val="dk1"/>
                  </a:solidFill>
                  <a:latin typeface="Poppins Medium"/>
                  <a:ea typeface="Poppins Medium"/>
                  <a:cs typeface="Poppins Medium"/>
                  <a:sym typeface="Poppins Medium"/>
                </a:rPr>
                <a:t>www.wexinc.com</a:t>
              </a:r>
              <a:endParaRPr dirty="0">
                <a:solidFill>
                  <a:schemeClr val="dk1"/>
                </a:solidFill>
                <a:latin typeface="Poppins Medium"/>
                <a:ea typeface="Poppins Medium"/>
                <a:cs typeface="Poppins Medium"/>
                <a:sym typeface="Poppins Medium"/>
              </a:endParaRPr>
            </a:p>
          </p:txBody>
        </p:sp>
      </p:grpSp>
      <p:sp>
        <p:nvSpPr>
          <p:cNvPr id="3631" name="Google Shape;3631;p239"/>
          <p:cNvSpPr txBox="1"/>
          <p:nvPr/>
        </p:nvSpPr>
        <p:spPr>
          <a:xfrm>
            <a:off x="4026186" y="39030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dirty="0">
                <a:solidFill>
                  <a:schemeClr val="dk1"/>
                </a:solidFill>
                <a:latin typeface="Poppins"/>
                <a:ea typeface="Poppins"/>
                <a:cs typeface="Poppins"/>
                <a:sym typeface="Poppins"/>
              </a:rPr>
              <a:t>New to WEX</a:t>
            </a:r>
            <a:endParaRPr sz="1500" b="1" dirty="0">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dirty="0">
                <a:solidFill>
                  <a:schemeClr val="dk1"/>
                </a:solidFill>
                <a:latin typeface="Poppins Medium"/>
                <a:ea typeface="Poppins Medium"/>
                <a:cs typeface="Poppins Medium"/>
                <a:sym typeface="Poppins Medium"/>
              </a:rPr>
              <a:t>844-561-1337</a:t>
            </a:r>
            <a:endParaRPr dirty="0">
              <a:solidFill>
                <a:schemeClr val="dk1"/>
              </a:solidFill>
              <a:latin typeface="Poppins Medium"/>
              <a:ea typeface="Poppins Medium"/>
              <a:cs typeface="Poppins Medium"/>
              <a:sym typeface="Poppins Medium"/>
            </a:endParaRPr>
          </a:p>
        </p:txBody>
      </p:sp>
      <p:sp>
        <p:nvSpPr>
          <p:cNvPr id="3632" name="Google Shape;3632;p239"/>
          <p:cNvSpPr txBox="1"/>
          <p:nvPr/>
        </p:nvSpPr>
        <p:spPr>
          <a:xfrm>
            <a:off x="4026186" y="2959100"/>
            <a:ext cx="2832000" cy="4857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dirty="0">
                <a:solidFill>
                  <a:schemeClr val="dk1"/>
                </a:solidFill>
                <a:latin typeface="Poppins"/>
                <a:ea typeface="Poppins"/>
                <a:cs typeface="Poppins"/>
                <a:sym typeface="Poppins"/>
              </a:rPr>
              <a:t>Current WEX participants</a:t>
            </a:r>
            <a:endParaRPr sz="1500" b="1" dirty="0">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dirty="0">
                <a:solidFill>
                  <a:schemeClr val="dk1"/>
                </a:solidFill>
                <a:latin typeface="Poppins Medium"/>
                <a:ea typeface="Poppins Medium"/>
                <a:cs typeface="Poppins Medium"/>
                <a:sym typeface="Poppins Medium"/>
              </a:rPr>
              <a:t>866-451-3399</a:t>
            </a:r>
            <a:endParaRPr dirty="0">
              <a:solidFill>
                <a:schemeClr val="dk1"/>
              </a:solidFill>
              <a:latin typeface="Poppins Medium"/>
              <a:ea typeface="Poppins Medium"/>
              <a:cs typeface="Poppins Medium"/>
              <a:sym typeface="Poppins Medium"/>
            </a:endParaRPr>
          </a:p>
        </p:txBody>
      </p:sp>
      <p:pic>
        <p:nvPicPr>
          <p:cNvPr id="3634" name="Google Shape;3634;p239" title="AdobeStock_1347971365e.jpg"/>
          <p:cNvPicPr preferRelativeResize="0">
            <a:picLocks noGrp="1"/>
          </p:cNvPicPr>
          <p:nvPr>
            <p:ph type="pic" idx="2"/>
          </p:nvPr>
        </p:nvPicPr>
        <p:blipFill rotWithShape="1">
          <a:blip r:embed="rId3">
            <a:alphaModFix/>
          </a:blip>
          <a:srcRect l="23465" t="17452" r="38131" b="8534"/>
          <a:stretch/>
        </p:blipFill>
        <p:spPr>
          <a:xfrm>
            <a:off x="529300" y="1159700"/>
            <a:ext cx="2832000" cy="3453600"/>
          </a:xfrm>
          <a:prstGeom prst="roundRect">
            <a:avLst>
              <a:gd name="adj" fmla="val 2189"/>
            </a:avLst>
          </a:prstGeom>
          <a:noFill/>
          <a:ln>
            <a:noFill/>
          </a:ln>
        </p:spPr>
      </p:pic>
      <p:pic>
        <p:nvPicPr>
          <p:cNvPr id="3635" name="Google Shape;3635;p239" title="AdobeStock_1347971365e.jpg"/>
          <p:cNvPicPr preferRelativeResize="0">
            <a:picLocks noGrp="1"/>
          </p:cNvPicPr>
          <p:nvPr>
            <p:ph type="pic" idx="3"/>
          </p:nvPr>
        </p:nvPicPr>
        <p:blipFill rotWithShape="1">
          <a:blip r:embed="rId4">
            <a:alphaModFix/>
          </a:blip>
          <a:srcRect l="27071" t="10652" r="38133" b="8527"/>
          <a:stretch/>
        </p:blipFill>
        <p:spPr>
          <a:xfrm>
            <a:off x="788799" y="842200"/>
            <a:ext cx="2565900" cy="3771000"/>
          </a:xfrm>
          <a:prstGeom prst="roundRect">
            <a:avLst>
              <a:gd name="adj" fmla="val 2189"/>
            </a:avLst>
          </a:prstGeom>
          <a:noFill/>
          <a:ln>
            <a:noFill/>
          </a:ln>
        </p:spPr>
      </p:pic>
      <p:sp>
        <p:nvSpPr>
          <p:cNvPr id="3636" name="Google Shape;3636;p239"/>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23</a:t>
            </a:fld>
            <a:endParaRPr sz="525">
              <a:solidFill>
                <a:srgbClr val="25146F"/>
              </a:solidFill>
              <a:latin typeface="Poppins Medium"/>
              <a:ea typeface="Poppins Medium"/>
              <a:cs typeface="Poppins Medium"/>
              <a:sym typeface="Poppins Medium"/>
            </a:endParaRPr>
          </a:p>
        </p:txBody>
      </p:sp>
      <p:sp>
        <p:nvSpPr>
          <p:cNvPr id="14" name="Google Shape;3203;p224">
            <a:extLst>
              <a:ext uri="{FF2B5EF4-FFF2-40B4-BE49-F238E27FC236}">
                <a16:creationId xmlns:a16="http://schemas.microsoft.com/office/drawing/2014/main" id="{51CAF363-94B4-4458-ACD0-A91E9A5D8CF7}"/>
              </a:ext>
            </a:extLst>
          </p:cNvPr>
          <p:cNvSpPr txBox="1"/>
          <p:nvPr/>
        </p:nvSpPr>
        <p:spPr>
          <a:xfrm>
            <a:off x="3785213" y="1112100"/>
            <a:ext cx="4827300" cy="551100"/>
          </a:xfrm>
          <a:prstGeom prst="rect">
            <a:avLst/>
          </a:prstGeom>
          <a:noFill/>
          <a:ln>
            <a:noFill/>
          </a:ln>
        </p:spPr>
        <p:txBody>
          <a:bodyPr spcFirstLastPara="1" wrap="square" lIns="0" tIns="0" rIns="0" bIns="0" anchor="t" anchorCtr="0">
            <a:noAutofit/>
          </a:bodyPr>
          <a:lstStyle/>
          <a:p>
            <a:pPr marL="0" lvl="0" indent="0" algn="l" rtl="0">
              <a:lnSpc>
                <a:spcPct val="124000"/>
              </a:lnSpc>
              <a:spcAft>
                <a:spcPts val="0"/>
              </a:spcAft>
              <a:buNone/>
            </a:pPr>
            <a:r>
              <a:rPr lang="en" sz="1300" dirty="0">
                <a:solidFill>
                  <a:schemeClr val="dk1"/>
                </a:solidFill>
                <a:latin typeface="Poppins SemiBold"/>
                <a:ea typeface="Poppins SemiBold"/>
                <a:cs typeface="Poppins SemiBold"/>
                <a:sym typeface="Poppins SemiBold"/>
              </a:rPr>
              <a:t>Our Participant Services team is available Monday through Friday, from 6 a.m. to 9 p.m. CT, except holidays.</a:t>
            </a:r>
            <a:endParaRPr sz="1300" dirty="0">
              <a:solidFill>
                <a:schemeClr val="dk1"/>
              </a:solidFill>
              <a:latin typeface="Poppins SemiBold"/>
              <a:ea typeface="Poppins SemiBold"/>
              <a:cs typeface="Poppins SemiBold"/>
              <a:sym typeface="Poppins Semi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40"/>
        <p:cNvGrpSpPr/>
        <p:nvPr/>
      </p:nvGrpSpPr>
      <p:grpSpPr>
        <a:xfrm>
          <a:off x="0" y="0"/>
          <a:ext cx="0" cy="0"/>
          <a:chOff x="0" y="0"/>
          <a:chExt cx="0" cy="0"/>
        </a:xfrm>
      </p:grpSpPr>
      <p:sp>
        <p:nvSpPr>
          <p:cNvPr id="3641" name="Google Shape;3641;p2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24</a:t>
            </a:fld>
            <a:endParaRPr/>
          </a:p>
        </p:txBody>
      </p:sp>
      <p:sp>
        <p:nvSpPr>
          <p:cNvPr id="3642" name="Google Shape;3642;p240"/>
          <p:cNvSpPr txBox="1">
            <a:spLocks noGrp="1"/>
          </p:cNvSpPr>
          <p:nvPr>
            <p:ph type="body" idx="1"/>
          </p:nvPr>
        </p:nvSpPr>
        <p:spPr>
          <a:xfrm>
            <a:off x="639925" y="1982600"/>
            <a:ext cx="5270400" cy="2007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552"/>
              <a:buNone/>
            </a:pPr>
            <a:r>
              <a:rPr lang="en" sz="3925" b="1">
                <a:latin typeface="Poppins"/>
                <a:ea typeface="Poppins"/>
                <a:cs typeface="Poppins"/>
                <a:sym typeface="Poppins"/>
              </a:rPr>
              <a:t>Thank you!</a:t>
            </a:r>
            <a:endParaRPr sz="3925"/>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15"/>
        <p:cNvGrpSpPr/>
        <p:nvPr/>
      </p:nvGrpSpPr>
      <p:grpSpPr>
        <a:xfrm>
          <a:off x="0" y="0"/>
          <a:ext cx="0" cy="0"/>
          <a:chOff x="0" y="0"/>
          <a:chExt cx="0" cy="0"/>
        </a:xfrm>
      </p:grpSpPr>
      <p:sp>
        <p:nvSpPr>
          <p:cNvPr id="3116" name="Google Shape;3116;p21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3</a:t>
            </a:fld>
            <a:endParaRPr/>
          </a:p>
        </p:txBody>
      </p:sp>
      <p:sp>
        <p:nvSpPr>
          <p:cNvPr id="3117" name="Google Shape;3117;p219"/>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 sz="3050"/>
              <a:t>Medical flexible spending account </a:t>
            </a:r>
            <a:endParaRPr sz="3050"/>
          </a:p>
        </p:txBody>
      </p:sp>
      <p:sp>
        <p:nvSpPr>
          <p:cNvPr id="3118" name="Google Shape;3118;p219"/>
          <p:cNvSpPr/>
          <p:nvPr/>
        </p:nvSpPr>
        <p:spPr>
          <a:xfrm>
            <a:off x="311700" y="2668255"/>
            <a:ext cx="3108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a:solidFill>
                  <a:schemeClr val="accent3"/>
                </a:solidFill>
                <a:latin typeface="Poppins"/>
                <a:ea typeface="Poppins"/>
                <a:cs typeface="Poppins"/>
                <a:sym typeface="Poppins"/>
              </a:rPr>
              <a:t>Medical FSA</a:t>
            </a:r>
            <a:endParaRPr sz="2400" i="0" strike="noStrike" cap="none">
              <a:solidFill>
                <a:schemeClr val="accent3"/>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22"/>
        <p:cNvGrpSpPr/>
        <p:nvPr/>
      </p:nvGrpSpPr>
      <p:grpSpPr>
        <a:xfrm>
          <a:off x="0" y="0"/>
          <a:ext cx="0" cy="0"/>
          <a:chOff x="0" y="0"/>
          <a:chExt cx="0" cy="0"/>
        </a:xfrm>
      </p:grpSpPr>
      <p:sp>
        <p:nvSpPr>
          <p:cNvPr id="3123" name="Google Shape;3123;p220"/>
          <p:cNvSpPr txBox="1"/>
          <p:nvPr/>
        </p:nvSpPr>
        <p:spPr>
          <a:xfrm>
            <a:off x="1271560" y="3295333"/>
            <a:ext cx="17205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i="0" u="none" strike="noStrike" cap="none">
                <a:solidFill>
                  <a:schemeClr val="dk1"/>
                </a:solidFill>
                <a:latin typeface="Poppins Medium"/>
                <a:ea typeface="Poppins Medium"/>
                <a:cs typeface="Poppins Medium"/>
                <a:sym typeface="Poppins Medium"/>
              </a:rPr>
              <a:t>Funds on day 1</a:t>
            </a:r>
            <a:endParaRPr sz="1650" i="0" u="none" strike="noStrike" cap="none">
              <a:solidFill>
                <a:schemeClr val="dk1"/>
              </a:solidFill>
              <a:latin typeface="Poppins Medium"/>
              <a:ea typeface="Poppins Medium"/>
              <a:cs typeface="Poppins Medium"/>
              <a:sym typeface="Poppins Medium"/>
            </a:endParaRPr>
          </a:p>
        </p:txBody>
      </p:sp>
      <p:sp>
        <p:nvSpPr>
          <p:cNvPr id="3124" name="Google Shape;3124;p220"/>
          <p:cNvSpPr txBox="1"/>
          <p:nvPr/>
        </p:nvSpPr>
        <p:spPr>
          <a:xfrm>
            <a:off x="4061084" y="3295333"/>
            <a:ext cx="11637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i="0" u="none" strike="noStrike" cap="none">
                <a:solidFill>
                  <a:schemeClr val="dk1"/>
                </a:solidFill>
                <a:latin typeface="Poppins Medium"/>
                <a:ea typeface="Poppins Medium"/>
                <a:cs typeface="Poppins Medium"/>
                <a:sym typeface="Poppins Medium"/>
              </a:rPr>
              <a:t>Discount</a:t>
            </a:r>
            <a:endParaRPr sz="1650" i="0" u="none" strike="noStrike" cap="none">
              <a:solidFill>
                <a:schemeClr val="dk1"/>
              </a:solidFill>
              <a:latin typeface="Poppins Medium"/>
              <a:ea typeface="Poppins Medium"/>
              <a:cs typeface="Poppins Medium"/>
              <a:sym typeface="Poppins Medium"/>
            </a:endParaRPr>
          </a:p>
        </p:txBody>
      </p:sp>
      <p:sp>
        <p:nvSpPr>
          <p:cNvPr id="3125" name="Google Shape;3125;p220"/>
          <p:cNvSpPr txBox="1"/>
          <p:nvPr/>
        </p:nvSpPr>
        <p:spPr>
          <a:xfrm>
            <a:off x="6435733" y="3295333"/>
            <a:ext cx="14367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i="0" u="none" strike="noStrike" cap="none">
                <a:solidFill>
                  <a:schemeClr val="dk1"/>
                </a:solidFill>
                <a:latin typeface="Poppins Medium"/>
                <a:ea typeface="Poppins Medium"/>
                <a:cs typeface="Poppins Medium"/>
                <a:sym typeface="Poppins Medium"/>
              </a:rPr>
              <a:t>Plan ahead</a:t>
            </a:r>
            <a:endParaRPr sz="1650" i="0" u="none" strike="noStrike" cap="none">
              <a:solidFill>
                <a:schemeClr val="dk1"/>
              </a:solidFill>
              <a:latin typeface="Poppins Medium"/>
              <a:ea typeface="Poppins Medium"/>
              <a:cs typeface="Poppins Medium"/>
              <a:sym typeface="Poppins Medium"/>
            </a:endParaRPr>
          </a:p>
        </p:txBody>
      </p:sp>
      <p:sp>
        <p:nvSpPr>
          <p:cNvPr id="3126" name="Google Shape;3126;p220"/>
          <p:cNvSpPr txBox="1">
            <a:spLocks noGrp="1"/>
          </p:cNvSpPr>
          <p:nvPr>
            <p:ph type="title" idx="4294967295"/>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Medical flexible spending account</a:t>
            </a:r>
            <a:endParaRPr/>
          </a:p>
        </p:txBody>
      </p:sp>
      <p:sp>
        <p:nvSpPr>
          <p:cNvPr id="3127" name="Google Shape;3127;p220"/>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4</a:t>
            </a:fld>
            <a:endParaRPr sz="525">
              <a:solidFill>
                <a:srgbClr val="25146F"/>
              </a:solidFill>
              <a:latin typeface="Poppins Medium"/>
              <a:ea typeface="Poppins Medium"/>
              <a:cs typeface="Poppins Medium"/>
              <a:sym typeface="Poppins Medium"/>
            </a:endParaRPr>
          </a:p>
        </p:txBody>
      </p:sp>
      <p:grpSp>
        <p:nvGrpSpPr>
          <p:cNvPr id="3128" name="Google Shape;3128;p220"/>
          <p:cNvGrpSpPr/>
          <p:nvPr/>
        </p:nvGrpSpPr>
        <p:grpSpPr>
          <a:xfrm>
            <a:off x="6435733" y="1594063"/>
            <a:ext cx="1436700" cy="1436700"/>
            <a:chOff x="6330770" y="1559551"/>
            <a:chExt cx="1436700" cy="1436700"/>
          </a:xfrm>
        </p:grpSpPr>
        <p:sp>
          <p:nvSpPr>
            <p:cNvPr id="3129" name="Google Shape;3129;p220"/>
            <p:cNvSpPr/>
            <p:nvPr/>
          </p:nvSpPr>
          <p:spPr>
            <a:xfrm>
              <a:off x="6330770" y="1559550"/>
              <a:ext cx="1436700" cy="1436700"/>
            </a:xfrm>
            <a:prstGeom prst="roundRect">
              <a:avLst>
                <a:gd name="adj" fmla="val 8546"/>
              </a:avLst>
            </a:prstGeom>
            <a:gradFill>
              <a:gsLst>
                <a:gs pos="0">
                  <a:srgbClr val="210057"/>
                </a:gs>
                <a:gs pos="13000">
                  <a:srgbClr val="1E0056"/>
                </a:gs>
                <a:gs pos="100000">
                  <a:srgbClr val="1542C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130" name="Google Shape;3130;p220"/>
            <p:cNvGrpSpPr/>
            <p:nvPr/>
          </p:nvGrpSpPr>
          <p:grpSpPr>
            <a:xfrm>
              <a:off x="6615640" y="1844420"/>
              <a:ext cx="866961" cy="866961"/>
              <a:chOff x="1397675" y="3924275"/>
              <a:chExt cx="98450" cy="98450"/>
            </a:xfrm>
          </p:grpSpPr>
          <p:sp>
            <p:nvSpPr>
              <p:cNvPr id="3131" name="Google Shape;3131;p220"/>
              <p:cNvSpPr/>
              <p:nvPr/>
            </p:nvSpPr>
            <p:spPr>
              <a:xfrm>
                <a:off x="1397675" y="3938100"/>
                <a:ext cx="84200" cy="84625"/>
              </a:xfrm>
              <a:custGeom>
                <a:avLst/>
                <a:gdLst/>
                <a:ahLst/>
                <a:cxnLst/>
                <a:rect l="l" t="t" r="r" b="b"/>
                <a:pathLst>
                  <a:path w="3368" h="3385" extrusionOk="0">
                    <a:moveTo>
                      <a:pt x="1508" y="1"/>
                    </a:moveTo>
                    <a:lnTo>
                      <a:pt x="1341" y="34"/>
                    </a:lnTo>
                    <a:lnTo>
                      <a:pt x="1190" y="68"/>
                    </a:lnTo>
                    <a:lnTo>
                      <a:pt x="1022" y="135"/>
                    </a:lnTo>
                    <a:lnTo>
                      <a:pt x="872" y="202"/>
                    </a:lnTo>
                    <a:lnTo>
                      <a:pt x="738" y="285"/>
                    </a:lnTo>
                    <a:lnTo>
                      <a:pt x="604" y="386"/>
                    </a:lnTo>
                    <a:lnTo>
                      <a:pt x="486" y="503"/>
                    </a:lnTo>
                    <a:lnTo>
                      <a:pt x="386" y="620"/>
                    </a:lnTo>
                    <a:lnTo>
                      <a:pt x="285" y="738"/>
                    </a:lnTo>
                    <a:lnTo>
                      <a:pt x="202" y="888"/>
                    </a:lnTo>
                    <a:lnTo>
                      <a:pt x="135" y="1039"/>
                    </a:lnTo>
                    <a:lnTo>
                      <a:pt x="68" y="1190"/>
                    </a:lnTo>
                    <a:lnTo>
                      <a:pt x="34" y="1357"/>
                    </a:lnTo>
                    <a:lnTo>
                      <a:pt x="1" y="1525"/>
                    </a:lnTo>
                    <a:lnTo>
                      <a:pt x="1" y="1692"/>
                    </a:lnTo>
                    <a:lnTo>
                      <a:pt x="1" y="1860"/>
                    </a:lnTo>
                    <a:lnTo>
                      <a:pt x="34" y="2027"/>
                    </a:lnTo>
                    <a:lnTo>
                      <a:pt x="68" y="2195"/>
                    </a:lnTo>
                    <a:lnTo>
                      <a:pt x="135" y="2346"/>
                    </a:lnTo>
                    <a:lnTo>
                      <a:pt x="202" y="2496"/>
                    </a:lnTo>
                    <a:lnTo>
                      <a:pt x="285" y="2630"/>
                    </a:lnTo>
                    <a:lnTo>
                      <a:pt x="386" y="2764"/>
                    </a:lnTo>
                    <a:lnTo>
                      <a:pt x="486" y="2882"/>
                    </a:lnTo>
                    <a:lnTo>
                      <a:pt x="604" y="2999"/>
                    </a:lnTo>
                    <a:lnTo>
                      <a:pt x="738" y="3100"/>
                    </a:lnTo>
                    <a:lnTo>
                      <a:pt x="872" y="3183"/>
                    </a:lnTo>
                    <a:lnTo>
                      <a:pt x="1022" y="3250"/>
                    </a:lnTo>
                    <a:lnTo>
                      <a:pt x="1190" y="3301"/>
                    </a:lnTo>
                    <a:lnTo>
                      <a:pt x="1341" y="3351"/>
                    </a:lnTo>
                    <a:lnTo>
                      <a:pt x="1508" y="3368"/>
                    </a:lnTo>
                    <a:lnTo>
                      <a:pt x="1692" y="3384"/>
                    </a:lnTo>
                    <a:lnTo>
                      <a:pt x="1860" y="3368"/>
                    </a:lnTo>
                    <a:lnTo>
                      <a:pt x="2027" y="3351"/>
                    </a:lnTo>
                    <a:lnTo>
                      <a:pt x="2178" y="3301"/>
                    </a:lnTo>
                    <a:lnTo>
                      <a:pt x="2346" y="3250"/>
                    </a:lnTo>
                    <a:lnTo>
                      <a:pt x="2497" y="3183"/>
                    </a:lnTo>
                    <a:lnTo>
                      <a:pt x="2631" y="3100"/>
                    </a:lnTo>
                    <a:lnTo>
                      <a:pt x="2765" y="2999"/>
                    </a:lnTo>
                    <a:lnTo>
                      <a:pt x="2882" y="2882"/>
                    </a:lnTo>
                    <a:lnTo>
                      <a:pt x="2982" y="2764"/>
                    </a:lnTo>
                    <a:lnTo>
                      <a:pt x="3083" y="2630"/>
                    </a:lnTo>
                    <a:lnTo>
                      <a:pt x="3167" y="2496"/>
                    </a:lnTo>
                    <a:lnTo>
                      <a:pt x="3234" y="2346"/>
                    </a:lnTo>
                    <a:lnTo>
                      <a:pt x="3301" y="2195"/>
                    </a:lnTo>
                    <a:lnTo>
                      <a:pt x="3334" y="2027"/>
                    </a:lnTo>
                    <a:lnTo>
                      <a:pt x="3368" y="1860"/>
                    </a:lnTo>
                    <a:lnTo>
                      <a:pt x="3368" y="1692"/>
                    </a:lnTo>
                    <a:lnTo>
                      <a:pt x="3368" y="1491"/>
                    </a:lnTo>
                    <a:lnTo>
                      <a:pt x="3334" y="1307"/>
                    </a:lnTo>
                    <a:lnTo>
                      <a:pt x="3267" y="1123"/>
                    </a:lnTo>
                    <a:lnTo>
                      <a:pt x="3200" y="939"/>
                    </a:lnTo>
                    <a:lnTo>
                      <a:pt x="3167" y="905"/>
                    </a:lnTo>
                    <a:lnTo>
                      <a:pt x="3133" y="888"/>
                    </a:lnTo>
                    <a:lnTo>
                      <a:pt x="3066" y="888"/>
                    </a:lnTo>
                    <a:lnTo>
                      <a:pt x="3033" y="922"/>
                    </a:lnTo>
                    <a:lnTo>
                      <a:pt x="3016" y="955"/>
                    </a:lnTo>
                    <a:lnTo>
                      <a:pt x="3016" y="989"/>
                    </a:lnTo>
                    <a:lnTo>
                      <a:pt x="3016" y="1022"/>
                    </a:lnTo>
                    <a:lnTo>
                      <a:pt x="3083" y="1190"/>
                    </a:lnTo>
                    <a:lnTo>
                      <a:pt x="3133" y="1357"/>
                    </a:lnTo>
                    <a:lnTo>
                      <a:pt x="3167" y="1525"/>
                    </a:lnTo>
                    <a:lnTo>
                      <a:pt x="3167" y="1692"/>
                    </a:lnTo>
                    <a:lnTo>
                      <a:pt x="3167" y="1843"/>
                    </a:lnTo>
                    <a:lnTo>
                      <a:pt x="3150" y="1994"/>
                    </a:lnTo>
                    <a:lnTo>
                      <a:pt x="3100" y="2128"/>
                    </a:lnTo>
                    <a:lnTo>
                      <a:pt x="3049" y="2262"/>
                    </a:lnTo>
                    <a:lnTo>
                      <a:pt x="2999" y="2396"/>
                    </a:lnTo>
                    <a:lnTo>
                      <a:pt x="2915" y="2530"/>
                    </a:lnTo>
                    <a:lnTo>
                      <a:pt x="2832" y="2630"/>
                    </a:lnTo>
                    <a:lnTo>
                      <a:pt x="2731" y="2748"/>
                    </a:lnTo>
                    <a:lnTo>
                      <a:pt x="2631" y="2832"/>
                    </a:lnTo>
                    <a:lnTo>
                      <a:pt x="2513" y="2932"/>
                    </a:lnTo>
                    <a:lnTo>
                      <a:pt x="2396" y="2999"/>
                    </a:lnTo>
                    <a:lnTo>
                      <a:pt x="2262" y="3066"/>
                    </a:lnTo>
                    <a:lnTo>
                      <a:pt x="2128" y="3116"/>
                    </a:lnTo>
                    <a:lnTo>
                      <a:pt x="1977" y="3150"/>
                    </a:lnTo>
                    <a:lnTo>
                      <a:pt x="1843" y="3167"/>
                    </a:lnTo>
                    <a:lnTo>
                      <a:pt x="1692" y="3183"/>
                    </a:lnTo>
                    <a:lnTo>
                      <a:pt x="1525" y="3167"/>
                    </a:lnTo>
                    <a:lnTo>
                      <a:pt x="1391" y="3150"/>
                    </a:lnTo>
                    <a:lnTo>
                      <a:pt x="1240" y="3116"/>
                    </a:lnTo>
                    <a:lnTo>
                      <a:pt x="1106" y="3066"/>
                    </a:lnTo>
                    <a:lnTo>
                      <a:pt x="972" y="2999"/>
                    </a:lnTo>
                    <a:lnTo>
                      <a:pt x="855" y="2932"/>
                    </a:lnTo>
                    <a:lnTo>
                      <a:pt x="738" y="2832"/>
                    </a:lnTo>
                    <a:lnTo>
                      <a:pt x="637" y="2748"/>
                    </a:lnTo>
                    <a:lnTo>
                      <a:pt x="537" y="2630"/>
                    </a:lnTo>
                    <a:lnTo>
                      <a:pt x="453" y="2530"/>
                    </a:lnTo>
                    <a:lnTo>
                      <a:pt x="369" y="2396"/>
                    </a:lnTo>
                    <a:lnTo>
                      <a:pt x="319" y="2262"/>
                    </a:lnTo>
                    <a:lnTo>
                      <a:pt x="269" y="2128"/>
                    </a:lnTo>
                    <a:lnTo>
                      <a:pt x="218" y="1994"/>
                    </a:lnTo>
                    <a:lnTo>
                      <a:pt x="202" y="1843"/>
                    </a:lnTo>
                    <a:lnTo>
                      <a:pt x="202" y="1692"/>
                    </a:lnTo>
                    <a:lnTo>
                      <a:pt x="202" y="1542"/>
                    </a:lnTo>
                    <a:lnTo>
                      <a:pt x="218" y="1391"/>
                    </a:lnTo>
                    <a:lnTo>
                      <a:pt x="269" y="1240"/>
                    </a:lnTo>
                    <a:lnTo>
                      <a:pt x="319" y="1106"/>
                    </a:lnTo>
                    <a:lnTo>
                      <a:pt x="369" y="989"/>
                    </a:lnTo>
                    <a:lnTo>
                      <a:pt x="453" y="855"/>
                    </a:lnTo>
                    <a:lnTo>
                      <a:pt x="537" y="738"/>
                    </a:lnTo>
                    <a:lnTo>
                      <a:pt x="637" y="637"/>
                    </a:lnTo>
                    <a:lnTo>
                      <a:pt x="738" y="537"/>
                    </a:lnTo>
                    <a:lnTo>
                      <a:pt x="855" y="453"/>
                    </a:lnTo>
                    <a:lnTo>
                      <a:pt x="972" y="386"/>
                    </a:lnTo>
                    <a:lnTo>
                      <a:pt x="1106" y="319"/>
                    </a:lnTo>
                    <a:lnTo>
                      <a:pt x="1240" y="269"/>
                    </a:lnTo>
                    <a:lnTo>
                      <a:pt x="1391" y="235"/>
                    </a:lnTo>
                    <a:lnTo>
                      <a:pt x="1525" y="202"/>
                    </a:lnTo>
                    <a:lnTo>
                      <a:pt x="1692" y="202"/>
                    </a:lnTo>
                    <a:lnTo>
                      <a:pt x="1860" y="218"/>
                    </a:lnTo>
                    <a:lnTo>
                      <a:pt x="2027" y="235"/>
                    </a:lnTo>
                    <a:lnTo>
                      <a:pt x="2195" y="285"/>
                    </a:lnTo>
                    <a:lnTo>
                      <a:pt x="2346" y="352"/>
                    </a:lnTo>
                    <a:lnTo>
                      <a:pt x="2396" y="369"/>
                    </a:lnTo>
                    <a:lnTo>
                      <a:pt x="2430" y="369"/>
                    </a:lnTo>
                    <a:lnTo>
                      <a:pt x="2463" y="336"/>
                    </a:lnTo>
                    <a:lnTo>
                      <a:pt x="2480" y="319"/>
                    </a:lnTo>
                    <a:lnTo>
                      <a:pt x="2497" y="269"/>
                    </a:lnTo>
                    <a:lnTo>
                      <a:pt x="2497" y="235"/>
                    </a:lnTo>
                    <a:lnTo>
                      <a:pt x="2463" y="202"/>
                    </a:lnTo>
                    <a:lnTo>
                      <a:pt x="2446" y="185"/>
                    </a:lnTo>
                    <a:lnTo>
                      <a:pt x="2262" y="101"/>
                    </a:lnTo>
                    <a:lnTo>
                      <a:pt x="2078" y="51"/>
                    </a:lnTo>
                    <a:lnTo>
                      <a:pt x="1877" y="17"/>
                    </a:lnTo>
                    <a:lnTo>
                      <a:pt x="169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2" name="Google Shape;3132;p220"/>
              <p:cNvSpPr/>
              <p:nvPr/>
            </p:nvSpPr>
            <p:spPr>
              <a:xfrm>
                <a:off x="1409400" y="3950675"/>
                <a:ext cx="60750" cy="60325"/>
              </a:xfrm>
              <a:custGeom>
                <a:avLst/>
                <a:gdLst/>
                <a:ahLst/>
                <a:cxnLst/>
                <a:rect l="l" t="t" r="r" b="b"/>
                <a:pathLst>
                  <a:path w="2430" h="2413" extrusionOk="0">
                    <a:moveTo>
                      <a:pt x="1089" y="0"/>
                    </a:moveTo>
                    <a:lnTo>
                      <a:pt x="972" y="34"/>
                    </a:lnTo>
                    <a:lnTo>
                      <a:pt x="855" y="50"/>
                    </a:lnTo>
                    <a:lnTo>
                      <a:pt x="738" y="101"/>
                    </a:lnTo>
                    <a:lnTo>
                      <a:pt x="637" y="151"/>
                    </a:lnTo>
                    <a:lnTo>
                      <a:pt x="537" y="201"/>
                    </a:lnTo>
                    <a:lnTo>
                      <a:pt x="453" y="285"/>
                    </a:lnTo>
                    <a:lnTo>
                      <a:pt x="369" y="352"/>
                    </a:lnTo>
                    <a:lnTo>
                      <a:pt x="285" y="436"/>
                    </a:lnTo>
                    <a:lnTo>
                      <a:pt x="218" y="536"/>
                    </a:lnTo>
                    <a:lnTo>
                      <a:pt x="151" y="637"/>
                    </a:lnTo>
                    <a:lnTo>
                      <a:pt x="101" y="737"/>
                    </a:lnTo>
                    <a:lnTo>
                      <a:pt x="68" y="854"/>
                    </a:lnTo>
                    <a:lnTo>
                      <a:pt x="34" y="972"/>
                    </a:lnTo>
                    <a:lnTo>
                      <a:pt x="17" y="1089"/>
                    </a:lnTo>
                    <a:lnTo>
                      <a:pt x="1" y="1206"/>
                    </a:lnTo>
                    <a:lnTo>
                      <a:pt x="17" y="1323"/>
                    </a:lnTo>
                    <a:lnTo>
                      <a:pt x="34" y="1457"/>
                    </a:lnTo>
                    <a:lnTo>
                      <a:pt x="68" y="1575"/>
                    </a:lnTo>
                    <a:lnTo>
                      <a:pt x="101" y="1675"/>
                    </a:lnTo>
                    <a:lnTo>
                      <a:pt x="151" y="1776"/>
                    </a:lnTo>
                    <a:lnTo>
                      <a:pt x="218" y="1876"/>
                    </a:lnTo>
                    <a:lnTo>
                      <a:pt x="285" y="1977"/>
                    </a:lnTo>
                    <a:lnTo>
                      <a:pt x="369" y="2060"/>
                    </a:lnTo>
                    <a:lnTo>
                      <a:pt x="453" y="2144"/>
                    </a:lnTo>
                    <a:lnTo>
                      <a:pt x="537" y="2211"/>
                    </a:lnTo>
                    <a:lnTo>
                      <a:pt x="637" y="2261"/>
                    </a:lnTo>
                    <a:lnTo>
                      <a:pt x="738" y="2312"/>
                    </a:lnTo>
                    <a:lnTo>
                      <a:pt x="855" y="2362"/>
                    </a:lnTo>
                    <a:lnTo>
                      <a:pt x="972" y="2396"/>
                    </a:lnTo>
                    <a:lnTo>
                      <a:pt x="1089" y="2412"/>
                    </a:lnTo>
                    <a:lnTo>
                      <a:pt x="1341" y="2412"/>
                    </a:lnTo>
                    <a:lnTo>
                      <a:pt x="1458" y="2396"/>
                    </a:lnTo>
                    <a:lnTo>
                      <a:pt x="1575" y="2362"/>
                    </a:lnTo>
                    <a:lnTo>
                      <a:pt x="1692" y="2312"/>
                    </a:lnTo>
                    <a:lnTo>
                      <a:pt x="1793" y="2261"/>
                    </a:lnTo>
                    <a:lnTo>
                      <a:pt x="1894" y="2211"/>
                    </a:lnTo>
                    <a:lnTo>
                      <a:pt x="1977" y="2144"/>
                    </a:lnTo>
                    <a:lnTo>
                      <a:pt x="2061" y="2060"/>
                    </a:lnTo>
                    <a:lnTo>
                      <a:pt x="2145" y="1977"/>
                    </a:lnTo>
                    <a:lnTo>
                      <a:pt x="2212" y="1876"/>
                    </a:lnTo>
                    <a:lnTo>
                      <a:pt x="2279" y="1776"/>
                    </a:lnTo>
                    <a:lnTo>
                      <a:pt x="2329" y="1675"/>
                    </a:lnTo>
                    <a:lnTo>
                      <a:pt x="2363" y="1575"/>
                    </a:lnTo>
                    <a:lnTo>
                      <a:pt x="2396" y="1457"/>
                    </a:lnTo>
                    <a:lnTo>
                      <a:pt x="2413" y="1323"/>
                    </a:lnTo>
                    <a:lnTo>
                      <a:pt x="2430" y="1206"/>
                    </a:lnTo>
                    <a:lnTo>
                      <a:pt x="2413" y="1089"/>
                    </a:lnTo>
                    <a:lnTo>
                      <a:pt x="2396" y="972"/>
                    </a:lnTo>
                    <a:lnTo>
                      <a:pt x="2379" y="871"/>
                    </a:lnTo>
                    <a:lnTo>
                      <a:pt x="2329" y="754"/>
                    </a:lnTo>
                    <a:lnTo>
                      <a:pt x="2312" y="720"/>
                    </a:lnTo>
                    <a:lnTo>
                      <a:pt x="2279" y="704"/>
                    </a:lnTo>
                    <a:lnTo>
                      <a:pt x="2212" y="704"/>
                    </a:lnTo>
                    <a:lnTo>
                      <a:pt x="2178" y="720"/>
                    </a:lnTo>
                    <a:lnTo>
                      <a:pt x="2145" y="754"/>
                    </a:lnTo>
                    <a:lnTo>
                      <a:pt x="2145" y="804"/>
                    </a:lnTo>
                    <a:lnTo>
                      <a:pt x="2145" y="838"/>
                    </a:lnTo>
                    <a:lnTo>
                      <a:pt x="2195" y="1022"/>
                    </a:lnTo>
                    <a:lnTo>
                      <a:pt x="2229" y="1206"/>
                    </a:lnTo>
                    <a:lnTo>
                      <a:pt x="2212" y="1307"/>
                    </a:lnTo>
                    <a:lnTo>
                      <a:pt x="2195" y="1407"/>
                    </a:lnTo>
                    <a:lnTo>
                      <a:pt x="2145" y="1591"/>
                    </a:lnTo>
                    <a:lnTo>
                      <a:pt x="2044" y="1776"/>
                    </a:lnTo>
                    <a:lnTo>
                      <a:pt x="1927" y="1926"/>
                    </a:lnTo>
                    <a:lnTo>
                      <a:pt x="1776" y="2044"/>
                    </a:lnTo>
                    <a:lnTo>
                      <a:pt x="1609" y="2127"/>
                    </a:lnTo>
                    <a:lnTo>
                      <a:pt x="1424" y="2194"/>
                    </a:lnTo>
                    <a:lnTo>
                      <a:pt x="1324" y="2211"/>
                    </a:lnTo>
                    <a:lnTo>
                      <a:pt x="1106" y="2211"/>
                    </a:lnTo>
                    <a:lnTo>
                      <a:pt x="1006" y="2194"/>
                    </a:lnTo>
                    <a:lnTo>
                      <a:pt x="821" y="2127"/>
                    </a:lnTo>
                    <a:lnTo>
                      <a:pt x="654" y="2044"/>
                    </a:lnTo>
                    <a:lnTo>
                      <a:pt x="503" y="1926"/>
                    </a:lnTo>
                    <a:lnTo>
                      <a:pt x="386" y="1776"/>
                    </a:lnTo>
                    <a:lnTo>
                      <a:pt x="285" y="1591"/>
                    </a:lnTo>
                    <a:lnTo>
                      <a:pt x="235" y="1407"/>
                    </a:lnTo>
                    <a:lnTo>
                      <a:pt x="218" y="1307"/>
                    </a:lnTo>
                    <a:lnTo>
                      <a:pt x="202" y="1206"/>
                    </a:lnTo>
                    <a:lnTo>
                      <a:pt x="218" y="1106"/>
                    </a:lnTo>
                    <a:lnTo>
                      <a:pt x="235" y="1005"/>
                    </a:lnTo>
                    <a:lnTo>
                      <a:pt x="285" y="821"/>
                    </a:lnTo>
                    <a:lnTo>
                      <a:pt x="386" y="653"/>
                    </a:lnTo>
                    <a:lnTo>
                      <a:pt x="503" y="503"/>
                    </a:lnTo>
                    <a:lnTo>
                      <a:pt x="654" y="369"/>
                    </a:lnTo>
                    <a:lnTo>
                      <a:pt x="821" y="285"/>
                    </a:lnTo>
                    <a:lnTo>
                      <a:pt x="1006" y="218"/>
                    </a:lnTo>
                    <a:lnTo>
                      <a:pt x="1106" y="201"/>
                    </a:lnTo>
                    <a:lnTo>
                      <a:pt x="1223" y="201"/>
                    </a:lnTo>
                    <a:lnTo>
                      <a:pt x="1408" y="218"/>
                    </a:lnTo>
                    <a:lnTo>
                      <a:pt x="1592" y="268"/>
                    </a:lnTo>
                    <a:lnTo>
                      <a:pt x="1625" y="285"/>
                    </a:lnTo>
                    <a:lnTo>
                      <a:pt x="1659" y="268"/>
                    </a:lnTo>
                    <a:lnTo>
                      <a:pt x="1692" y="251"/>
                    </a:lnTo>
                    <a:lnTo>
                      <a:pt x="1726" y="218"/>
                    </a:lnTo>
                    <a:lnTo>
                      <a:pt x="1726" y="184"/>
                    </a:lnTo>
                    <a:lnTo>
                      <a:pt x="1726" y="134"/>
                    </a:lnTo>
                    <a:lnTo>
                      <a:pt x="1692" y="117"/>
                    </a:lnTo>
                    <a:lnTo>
                      <a:pt x="1659" y="84"/>
                    </a:lnTo>
                    <a:lnTo>
                      <a:pt x="1558" y="50"/>
                    </a:lnTo>
                    <a:lnTo>
                      <a:pt x="1441" y="17"/>
                    </a:lnTo>
                    <a:lnTo>
                      <a:pt x="1324"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3" name="Google Shape;3133;p220"/>
              <p:cNvSpPr/>
              <p:nvPr/>
            </p:nvSpPr>
            <p:spPr>
              <a:xfrm>
                <a:off x="1423650" y="3964075"/>
                <a:ext cx="32675" cy="32675"/>
              </a:xfrm>
              <a:custGeom>
                <a:avLst/>
                <a:gdLst/>
                <a:ahLst/>
                <a:cxnLst/>
                <a:rect l="l" t="t" r="r" b="b"/>
                <a:pathLst>
                  <a:path w="1307" h="1307" extrusionOk="0">
                    <a:moveTo>
                      <a:pt x="653" y="0"/>
                    </a:moveTo>
                    <a:lnTo>
                      <a:pt x="519" y="17"/>
                    </a:lnTo>
                    <a:lnTo>
                      <a:pt x="402" y="50"/>
                    </a:lnTo>
                    <a:lnTo>
                      <a:pt x="285" y="117"/>
                    </a:lnTo>
                    <a:lnTo>
                      <a:pt x="184" y="201"/>
                    </a:lnTo>
                    <a:lnTo>
                      <a:pt x="117" y="285"/>
                    </a:lnTo>
                    <a:lnTo>
                      <a:pt x="50" y="402"/>
                    </a:lnTo>
                    <a:lnTo>
                      <a:pt x="17" y="519"/>
                    </a:lnTo>
                    <a:lnTo>
                      <a:pt x="0" y="653"/>
                    </a:lnTo>
                    <a:lnTo>
                      <a:pt x="17" y="787"/>
                    </a:lnTo>
                    <a:lnTo>
                      <a:pt x="50" y="905"/>
                    </a:lnTo>
                    <a:lnTo>
                      <a:pt x="117" y="1022"/>
                    </a:lnTo>
                    <a:lnTo>
                      <a:pt x="184" y="1122"/>
                    </a:lnTo>
                    <a:lnTo>
                      <a:pt x="285" y="1206"/>
                    </a:lnTo>
                    <a:lnTo>
                      <a:pt x="402" y="1256"/>
                    </a:lnTo>
                    <a:lnTo>
                      <a:pt x="519" y="1290"/>
                    </a:lnTo>
                    <a:lnTo>
                      <a:pt x="653" y="1307"/>
                    </a:lnTo>
                    <a:lnTo>
                      <a:pt x="787" y="1290"/>
                    </a:lnTo>
                    <a:lnTo>
                      <a:pt x="905" y="1256"/>
                    </a:lnTo>
                    <a:lnTo>
                      <a:pt x="1022" y="1206"/>
                    </a:lnTo>
                    <a:lnTo>
                      <a:pt x="1122" y="1122"/>
                    </a:lnTo>
                    <a:lnTo>
                      <a:pt x="1190" y="1022"/>
                    </a:lnTo>
                    <a:lnTo>
                      <a:pt x="1257" y="905"/>
                    </a:lnTo>
                    <a:lnTo>
                      <a:pt x="1290" y="787"/>
                    </a:lnTo>
                    <a:lnTo>
                      <a:pt x="1307" y="653"/>
                    </a:lnTo>
                    <a:lnTo>
                      <a:pt x="1307" y="603"/>
                    </a:lnTo>
                    <a:lnTo>
                      <a:pt x="1290" y="553"/>
                    </a:lnTo>
                    <a:lnTo>
                      <a:pt x="1273" y="536"/>
                    </a:lnTo>
                    <a:lnTo>
                      <a:pt x="1240" y="519"/>
                    </a:lnTo>
                    <a:lnTo>
                      <a:pt x="1190" y="503"/>
                    </a:lnTo>
                    <a:lnTo>
                      <a:pt x="1156" y="519"/>
                    </a:lnTo>
                    <a:lnTo>
                      <a:pt x="1122" y="536"/>
                    </a:lnTo>
                    <a:lnTo>
                      <a:pt x="1106" y="570"/>
                    </a:lnTo>
                    <a:lnTo>
                      <a:pt x="1106" y="620"/>
                    </a:lnTo>
                    <a:lnTo>
                      <a:pt x="1106" y="653"/>
                    </a:lnTo>
                    <a:lnTo>
                      <a:pt x="1089" y="754"/>
                    </a:lnTo>
                    <a:lnTo>
                      <a:pt x="1072" y="838"/>
                    </a:lnTo>
                    <a:lnTo>
                      <a:pt x="1022" y="905"/>
                    </a:lnTo>
                    <a:lnTo>
                      <a:pt x="972" y="972"/>
                    </a:lnTo>
                    <a:lnTo>
                      <a:pt x="905" y="1039"/>
                    </a:lnTo>
                    <a:lnTo>
                      <a:pt x="821" y="1072"/>
                    </a:lnTo>
                    <a:lnTo>
                      <a:pt x="737" y="1106"/>
                    </a:lnTo>
                    <a:lnTo>
                      <a:pt x="570" y="1106"/>
                    </a:lnTo>
                    <a:lnTo>
                      <a:pt x="469" y="1072"/>
                    </a:lnTo>
                    <a:lnTo>
                      <a:pt x="402" y="1039"/>
                    </a:lnTo>
                    <a:lnTo>
                      <a:pt x="335" y="972"/>
                    </a:lnTo>
                    <a:lnTo>
                      <a:pt x="285" y="905"/>
                    </a:lnTo>
                    <a:lnTo>
                      <a:pt x="235" y="838"/>
                    </a:lnTo>
                    <a:lnTo>
                      <a:pt x="218" y="754"/>
                    </a:lnTo>
                    <a:lnTo>
                      <a:pt x="201" y="653"/>
                    </a:lnTo>
                    <a:lnTo>
                      <a:pt x="218" y="570"/>
                    </a:lnTo>
                    <a:lnTo>
                      <a:pt x="235" y="486"/>
                    </a:lnTo>
                    <a:lnTo>
                      <a:pt x="285" y="402"/>
                    </a:lnTo>
                    <a:lnTo>
                      <a:pt x="335" y="335"/>
                    </a:lnTo>
                    <a:lnTo>
                      <a:pt x="402" y="285"/>
                    </a:lnTo>
                    <a:lnTo>
                      <a:pt x="469" y="235"/>
                    </a:lnTo>
                    <a:lnTo>
                      <a:pt x="570" y="218"/>
                    </a:lnTo>
                    <a:lnTo>
                      <a:pt x="653" y="201"/>
                    </a:lnTo>
                    <a:lnTo>
                      <a:pt x="737" y="201"/>
                    </a:lnTo>
                    <a:lnTo>
                      <a:pt x="771" y="184"/>
                    </a:lnTo>
                    <a:lnTo>
                      <a:pt x="804" y="151"/>
                    </a:lnTo>
                    <a:lnTo>
                      <a:pt x="804" y="117"/>
                    </a:lnTo>
                    <a:lnTo>
                      <a:pt x="804" y="84"/>
                    </a:lnTo>
                    <a:lnTo>
                      <a:pt x="787" y="50"/>
                    </a:lnTo>
                    <a:lnTo>
                      <a:pt x="754" y="17"/>
                    </a:lnTo>
                    <a:lnTo>
                      <a:pt x="720"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4" name="Google Shape;3134;p220"/>
              <p:cNvSpPr/>
              <p:nvPr/>
            </p:nvSpPr>
            <p:spPr>
              <a:xfrm>
                <a:off x="1437450" y="3946475"/>
                <a:ext cx="36900" cy="37300"/>
              </a:xfrm>
              <a:custGeom>
                <a:avLst/>
                <a:gdLst/>
                <a:ahLst/>
                <a:cxnLst/>
                <a:rect l="l" t="t" r="r" b="b"/>
                <a:pathLst>
                  <a:path w="1476" h="1492" extrusionOk="0">
                    <a:moveTo>
                      <a:pt x="1375" y="1"/>
                    </a:moveTo>
                    <a:lnTo>
                      <a:pt x="1341" y="17"/>
                    </a:lnTo>
                    <a:lnTo>
                      <a:pt x="1308" y="34"/>
                    </a:lnTo>
                    <a:lnTo>
                      <a:pt x="18" y="1324"/>
                    </a:lnTo>
                    <a:lnTo>
                      <a:pt x="1" y="1357"/>
                    </a:lnTo>
                    <a:lnTo>
                      <a:pt x="1" y="1391"/>
                    </a:lnTo>
                    <a:lnTo>
                      <a:pt x="1" y="1424"/>
                    </a:lnTo>
                    <a:lnTo>
                      <a:pt x="18" y="1458"/>
                    </a:lnTo>
                    <a:lnTo>
                      <a:pt x="51" y="1491"/>
                    </a:lnTo>
                    <a:lnTo>
                      <a:pt x="135" y="1491"/>
                    </a:lnTo>
                    <a:lnTo>
                      <a:pt x="168" y="1458"/>
                    </a:lnTo>
                    <a:lnTo>
                      <a:pt x="1442" y="185"/>
                    </a:lnTo>
                    <a:lnTo>
                      <a:pt x="1475" y="151"/>
                    </a:lnTo>
                    <a:lnTo>
                      <a:pt x="1475" y="101"/>
                    </a:lnTo>
                    <a:lnTo>
                      <a:pt x="1475" y="68"/>
                    </a:lnTo>
                    <a:lnTo>
                      <a:pt x="1442" y="34"/>
                    </a:lnTo>
                    <a:lnTo>
                      <a:pt x="1408" y="17"/>
                    </a:lnTo>
                    <a:lnTo>
                      <a:pt x="137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5" name="Google Shape;3135;p220"/>
              <p:cNvSpPr/>
              <p:nvPr/>
            </p:nvSpPr>
            <p:spPr>
              <a:xfrm>
                <a:off x="1467200" y="3924275"/>
                <a:ext cx="28925" cy="28925"/>
              </a:xfrm>
              <a:custGeom>
                <a:avLst/>
                <a:gdLst/>
                <a:ahLst/>
                <a:cxnLst/>
                <a:rect l="l" t="t" r="r" b="b"/>
                <a:pathLst>
                  <a:path w="1157" h="1157" extrusionOk="0">
                    <a:moveTo>
                      <a:pt x="520" y="319"/>
                    </a:moveTo>
                    <a:lnTo>
                      <a:pt x="553" y="520"/>
                    </a:lnTo>
                    <a:lnTo>
                      <a:pt x="570" y="587"/>
                    </a:lnTo>
                    <a:lnTo>
                      <a:pt x="637" y="604"/>
                    </a:lnTo>
                    <a:lnTo>
                      <a:pt x="838" y="637"/>
                    </a:lnTo>
                    <a:lnTo>
                      <a:pt x="553" y="939"/>
                    </a:lnTo>
                    <a:lnTo>
                      <a:pt x="268" y="889"/>
                    </a:lnTo>
                    <a:lnTo>
                      <a:pt x="218" y="621"/>
                    </a:lnTo>
                    <a:lnTo>
                      <a:pt x="520" y="319"/>
                    </a:lnTo>
                    <a:close/>
                    <a:moveTo>
                      <a:pt x="553" y="1"/>
                    </a:moveTo>
                    <a:lnTo>
                      <a:pt x="503" y="34"/>
                    </a:lnTo>
                    <a:lnTo>
                      <a:pt x="34" y="503"/>
                    </a:lnTo>
                    <a:lnTo>
                      <a:pt x="17" y="554"/>
                    </a:lnTo>
                    <a:lnTo>
                      <a:pt x="0" y="604"/>
                    </a:lnTo>
                    <a:lnTo>
                      <a:pt x="67" y="1006"/>
                    </a:lnTo>
                    <a:lnTo>
                      <a:pt x="101" y="1056"/>
                    </a:lnTo>
                    <a:lnTo>
                      <a:pt x="151" y="1090"/>
                    </a:lnTo>
                    <a:lnTo>
                      <a:pt x="570" y="1157"/>
                    </a:lnTo>
                    <a:lnTo>
                      <a:pt x="587" y="1157"/>
                    </a:lnTo>
                    <a:lnTo>
                      <a:pt x="620" y="1140"/>
                    </a:lnTo>
                    <a:lnTo>
                      <a:pt x="654" y="1123"/>
                    </a:lnTo>
                    <a:lnTo>
                      <a:pt x="1123" y="654"/>
                    </a:lnTo>
                    <a:lnTo>
                      <a:pt x="1156" y="604"/>
                    </a:lnTo>
                    <a:lnTo>
                      <a:pt x="1156" y="554"/>
                    </a:lnTo>
                    <a:lnTo>
                      <a:pt x="1123" y="503"/>
                    </a:lnTo>
                    <a:lnTo>
                      <a:pt x="1072" y="487"/>
                    </a:lnTo>
                    <a:lnTo>
                      <a:pt x="737" y="420"/>
                    </a:lnTo>
                    <a:lnTo>
                      <a:pt x="687" y="85"/>
                    </a:lnTo>
                    <a:lnTo>
                      <a:pt x="654" y="34"/>
                    </a:lnTo>
                    <a:lnTo>
                      <a:pt x="6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3136" name="Google Shape;3136;p220"/>
          <p:cNvGrpSpPr/>
          <p:nvPr/>
        </p:nvGrpSpPr>
        <p:grpSpPr>
          <a:xfrm>
            <a:off x="1413460" y="1594063"/>
            <a:ext cx="1436700" cy="1436700"/>
            <a:chOff x="1376522" y="1559551"/>
            <a:chExt cx="1436700" cy="1436700"/>
          </a:xfrm>
        </p:grpSpPr>
        <p:sp>
          <p:nvSpPr>
            <p:cNvPr id="3137" name="Google Shape;3137;p220"/>
            <p:cNvSpPr/>
            <p:nvPr/>
          </p:nvSpPr>
          <p:spPr>
            <a:xfrm>
              <a:off x="1376522" y="1559550"/>
              <a:ext cx="1436700" cy="1436700"/>
            </a:xfrm>
            <a:prstGeom prst="roundRect">
              <a:avLst>
                <a:gd name="adj" fmla="val 8546"/>
              </a:avLst>
            </a:prstGeom>
            <a:gradFill>
              <a:gsLst>
                <a:gs pos="0">
                  <a:srgbClr val="F20019"/>
                </a:gs>
                <a:gs pos="92000">
                  <a:schemeClr val="accent3"/>
                </a:gs>
                <a:gs pos="100000">
                  <a:srgbClr val="8B0033"/>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138" name="Google Shape;3138;p220"/>
            <p:cNvGrpSpPr/>
            <p:nvPr/>
          </p:nvGrpSpPr>
          <p:grpSpPr>
            <a:xfrm>
              <a:off x="1662045" y="1830283"/>
              <a:ext cx="865679" cy="895235"/>
              <a:chOff x="2949625" y="1046925"/>
              <a:chExt cx="98850" cy="102225"/>
            </a:xfrm>
          </p:grpSpPr>
          <p:sp>
            <p:nvSpPr>
              <p:cNvPr id="3139" name="Google Shape;3139;p220"/>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0" name="Google Shape;3140;p220"/>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1" name="Google Shape;3141;p220"/>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2" name="Google Shape;3142;p220"/>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3" name="Google Shape;3143;p220"/>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4" name="Google Shape;3144;p220"/>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5" name="Google Shape;3145;p220"/>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6" name="Google Shape;3146;p220"/>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7" name="Google Shape;3147;p220"/>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8" name="Google Shape;3148;p220"/>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3149" name="Google Shape;3149;p220"/>
          <p:cNvGrpSpPr/>
          <p:nvPr/>
        </p:nvGrpSpPr>
        <p:grpSpPr>
          <a:xfrm>
            <a:off x="3924596" y="1594063"/>
            <a:ext cx="1436700" cy="1436700"/>
            <a:chOff x="3853646" y="1559551"/>
            <a:chExt cx="1436700" cy="1436700"/>
          </a:xfrm>
        </p:grpSpPr>
        <p:sp>
          <p:nvSpPr>
            <p:cNvPr id="3150" name="Google Shape;3150;p220"/>
            <p:cNvSpPr/>
            <p:nvPr/>
          </p:nvSpPr>
          <p:spPr>
            <a:xfrm>
              <a:off x="3853646" y="1559550"/>
              <a:ext cx="1436700" cy="1436700"/>
            </a:xfrm>
            <a:prstGeom prst="roundRect">
              <a:avLst>
                <a:gd name="adj" fmla="val 8546"/>
              </a:avLst>
            </a:prstGeom>
            <a:gradFill>
              <a:gsLst>
                <a:gs pos="0">
                  <a:srgbClr val="8A0034"/>
                </a:gs>
                <a:gs pos="67000">
                  <a:srgbClr val="53004A"/>
                </a:gs>
                <a:gs pos="100000">
                  <a:srgbClr val="3D005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151" name="Google Shape;3151;p220"/>
            <p:cNvGrpSpPr/>
            <p:nvPr/>
          </p:nvGrpSpPr>
          <p:grpSpPr>
            <a:xfrm>
              <a:off x="4137296" y="1843310"/>
              <a:ext cx="869401" cy="869182"/>
              <a:chOff x="3140175" y="667125"/>
              <a:chExt cx="99275" cy="99250"/>
            </a:xfrm>
          </p:grpSpPr>
          <p:sp>
            <p:nvSpPr>
              <p:cNvPr id="3152" name="Google Shape;3152;p220"/>
              <p:cNvSpPr/>
              <p:nvPr/>
            </p:nvSpPr>
            <p:spPr>
              <a:xfrm>
                <a:off x="3140175" y="679250"/>
                <a:ext cx="87125" cy="87125"/>
              </a:xfrm>
              <a:custGeom>
                <a:avLst/>
                <a:gdLst/>
                <a:ahLst/>
                <a:cxnLst/>
                <a:rect l="l" t="t" r="r" b="b"/>
                <a:pathLst>
                  <a:path w="3485" h="3485" extrusionOk="0">
                    <a:moveTo>
                      <a:pt x="2061" y="1"/>
                    </a:moveTo>
                    <a:lnTo>
                      <a:pt x="2027" y="18"/>
                    </a:lnTo>
                    <a:lnTo>
                      <a:pt x="1994" y="34"/>
                    </a:lnTo>
                    <a:lnTo>
                      <a:pt x="34" y="1994"/>
                    </a:lnTo>
                    <a:lnTo>
                      <a:pt x="17" y="2028"/>
                    </a:lnTo>
                    <a:lnTo>
                      <a:pt x="0" y="2061"/>
                    </a:lnTo>
                    <a:lnTo>
                      <a:pt x="17" y="2095"/>
                    </a:lnTo>
                    <a:lnTo>
                      <a:pt x="34" y="2128"/>
                    </a:lnTo>
                    <a:lnTo>
                      <a:pt x="1357" y="3451"/>
                    </a:lnTo>
                    <a:lnTo>
                      <a:pt x="1391" y="3485"/>
                    </a:lnTo>
                    <a:lnTo>
                      <a:pt x="1474" y="3485"/>
                    </a:lnTo>
                    <a:lnTo>
                      <a:pt x="1508" y="3451"/>
                    </a:lnTo>
                    <a:lnTo>
                      <a:pt x="3451" y="1508"/>
                    </a:lnTo>
                    <a:lnTo>
                      <a:pt x="3484" y="1475"/>
                    </a:lnTo>
                    <a:lnTo>
                      <a:pt x="3484" y="1425"/>
                    </a:lnTo>
                    <a:lnTo>
                      <a:pt x="3484" y="1391"/>
                    </a:lnTo>
                    <a:lnTo>
                      <a:pt x="3451" y="1358"/>
                    </a:lnTo>
                    <a:lnTo>
                      <a:pt x="3417" y="1341"/>
                    </a:lnTo>
                    <a:lnTo>
                      <a:pt x="3384" y="1324"/>
                    </a:lnTo>
                    <a:lnTo>
                      <a:pt x="3350" y="1341"/>
                    </a:lnTo>
                    <a:lnTo>
                      <a:pt x="3317" y="1358"/>
                    </a:lnTo>
                    <a:lnTo>
                      <a:pt x="1424" y="3250"/>
                    </a:lnTo>
                    <a:lnTo>
                      <a:pt x="252" y="2061"/>
                    </a:lnTo>
                    <a:lnTo>
                      <a:pt x="2128" y="185"/>
                    </a:lnTo>
                    <a:lnTo>
                      <a:pt x="2144" y="152"/>
                    </a:lnTo>
                    <a:lnTo>
                      <a:pt x="2161" y="101"/>
                    </a:lnTo>
                    <a:lnTo>
                      <a:pt x="2144" y="68"/>
                    </a:lnTo>
                    <a:lnTo>
                      <a:pt x="2128" y="34"/>
                    </a:lnTo>
                    <a:lnTo>
                      <a:pt x="2094" y="18"/>
                    </a:lnTo>
                    <a:lnTo>
                      <a:pt x="206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53" name="Google Shape;3153;p220"/>
              <p:cNvSpPr/>
              <p:nvPr/>
            </p:nvSpPr>
            <p:spPr>
              <a:xfrm>
                <a:off x="3190000" y="678850"/>
                <a:ext cx="38125" cy="38125"/>
              </a:xfrm>
              <a:custGeom>
                <a:avLst/>
                <a:gdLst/>
                <a:ahLst/>
                <a:cxnLst/>
                <a:rect l="l" t="t" r="r" b="b"/>
                <a:pathLst>
                  <a:path w="1525" h="1525" extrusionOk="0">
                    <a:moveTo>
                      <a:pt x="51" y="0"/>
                    </a:moveTo>
                    <a:lnTo>
                      <a:pt x="17" y="17"/>
                    </a:lnTo>
                    <a:lnTo>
                      <a:pt x="1" y="50"/>
                    </a:lnTo>
                    <a:lnTo>
                      <a:pt x="1" y="84"/>
                    </a:lnTo>
                    <a:lnTo>
                      <a:pt x="1" y="134"/>
                    </a:lnTo>
                    <a:lnTo>
                      <a:pt x="17" y="168"/>
                    </a:lnTo>
                    <a:lnTo>
                      <a:pt x="51" y="184"/>
                    </a:lnTo>
                    <a:lnTo>
                      <a:pt x="84" y="201"/>
                    </a:lnTo>
                    <a:lnTo>
                      <a:pt x="1290" y="235"/>
                    </a:lnTo>
                    <a:lnTo>
                      <a:pt x="1324" y="1424"/>
                    </a:lnTo>
                    <a:lnTo>
                      <a:pt x="1324" y="1457"/>
                    </a:lnTo>
                    <a:lnTo>
                      <a:pt x="1341" y="1491"/>
                    </a:lnTo>
                    <a:lnTo>
                      <a:pt x="1374" y="1508"/>
                    </a:lnTo>
                    <a:lnTo>
                      <a:pt x="1424" y="1524"/>
                    </a:lnTo>
                    <a:lnTo>
                      <a:pt x="1458" y="1508"/>
                    </a:lnTo>
                    <a:lnTo>
                      <a:pt x="1491" y="1491"/>
                    </a:lnTo>
                    <a:lnTo>
                      <a:pt x="1508" y="1457"/>
                    </a:lnTo>
                    <a:lnTo>
                      <a:pt x="1525" y="1424"/>
                    </a:lnTo>
                    <a:lnTo>
                      <a:pt x="1475" y="134"/>
                    </a:lnTo>
                    <a:lnTo>
                      <a:pt x="1475" y="84"/>
                    </a:lnTo>
                    <a:lnTo>
                      <a:pt x="1458" y="67"/>
                    </a:lnTo>
                    <a:lnTo>
                      <a:pt x="1424" y="34"/>
                    </a:lnTo>
                    <a:lnTo>
                      <a:pt x="1391" y="34"/>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54" name="Google Shape;3154;p220"/>
              <p:cNvSpPr/>
              <p:nvPr/>
            </p:nvSpPr>
            <p:spPr>
              <a:xfrm>
                <a:off x="3204250" y="667125"/>
                <a:ext cx="35200" cy="35600"/>
              </a:xfrm>
              <a:custGeom>
                <a:avLst/>
                <a:gdLst/>
                <a:ahLst/>
                <a:cxnLst/>
                <a:rect l="l" t="t" r="r" b="b"/>
                <a:pathLst>
                  <a:path w="1408" h="1424" extrusionOk="0">
                    <a:moveTo>
                      <a:pt x="704" y="0"/>
                    </a:moveTo>
                    <a:lnTo>
                      <a:pt x="570" y="17"/>
                    </a:lnTo>
                    <a:lnTo>
                      <a:pt x="436" y="50"/>
                    </a:lnTo>
                    <a:lnTo>
                      <a:pt x="302" y="117"/>
                    </a:lnTo>
                    <a:lnTo>
                      <a:pt x="201" y="218"/>
                    </a:lnTo>
                    <a:lnTo>
                      <a:pt x="134" y="285"/>
                    </a:lnTo>
                    <a:lnTo>
                      <a:pt x="67" y="369"/>
                    </a:lnTo>
                    <a:lnTo>
                      <a:pt x="34" y="469"/>
                    </a:lnTo>
                    <a:lnTo>
                      <a:pt x="0" y="570"/>
                    </a:lnTo>
                    <a:lnTo>
                      <a:pt x="0" y="603"/>
                    </a:lnTo>
                    <a:lnTo>
                      <a:pt x="17" y="637"/>
                    </a:lnTo>
                    <a:lnTo>
                      <a:pt x="50" y="670"/>
                    </a:lnTo>
                    <a:lnTo>
                      <a:pt x="84" y="687"/>
                    </a:lnTo>
                    <a:lnTo>
                      <a:pt x="117" y="687"/>
                    </a:lnTo>
                    <a:lnTo>
                      <a:pt x="151" y="670"/>
                    </a:lnTo>
                    <a:lnTo>
                      <a:pt x="184" y="637"/>
                    </a:lnTo>
                    <a:lnTo>
                      <a:pt x="201" y="603"/>
                    </a:lnTo>
                    <a:lnTo>
                      <a:pt x="218" y="536"/>
                    </a:lnTo>
                    <a:lnTo>
                      <a:pt x="251" y="469"/>
                    </a:lnTo>
                    <a:lnTo>
                      <a:pt x="285" y="419"/>
                    </a:lnTo>
                    <a:lnTo>
                      <a:pt x="335" y="352"/>
                    </a:lnTo>
                    <a:lnTo>
                      <a:pt x="419" y="285"/>
                    </a:lnTo>
                    <a:lnTo>
                      <a:pt x="503" y="251"/>
                    </a:lnTo>
                    <a:lnTo>
                      <a:pt x="603" y="218"/>
                    </a:lnTo>
                    <a:lnTo>
                      <a:pt x="704" y="201"/>
                    </a:lnTo>
                    <a:lnTo>
                      <a:pt x="787" y="218"/>
                    </a:lnTo>
                    <a:lnTo>
                      <a:pt x="888" y="251"/>
                    </a:lnTo>
                    <a:lnTo>
                      <a:pt x="972" y="285"/>
                    </a:lnTo>
                    <a:lnTo>
                      <a:pt x="1055" y="352"/>
                    </a:lnTo>
                    <a:lnTo>
                      <a:pt x="1122" y="436"/>
                    </a:lnTo>
                    <a:lnTo>
                      <a:pt x="1173" y="519"/>
                    </a:lnTo>
                    <a:lnTo>
                      <a:pt x="1189" y="620"/>
                    </a:lnTo>
                    <a:lnTo>
                      <a:pt x="1206" y="720"/>
                    </a:lnTo>
                    <a:lnTo>
                      <a:pt x="1189" y="804"/>
                    </a:lnTo>
                    <a:lnTo>
                      <a:pt x="1173" y="905"/>
                    </a:lnTo>
                    <a:lnTo>
                      <a:pt x="1122" y="988"/>
                    </a:lnTo>
                    <a:lnTo>
                      <a:pt x="1055" y="1072"/>
                    </a:lnTo>
                    <a:lnTo>
                      <a:pt x="972" y="1139"/>
                    </a:lnTo>
                    <a:lnTo>
                      <a:pt x="888" y="1189"/>
                    </a:lnTo>
                    <a:lnTo>
                      <a:pt x="787" y="1206"/>
                    </a:lnTo>
                    <a:lnTo>
                      <a:pt x="704" y="1223"/>
                    </a:lnTo>
                    <a:lnTo>
                      <a:pt x="603" y="1206"/>
                    </a:lnTo>
                    <a:lnTo>
                      <a:pt x="503" y="1189"/>
                    </a:lnTo>
                    <a:lnTo>
                      <a:pt x="419" y="1139"/>
                    </a:lnTo>
                    <a:lnTo>
                      <a:pt x="335" y="1072"/>
                    </a:lnTo>
                    <a:lnTo>
                      <a:pt x="302" y="1055"/>
                    </a:lnTo>
                    <a:lnTo>
                      <a:pt x="268" y="1039"/>
                    </a:lnTo>
                    <a:lnTo>
                      <a:pt x="235" y="1055"/>
                    </a:lnTo>
                    <a:lnTo>
                      <a:pt x="201" y="1072"/>
                    </a:lnTo>
                    <a:lnTo>
                      <a:pt x="168" y="1106"/>
                    </a:lnTo>
                    <a:lnTo>
                      <a:pt x="168" y="1139"/>
                    </a:lnTo>
                    <a:lnTo>
                      <a:pt x="168" y="1189"/>
                    </a:lnTo>
                    <a:lnTo>
                      <a:pt x="201" y="1223"/>
                    </a:lnTo>
                    <a:lnTo>
                      <a:pt x="302" y="1307"/>
                    </a:lnTo>
                    <a:lnTo>
                      <a:pt x="436" y="1374"/>
                    </a:lnTo>
                    <a:lnTo>
                      <a:pt x="570" y="1407"/>
                    </a:lnTo>
                    <a:lnTo>
                      <a:pt x="704" y="1424"/>
                    </a:lnTo>
                    <a:lnTo>
                      <a:pt x="838" y="1407"/>
                    </a:lnTo>
                    <a:lnTo>
                      <a:pt x="972" y="1374"/>
                    </a:lnTo>
                    <a:lnTo>
                      <a:pt x="1089" y="1307"/>
                    </a:lnTo>
                    <a:lnTo>
                      <a:pt x="1206" y="1223"/>
                    </a:lnTo>
                    <a:lnTo>
                      <a:pt x="1290" y="1106"/>
                    </a:lnTo>
                    <a:lnTo>
                      <a:pt x="1357" y="988"/>
                    </a:lnTo>
                    <a:lnTo>
                      <a:pt x="1390" y="854"/>
                    </a:lnTo>
                    <a:lnTo>
                      <a:pt x="1407" y="720"/>
                    </a:lnTo>
                    <a:lnTo>
                      <a:pt x="1390" y="586"/>
                    </a:lnTo>
                    <a:lnTo>
                      <a:pt x="1357" y="452"/>
                    </a:lnTo>
                    <a:lnTo>
                      <a:pt x="1290" y="318"/>
                    </a:lnTo>
                    <a:lnTo>
                      <a:pt x="1206" y="218"/>
                    </a:lnTo>
                    <a:lnTo>
                      <a:pt x="1089" y="117"/>
                    </a:lnTo>
                    <a:lnTo>
                      <a:pt x="972" y="50"/>
                    </a:lnTo>
                    <a:lnTo>
                      <a:pt x="838" y="17"/>
                    </a:lnTo>
                    <a:lnTo>
                      <a:pt x="704"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55" name="Google Shape;3155;p220"/>
              <p:cNvSpPr/>
              <p:nvPr/>
            </p:nvSpPr>
            <p:spPr>
              <a:xfrm>
                <a:off x="3190000" y="712350"/>
                <a:ext cx="6725" cy="9225"/>
              </a:xfrm>
              <a:custGeom>
                <a:avLst/>
                <a:gdLst/>
                <a:ahLst/>
                <a:cxnLst/>
                <a:rect l="l" t="t" r="r" b="b"/>
                <a:pathLst>
                  <a:path w="269" h="369" extrusionOk="0">
                    <a:moveTo>
                      <a:pt x="68" y="0"/>
                    </a:moveTo>
                    <a:lnTo>
                      <a:pt x="34" y="34"/>
                    </a:lnTo>
                    <a:lnTo>
                      <a:pt x="1" y="67"/>
                    </a:lnTo>
                    <a:lnTo>
                      <a:pt x="1" y="101"/>
                    </a:lnTo>
                    <a:lnTo>
                      <a:pt x="1" y="134"/>
                    </a:lnTo>
                    <a:lnTo>
                      <a:pt x="34" y="168"/>
                    </a:lnTo>
                    <a:lnTo>
                      <a:pt x="51" y="218"/>
                    </a:lnTo>
                    <a:lnTo>
                      <a:pt x="68" y="268"/>
                    </a:lnTo>
                    <a:lnTo>
                      <a:pt x="68" y="318"/>
                    </a:lnTo>
                    <a:lnTo>
                      <a:pt x="101" y="352"/>
                    </a:lnTo>
                    <a:lnTo>
                      <a:pt x="118" y="369"/>
                    </a:lnTo>
                    <a:lnTo>
                      <a:pt x="202" y="369"/>
                    </a:lnTo>
                    <a:lnTo>
                      <a:pt x="235" y="352"/>
                    </a:lnTo>
                    <a:lnTo>
                      <a:pt x="252" y="318"/>
                    </a:lnTo>
                    <a:lnTo>
                      <a:pt x="269" y="285"/>
                    </a:lnTo>
                    <a:lnTo>
                      <a:pt x="269" y="218"/>
                    </a:lnTo>
                    <a:lnTo>
                      <a:pt x="252" y="151"/>
                    </a:lnTo>
                    <a:lnTo>
                      <a:pt x="218" y="84"/>
                    </a:lnTo>
                    <a:lnTo>
                      <a:pt x="168" y="34"/>
                    </a:lnTo>
                    <a:lnTo>
                      <a:pt x="135"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56" name="Google Shape;3156;p220"/>
              <p:cNvSpPr/>
              <p:nvPr/>
            </p:nvSpPr>
            <p:spPr>
              <a:xfrm>
                <a:off x="3171150" y="724475"/>
                <a:ext cx="6725" cy="9250"/>
              </a:xfrm>
              <a:custGeom>
                <a:avLst/>
                <a:gdLst/>
                <a:ahLst/>
                <a:cxnLst/>
                <a:rect l="l" t="t" r="r" b="b"/>
                <a:pathLst>
                  <a:path w="269" h="370" extrusionOk="0">
                    <a:moveTo>
                      <a:pt x="68" y="1"/>
                    </a:moveTo>
                    <a:lnTo>
                      <a:pt x="34" y="18"/>
                    </a:lnTo>
                    <a:lnTo>
                      <a:pt x="18" y="51"/>
                    </a:lnTo>
                    <a:lnTo>
                      <a:pt x="1" y="85"/>
                    </a:lnTo>
                    <a:lnTo>
                      <a:pt x="18" y="152"/>
                    </a:lnTo>
                    <a:lnTo>
                      <a:pt x="34" y="219"/>
                    </a:lnTo>
                    <a:lnTo>
                      <a:pt x="68" y="286"/>
                    </a:lnTo>
                    <a:lnTo>
                      <a:pt x="101" y="336"/>
                    </a:lnTo>
                    <a:lnTo>
                      <a:pt x="135" y="369"/>
                    </a:lnTo>
                    <a:lnTo>
                      <a:pt x="219" y="369"/>
                    </a:lnTo>
                    <a:lnTo>
                      <a:pt x="252" y="336"/>
                    </a:lnTo>
                    <a:lnTo>
                      <a:pt x="269" y="302"/>
                    </a:lnTo>
                    <a:lnTo>
                      <a:pt x="269" y="269"/>
                    </a:lnTo>
                    <a:lnTo>
                      <a:pt x="269" y="235"/>
                    </a:lnTo>
                    <a:lnTo>
                      <a:pt x="252" y="202"/>
                    </a:lnTo>
                    <a:lnTo>
                      <a:pt x="219" y="152"/>
                    </a:lnTo>
                    <a:lnTo>
                      <a:pt x="202" y="101"/>
                    </a:lnTo>
                    <a:lnTo>
                      <a:pt x="202" y="51"/>
                    </a:lnTo>
                    <a:lnTo>
                      <a:pt x="185" y="18"/>
                    </a:lnTo>
                    <a:lnTo>
                      <a:pt x="15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57" name="Google Shape;3157;p220"/>
              <p:cNvSpPr/>
              <p:nvPr/>
            </p:nvSpPr>
            <p:spPr>
              <a:xfrm>
                <a:off x="3179950" y="710675"/>
                <a:ext cx="15100" cy="15100"/>
              </a:xfrm>
              <a:custGeom>
                <a:avLst/>
                <a:gdLst/>
                <a:ahLst/>
                <a:cxnLst/>
                <a:rect l="l" t="t" r="r" b="b"/>
                <a:pathLst>
                  <a:path w="604" h="604" extrusionOk="0">
                    <a:moveTo>
                      <a:pt x="269" y="0"/>
                    </a:moveTo>
                    <a:lnTo>
                      <a:pt x="202" y="17"/>
                    </a:lnTo>
                    <a:lnTo>
                      <a:pt x="151" y="50"/>
                    </a:lnTo>
                    <a:lnTo>
                      <a:pt x="101" y="101"/>
                    </a:lnTo>
                    <a:lnTo>
                      <a:pt x="51" y="151"/>
                    </a:lnTo>
                    <a:lnTo>
                      <a:pt x="17" y="201"/>
                    </a:lnTo>
                    <a:lnTo>
                      <a:pt x="1" y="268"/>
                    </a:lnTo>
                    <a:lnTo>
                      <a:pt x="1" y="335"/>
                    </a:lnTo>
                    <a:lnTo>
                      <a:pt x="1" y="402"/>
                    </a:lnTo>
                    <a:lnTo>
                      <a:pt x="17" y="452"/>
                    </a:lnTo>
                    <a:lnTo>
                      <a:pt x="51" y="519"/>
                    </a:lnTo>
                    <a:lnTo>
                      <a:pt x="101" y="570"/>
                    </a:lnTo>
                    <a:lnTo>
                      <a:pt x="135" y="586"/>
                    </a:lnTo>
                    <a:lnTo>
                      <a:pt x="168" y="603"/>
                    </a:lnTo>
                    <a:lnTo>
                      <a:pt x="202" y="586"/>
                    </a:lnTo>
                    <a:lnTo>
                      <a:pt x="235" y="570"/>
                    </a:lnTo>
                    <a:lnTo>
                      <a:pt x="269" y="536"/>
                    </a:lnTo>
                    <a:lnTo>
                      <a:pt x="269" y="503"/>
                    </a:lnTo>
                    <a:lnTo>
                      <a:pt x="269" y="469"/>
                    </a:lnTo>
                    <a:lnTo>
                      <a:pt x="235" y="436"/>
                    </a:lnTo>
                    <a:lnTo>
                      <a:pt x="202" y="385"/>
                    </a:lnTo>
                    <a:lnTo>
                      <a:pt x="202" y="335"/>
                    </a:lnTo>
                    <a:lnTo>
                      <a:pt x="202" y="285"/>
                    </a:lnTo>
                    <a:lnTo>
                      <a:pt x="235" y="235"/>
                    </a:lnTo>
                    <a:lnTo>
                      <a:pt x="285" y="218"/>
                    </a:lnTo>
                    <a:lnTo>
                      <a:pt x="336" y="201"/>
                    </a:lnTo>
                    <a:lnTo>
                      <a:pt x="386" y="218"/>
                    </a:lnTo>
                    <a:lnTo>
                      <a:pt x="436" y="235"/>
                    </a:lnTo>
                    <a:lnTo>
                      <a:pt x="470" y="268"/>
                    </a:lnTo>
                    <a:lnTo>
                      <a:pt x="537" y="268"/>
                    </a:lnTo>
                    <a:lnTo>
                      <a:pt x="570" y="235"/>
                    </a:lnTo>
                    <a:lnTo>
                      <a:pt x="587" y="201"/>
                    </a:lnTo>
                    <a:lnTo>
                      <a:pt x="604" y="168"/>
                    </a:lnTo>
                    <a:lnTo>
                      <a:pt x="587" y="134"/>
                    </a:lnTo>
                    <a:lnTo>
                      <a:pt x="570" y="101"/>
                    </a:lnTo>
                    <a:lnTo>
                      <a:pt x="520" y="50"/>
                    </a:lnTo>
                    <a:lnTo>
                      <a:pt x="470" y="17"/>
                    </a:lnTo>
                    <a:lnTo>
                      <a:pt x="40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58" name="Google Shape;3158;p220"/>
              <p:cNvSpPr/>
              <p:nvPr/>
            </p:nvSpPr>
            <p:spPr>
              <a:xfrm>
                <a:off x="3173250" y="720725"/>
                <a:ext cx="15100" cy="15100"/>
              </a:xfrm>
              <a:custGeom>
                <a:avLst/>
                <a:gdLst/>
                <a:ahLst/>
                <a:cxnLst/>
                <a:rect l="l" t="t" r="r" b="b"/>
                <a:pathLst>
                  <a:path w="604" h="604" extrusionOk="0">
                    <a:moveTo>
                      <a:pt x="403" y="0"/>
                    </a:moveTo>
                    <a:lnTo>
                      <a:pt x="369" y="34"/>
                    </a:lnTo>
                    <a:lnTo>
                      <a:pt x="336" y="67"/>
                    </a:lnTo>
                    <a:lnTo>
                      <a:pt x="336" y="101"/>
                    </a:lnTo>
                    <a:lnTo>
                      <a:pt x="336" y="134"/>
                    </a:lnTo>
                    <a:lnTo>
                      <a:pt x="369" y="168"/>
                    </a:lnTo>
                    <a:lnTo>
                      <a:pt x="386" y="218"/>
                    </a:lnTo>
                    <a:lnTo>
                      <a:pt x="403" y="268"/>
                    </a:lnTo>
                    <a:lnTo>
                      <a:pt x="386" y="318"/>
                    </a:lnTo>
                    <a:lnTo>
                      <a:pt x="369" y="369"/>
                    </a:lnTo>
                    <a:lnTo>
                      <a:pt x="319" y="385"/>
                    </a:lnTo>
                    <a:lnTo>
                      <a:pt x="269" y="402"/>
                    </a:lnTo>
                    <a:lnTo>
                      <a:pt x="218" y="385"/>
                    </a:lnTo>
                    <a:lnTo>
                      <a:pt x="168" y="369"/>
                    </a:lnTo>
                    <a:lnTo>
                      <a:pt x="135" y="335"/>
                    </a:lnTo>
                    <a:lnTo>
                      <a:pt x="68" y="335"/>
                    </a:lnTo>
                    <a:lnTo>
                      <a:pt x="34" y="369"/>
                    </a:lnTo>
                    <a:lnTo>
                      <a:pt x="17" y="402"/>
                    </a:lnTo>
                    <a:lnTo>
                      <a:pt x="1" y="436"/>
                    </a:lnTo>
                    <a:lnTo>
                      <a:pt x="17" y="469"/>
                    </a:lnTo>
                    <a:lnTo>
                      <a:pt x="34" y="503"/>
                    </a:lnTo>
                    <a:lnTo>
                      <a:pt x="84" y="553"/>
                    </a:lnTo>
                    <a:lnTo>
                      <a:pt x="135" y="570"/>
                    </a:lnTo>
                    <a:lnTo>
                      <a:pt x="202" y="603"/>
                    </a:lnTo>
                    <a:lnTo>
                      <a:pt x="336" y="603"/>
                    </a:lnTo>
                    <a:lnTo>
                      <a:pt x="403" y="570"/>
                    </a:lnTo>
                    <a:lnTo>
                      <a:pt x="453" y="553"/>
                    </a:lnTo>
                    <a:lnTo>
                      <a:pt x="503" y="503"/>
                    </a:lnTo>
                    <a:lnTo>
                      <a:pt x="553" y="452"/>
                    </a:lnTo>
                    <a:lnTo>
                      <a:pt x="587" y="385"/>
                    </a:lnTo>
                    <a:lnTo>
                      <a:pt x="604" y="335"/>
                    </a:lnTo>
                    <a:lnTo>
                      <a:pt x="604" y="268"/>
                    </a:lnTo>
                    <a:lnTo>
                      <a:pt x="604" y="201"/>
                    </a:lnTo>
                    <a:lnTo>
                      <a:pt x="587" y="134"/>
                    </a:lnTo>
                    <a:lnTo>
                      <a:pt x="553" y="84"/>
                    </a:lnTo>
                    <a:lnTo>
                      <a:pt x="503" y="34"/>
                    </a:lnTo>
                    <a:lnTo>
                      <a:pt x="470"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59" name="Google Shape;3159;p220"/>
              <p:cNvSpPr/>
              <p:nvPr/>
            </p:nvSpPr>
            <p:spPr>
              <a:xfrm>
                <a:off x="3170750" y="728675"/>
                <a:ext cx="7125" cy="7150"/>
              </a:xfrm>
              <a:custGeom>
                <a:avLst/>
                <a:gdLst/>
                <a:ahLst/>
                <a:cxnLst/>
                <a:rect l="l" t="t" r="r" b="b"/>
                <a:pathLst>
                  <a:path w="285" h="286" extrusionOk="0">
                    <a:moveTo>
                      <a:pt x="151" y="0"/>
                    </a:moveTo>
                    <a:lnTo>
                      <a:pt x="117" y="34"/>
                    </a:lnTo>
                    <a:lnTo>
                      <a:pt x="34" y="118"/>
                    </a:lnTo>
                    <a:lnTo>
                      <a:pt x="17" y="151"/>
                    </a:lnTo>
                    <a:lnTo>
                      <a:pt x="0" y="185"/>
                    </a:lnTo>
                    <a:lnTo>
                      <a:pt x="17" y="218"/>
                    </a:lnTo>
                    <a:lnTo>
                      <a:pt x="34" y="252"/>
                    </a:lnTo>
                    <a:lnTo>
                      <a:pt x="67" y="285"/>
                    </a:lnTo>
                    <a:lnTo>
                      <a:pt x="151" y="285"/>
                    </a:lnTo>
                    <a:lnTo>
                      <a:pt x="184" y="252"/>
                    </a:lnTo>
                    <a:lnTo>
                      <a:pt x="268" y="168"/>
                    </a:lnTo>
                    <a:lnTo>
                      <a:pt x="285" y="134"/>
                    </a:lnTo>
                    <a:lnTo>
                      <a:pt x="285" y="101"/>
                    </a:lnTo>
                    <a:lnTo>
                      <a:pt x="285" y="67"/>
                    </a:lnTo>
                    <a:lnTo>
                      <a:pt x="268" y="34"/>
                    </a:lnTo>
                    <a:lnTo>
                      <a:pt x="235"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60" name="Google Shape;3160;p220"/>
              <p:cNvSpPr/>
              <p:nvPr/>
            </p:nvSpPr>
            <p:spPr>
              <a:xfrm>
                <a:off x="3189575" y="709825"/>
                <a:ext cx="7150" cy="7150"/>
              </a:xfrm>
              <a:custGeom>
                <a:avLst/>
                <a:gdLst/>
                <a:ahLst/>
                <a:cxnLst/>
                <a:rect l="l" t="t" r="r" b="b"/>
                <a:pathLst>
                  <a:path w="286" h="286" extrusionOk="0">
                    <a:moveTo>
                      <a:pt x="185" y="1"/>
                    </a:moveTo>
                    <a:lnTo>
                      <a:pt x="152" y="17"/>
                    </a:lnTo>
                    <a:lnTo>
                      <a:pt x="118" y="34"/>
                    </a:lnTo>
                    <a:lnTo>
                      <a:pt x="34" y="118"/>
                    </a:lnTo>
                    <a:lnTo>
                      <a:pt x="18" y="151"/>
                    </a:lnTo>
                    <a:lnTo>
                      <a:pt x="1" y="185"/>
                    </a:lnTo>
                    <a:lnTo>
                      <a:pt x="18" y="235"/>
                    </a:lnTo>
                    <a:lnTo>
                      <a:pt x="34" y="269"/>
                    </a:lnTo>
                    <a:lnTo>
                      <a:pt x="68" y="285"/>
                    </a:lnTo>
                    <a:lnTo>
                      <a:pt x="135" y="285"/>
                    </a:lnTo>
                    <a:lnTo>
                      <a:pt x="168" y="269"/>
                    </a:lnTo>
                    <a:lnTo>
                      <a:pt x="252" y="168"/>
                    </a:lnTo>
                    <a:lnTo>
                      <a:pt x="286" y="135"/>
                    </a:lnTo>
                    <a:lnTo>
                      <a:pt x="286" y="101"/>
                    </a:lnTo>
                    <a:lnTo>
                      <a:pt x="286" y="68"/>
                    </a:lnTo>
                    <a:lnTo>
                      <a:pt x="252" y="34"/>
                    </a:lnTo>
                    <a:lnTo>
                      <a:pt x="219" y="17"/>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64"/>
        <p:cNvGrpSpPr/>
        <p:nvPr/>
      </p:nvGrpSpPr>
      <p:grpSpPr>
        <a:xfrm>
          <a:off x="0" y="0"/>
          <a:ext cx="0" cy="0"/>
          <a:chOff x="0" y="0"/>
          <a:chExt cx="0" cy="0"/>
        </a:xfrm>
      </p:grpSpPr>
      <p:sp>
        <p:nvSpPr>
          <p:cNvPr id="3165" name="Google Shape;3165;p221"/>
          <p:cNvSpPr/>
          <p:nvPr/>
        </p:nvSpPr>
        <p:spPr>
          <a:xfrm>
            <a:off x="4079019" y="773427"/>
            <a:ext cx="3788700" cy="3788700"/>
          </a:xfrm>
          <a:prstGeom prst="ellipse">
            <a:avLst/>
          </a:prstGeom>
          <a:no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74"/>
              <a:buFont typeface="Arial"/>
              <a:buNone/>
            </a:pPr>
            <a:endParaRPr sz="1874" b="0" i="0" u="none" strike="noStrike" cap="none">
              <a:solidFill>
                <a:srgbClr val="FFFFFF"/>
              </a:solidFill>
              <a:latin typeface="Arial"/>
              <a:ea typeface="Arial"/>
              <a:cs typeface="Arial"/>
              <a:sym typeface="Arial"/>
            </a:endParaRPr>
          </a:p>
        </p:txBody>
      </p:sp>
      <p:sp>
        <p:nvSpPr>
          <p:cNvPr id="3166" name="Google Shape;3166;p221"/>
          <p:cNvSpPr/>
          <p:nvPr/>
        </p:nvSpPr>
        <p:spPr>
          <a:xfrm>
            <a:off x="7417542" y="2932432"/>
            <a:ext cx="778800" cy="761700"/>
          </a:xfrm>
          <a:prstGeom prst="ellipse">
            <a:avLst/>
          </a:prstGeom>
          <a:solidFill>
            <a:schemeClr val="lt1"/>
          </a:solidFill>
          <a:ln>
            <a:noFill/>
          </a:ln>
          <a:effectLst>
            <a:outerShdw blurRad="342900" dist="114300" dir="5400000" algn="bl" rotWithShape="0">
              <a:schemeClr val="lt2">
                <a:alpha val="48240"/>
              </a:schemeClr>
            </a:outerShdw>
          </a:effectLst>
        </p:spPr>
        <p:txBody>
          <a:bodyPr spcFirstLastPara="1" wrap="square" lIns="91400" tIns="91400" rIns="91400" bIns="91400" anchor="ctr" anchorCtr="0">
            <a:noAutofit/>
          </a:bodyPr>
          <a:lstStyle/>
          <a:p>
            <a:pPr marL="365663" marR="182830"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3167" name="Google Shape;3167;p221"/>
          <p:cNvSpPr/>
          <p:nvPr/>
        </p:nvSpPr>
        <p:spPr>
          <a:xfrm>
            <a:off x="6775625" y="3790152"/>
            <a:ext cx="778800" cy="761700"/>
          </a:xfrm>
          <a:prstGeom prst="ellipse">
            <a:avLst/>
          </a:prstGeom>
          <a:solidFill>
            <a:schemeClr val="lt1"/>
          </a:solidFill>
          <a:ln>
            <a:noFill/>
          </a:ln>
          <a:effectLst>
            <a:outerShdw blurRad="342900" dist="114300" dir="5400000" algn="bl" rotWithShape="0">
              <a:schemeClr val="lt2">
                <a:alpha val="48240"/>
              </a:schemeClr>
            </a:outerShdw>
          </a:effectLst>
        </p:spPr>
        <p:txBody>
          <a:bodyPr spcFirstLastPara="1" wrap="square" lIns="91400" tIns="91400" rIns="91400" bIns="91400" anchor="ctr" anchorCtr="0">
            <a:noAutofit/>
          </a:bodyPr>
          <a:lstStyle/>
          <a:p>
            <a:pPr marL="365663" marR="182830"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3168" name="Google Shape;3168;p221"/>
          <p:cNvSpPr/>
          <p:nvPr/>
        </p:nvSpPr>
        <p:spPr>
          <a:xfrm>
            <a:off x="4488800" y="3763890"/>
            <a:ext cx="778800" cy="761700"/>
          </a:xfrm>
          <a:prstGeom prst="ellipse">
            <a:avLst/>
          </a:prstGeom>
          <a:solidFill>
            <a:schemeClr val="lt1"/>
          </a:solidFill>
          <a:ln>
            <a:noFill/>
          </a:ln>
          <a:effectLst>
            <a:outerShdw blurRad="342900" dist="114300" dir="5400000" algn="bl" rotWithShape="0">
              <a:schemeClr val="lt2">
                <a:alpha val="48240"/>
              </a:schemeClr>
            </a:outerShdw>
          </a:effectLst>
        </p:spPr>
        <p:txBody>
          <a:bodyPr spcFirstLastPara="1" wrap="square" lIns="91400" tIns="91400" rIns="91400" bIns="91400" anchor="ctr" anchorCtr="0">
            <a:noAutofit/>
          </a:bodyPr>
          <a:lstStyle/>
          <a:p>
            <a:pPr marL="365663" marR="182830"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3169" name="Google Shape;3169;p221"/>
          <p:cNvSpPr/>
          <p:nvPr/>
        </p:nvSpPr>
        <p:spPr>
          <a:xfrm>
            <a:off x="5629664" y="4102225"/>
            <a:ext cx="778800" cy="761700"/>
          </a:xfrm>
          <a:prstGeom prst="ellipse">
            <a:avLst/>
          </a:prstGeom>
          <a:solidFill>
            <a:schemeClr val="lt1"/>
          </a:solidFill>
          <a:ln>
            <a:noFill/>
          </a:ln>
          <a:effectLst>
            <a:outerShdw blurRad="342900" dist="114300" dir="5400000" algn="bl" rotWithShape="0">
              <a:schemeClr val="lt2">
                <a:alpha val="48240"/>
              </a:schemeClr>
            </a:outerShdw>
          </a:effectLst>
        </p:spPr>
        <p:txBody>
          <a:bodyPr spcFirstLastPara="1" wrap="square" lIns="91400" tIns="91400" rIns="91400" bIns="91400" anchor="ctr" anchorCtr="0">
            <a:noAutofit/>
          </a:bodyPr>
          <a:lstStyle/>
          <a:p>
            <a:pPr marL="365663" marR="182830"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grpSp>
        <p:nvGrpSpPr>
          <p:cNvPr id="3170" name="Google Shape;3170;p221"/>
          <p:cNvGrpSpPr/>
          <p:nvPr/>
        </p:nvGrpSpPr>
        <p:grpSpPr>
          <a:xfrm>
            <a:off x="6979698" y="4031684"/>
            <a:ext cx="368813" cy="320113"/>
            <a:chOff x="2949200" y="3164650"/>
            <a:chExt cx="98450" cy="85450"/>
          </a:xfrm>
        </p:grpSpPr>
        <p:sp>
          <p:nvSpPr>
            <p:cNvPr id="3171" name="Google Shape;3171;p221"/>
            <p:cNvSpPr/>
            <p:nvPr/>
          </p:nvSpPr>
          <p:spPr>
            <a:xfrm>
              <a:off x="3026275" y="3232900"/>
              <a:ext cx="17175" cy="17200"/>
            </a:xfrm>
            <a:custGeom>
              <a:avLst/>
              <a:gdLst/>
              <a:ahLst/>
              <a:cxnLst/>
              <a:rect l="l" t="t" r="r" b="b"/>
              <a:pathLst>
                <a:path w="687" h="688" extrusionOk="0">
                  <a:moveTo>
                    <a:pt x="553" y="0"/>
                  </a:moveTo>
                  <a:lnTo>
                    <a:pt x="519" y="17"/>
                  </a:lnTo>
                  <a:lnTo>
                    <a:pt x="486" y="51"/>
                  </a:lnTo>
                  <a:lnTo>
                    <a:pt x="486" y="101"/>
                  </a:lnTo>
                  <a:lnTo>
                    <a:pt x="486" y="486"/>
                  </a:lnTo>
                  <a:lnTo>
                    <a:pt x="67" y="486"/>
                  </a:lnTo>
                  <a:lnTo>
                    <a:pt x="34" y="520"/>
                  </a:lnTo>
                  <a:lnTo>
                    <a:pt x="0" y="553"/>
                  </a:lnTo>
                  <a:lnTo>
                    <a:pt x="0" y="587"/>
                  </a:lnTo>
                  <a:lnTo>
                    <a:pt x="0" y="620"/>
                  </a:lnTo>
                  <a:lnTo>
                    <a:pt x="34" y="654"/>
                  </a:lnTo>
                  <a:lnTo>
                    <a:pt x="67" y="687"/>
                  </a:lnTo>
                  <a:lnTo>
                    <a:pt x="620" y="687"/>
                  </a:lnTo>
                  <a:lnTo>
                    <a:pt x="653" y="654"/>
                  </a:lnTo>
                  <a:lnTo>
                    <a:pt x="670" y="620"/>
                  </a:lnTo>
                  <a:lnTo>
                    <a:pt x="687" y="587"/>
                  </a:lnTo>
                  <a:lnTo>
                    <a:pt x="687" y="101"/>
                  </a:lnTo>
                  <a:lnTo>
                    <a:pt x="670" y="51"/>
                  </a:lnTo>
                  <a:lnTo>
                    <a:pt x="653" y="17"/>
                  </a:lnTo>
                  <a:lnTo>
                    <a:pt x="620"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72" name="Google Shape;3172;p221"/>
            <p:cNvSpPr/>
            <p:nvPr/>
          </p:nvSpPr>
          <p:spPr>
            <a:xfrm>
              <a:off x="3026275" y="3164650"/>
              <a:ext cx="17175" cy="17175"/>
            </a:xfrm>
            <a:custGeom>
              <a:avLst/>
              <a:gdLst/>
              <a:ahLst/>
              <a:cxnLst/>
              <a:rect l="l" t="t" r="r" b="b"/>
              <a:pathLst>
                <a:path w="687" h="687" extrusionOk="0">
                  <a:moveTo>
                    <a:pt x="101" y="0"/>
                  </a:moveTo>
                  <a:lnTo>
                    <a:pt x="67" y="17"/>
                  </a:lnTo>
                  <a:lnTo>
                    <a:pt x="34" y="34"/>
                  </a:lnTo>
                  <a:lnTo>
                    <a:pt x="0" y="67"/>
                  </a:lnTo>
                  <a:lnTo>
                    <a:pt x="0" y="101"/>
                  </a:lnTo>
                  <a:lnTo>
                    <a:pt x="0" y="151"/>
                  </a:lnTo>
                  <a:lnTo>
                    <a:pt x="34" y="184"/>
                  </a:lnTo>
                  <a:lnTo>
                    <a:pt x="67" y="201"/>
                  </a:lnTo>
                  <a:lnTo>
                    <a:pt x="486" y="201"/>
                  </a:lnTo>
                  <a:lnTo>
                    <a:pt x="486" y="586"/>
                  </a:lnTo>
                  <a:lnTo>
                    <a:pt x="486" y="637"/>
                  </a:lnTo>
                  <a:lnTo>
                    <a:pt x="519" y="670"/>
                  </a:lnTo>
                  <a:lnTo>
                    <a:pt x="553" y="687"/>
                  </a:lnTo>
                  <a:lnTo>
                    <a:pt x="620" y="687"/>
                  </a:lnTo>
                  <a:lnTo>
                    <a:pt x="653" y="670"/>
                  </a:lnTo>
                  <a:lnTo>
                    <a:pt x="670" y="637"/>
                  </a:lnTo>
                  <a:lnTo>
                    <a:pt x="687" y="586"/>
                  </a:lnTo>
                  <a:lnTo>
                    <a:pt x="687" y="101"/>
                  </a:lnTo>
                  <a:lnTo>
                    <a:pt x="670" y="67"/>
                  </a:lnTo>
                  <a:lnTo>
                    <a:pt x="653" y="34"/>
                  </a:lnTo>
                  <a:lnTo>
                    <a:pt x="620" y="17"/>
                  </a:lnTo>
                  <a:lnTo>
                    <a:pt x="586"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73" name="Google Shape;3173;p221"/>
            <p:cNvSpPr/>
            <p:nvPr/>
          </p:nvSpPr>
          <p:spPr>
            <a:xfrm>
              <a:off x="2954225" y="3164650"/>
              <a:ext cx="17200" cy="17175"/>
            </a:xfrm>
            <a:custGeom>
              <a:avLst/>
              <a:gdLst/>
              <a:ahLst/>
              <a:cxnLst/>
              <a:rect l="l" t="t" r="r" b="b"/>
              <a:pathLst>
                <a:path w="688" h="687" extrusionOk="0">
                  <a:moveTo>
                    <a:pt x="101" y="0"/>
                  </a:moveTo>
                  <a:lnTo>
                    <a:pt x="68" y="17"/>
                  </a:lnTo>
                  <a:lnTo>
                    <a:pt x="34" y="34"/>
                  </a:lnTo>
                  <a:lnTo>
                    <a:pt x="1" y="67"/>
                  </a:lnTo>
                  <a:lnTo>
                    <a:pt x="1" y="101"/>
                  </a:lnTo>
                  <a:lnTo>
                    <a:pt x="1" y="586"/>
                  </a:lnTo>
                  <a:lnTo>
                    <a:pt x="1" y="637"/>
                  </a:lnTo>
                  <a:lnTo>
                    <a:pt x="34" y="670"/>
                  </a:lnTo>
                  <a:lnTo>
                    <a:pt x="68" y="687"/>
                  </a:lnTo>
                  <a:lnTo>
                    <a:pt x="135" y="687"/>
                  </a:lnTo>
                  <a:lnTo>
                    <a:pt x="168" y="670"/>
                  </a:lnTo>
                  <a:lnTo>
                    <a:pt x="202" y="637"/>
                  </a:lnTo>
                  <a:lnTo>
                    <a:pt x="202" y="586"/>
                  </a:lnTo>
                  <a:lnTo>
                    <a:pt x="202" y="201"/>
                  </a:lnTo>
                  <a:lnTo>
                    <a:pt x="621" y="201"/>
                  </a:lnTo>
                  <a:lnTo>
                    <a:pt x="654" y="184"/>
                  </a:lnTo>
                  <a:lnTo>
                    <a:pt x="688" y="151"/>
                  </a:lnTo>
                  <a:lnTo>
                    <a:pt x="688" y="101"/>
                  </a:lnTo>
                  <a:lnTo>
                    <a:pt x="688" y="67"/>
                  </a:lnTo>
                  <a:lnTo>
                    <a:pt x="654" y="34"/>
                  </a:lnTo>
                  <a:lnTo>
                    <a:pt x="621" y="17"/>
                  </a:lnTo>
                  <a:lnTo>
                    <a:pt x="587"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74" name="Google Shape;3174;p221"/>
            <p:cNvSpPr/>
            <p:nvPr/>
          </p:nvSpPr>
          <p:spPr>
            <a:xfrm>
              <a:off x="2954225" y="3232900"/>
              <a:ext cx="17200" cy="17200"/>
            </a:xfrm>
            <a:custGeom>
              <a:avLst/>
              <a:gdLst/>
              <a:ahLst/>
              <a:cxnLst/>
              <a:rect l="l" t="t" r="r" b="b"/>
              <a:pathLst>
                <a:path w="688" h="688" extrusionOk="0">
                  <a:moveTo>
                    <a:pt x="68" y="0"/>
                  </a:moveTo>
                  <a:lnTo>
                    <a:pt x="34" y="17"/>
                  </a:lnTo>
                  <a:lnTo>
                    <a:pt x="1" y="51"/>
                  </a:lnTo>
                  <a:lnTo>
                    <a:pt x="1" y="101"/>
                  </a:lnTo>
                  <a:lnTo>
                    <a:pt x="1" y="587"/>
                  </a:lnTo>
                  <a:lnTo>
                    <a:pt x="1" y="620"/>
                  </a:lnTo>
                  <a:lnTo>
                    <a:pt x="34" y="654"/>
                  </a:lnTo>
                  <a:lnTo>
                    <a:pt x="68" y="687"/>
                  </a:lnTo>
                  <a:lnTo>
                    <a:pt x="621" y="687"/>
                  </a:lnTo>
                  <a:lnTo>
                    <a:pt x="654" y="654"/>
                  </a:lnTo>
                  <a:lnTo>
                    <a:pt x="688" y="620"/>
                  </a:lnTo>
                  <a:lnTo>
                    <a:pt x="688" y="587"/>
                  </a:lnTo>
                  <a:lnTo>
                    <a:pt x="688" y="553"/>
                  </a:lnTo>
                  <a:lnTo>
                    <a:pt x="654" y="520"/>
                  </a:lnTo>
                  <a:lnTo>
                    <a:pt x="621" y="486"/>
                  </a:lnTo>
                  <a:lnTo>
                    <a:pt x="202" y="486"/>
                  </a:lnTo>
                  <a:lnTo>
                    <a:pt x="202" y="101"/>
                  </a:lnTo>
                  <a:lnTo>
                    <a:pt x="202" y="51"/>
                  </a:lnTo>
                  <a:lnTo>
                    <a:pt x="168" y="17"/>
                  </a:lnTo>
                  <a:lnTo>
                    <a:pt x="135"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75" name="Google Shape;3175;p221"/>
            <p:cNvSpPr/>
            <p:nvPr/>
          </p:nvSpPr>
          <p:spPr>
            <a:xfrm>
              <a:off x="2970150" y="3178875"/>
              <a:ext cx="56975" cy="56975"/>
            </a:xfrm>
            <a:custGeom>
              <a:avLst/>
              <a:gdLst/>
              <a:ahLst/>
              <a:cxnLst/>
              <a:rect l="l" t="t" r="r" b="b"/>
              <a:pathLst>
                <a:path w="2279" h="2279" extrusionOk="0">
                  <a:moveTo>
                    <a:pt x="1140" y="202"/>
                  </a:moveTo>
                  <a:lnTo>
                    <a:pt x="1324" y="218"/>
                  </a:lnTo>
                  <a:lnTo>
                    <a:pt x="1508" y="285"/>
                  </a:lnTo>
                  <a:lnTo>
                    <a:pt x="1659" y="369"/>
                  </a:lnTo>
                  <a:lnTo>
                    <a:pt x="1793" y="486"/>
                  </a:lnTo>
                  <a:lnTo>
                    <a:pt x="1910" y="620"/>
                  </a:lnTo>
                  <a:lnTo>
                    <a:pt x="1994" y="771"/>
                  </a:lnTo>
                  <a:lnTo>
                    <a:pt x="2044" y="955"/>
                  </a:lnTo>
                  <a:lnTo>
                    <a:pt x="2078" y="1140"/>
                  </a:lnTo>
                  <a:lnTo>
                    <a:pt x="2044" y="1324"/>
                  </a:lnTo>
                  <a:lnTo>
                    <a:pt x="1994" y="1508"/>
                  </a:lnTo>
                  <a:lnTo>
                    <a:pt x="1910" y="1659"/>
                  </a:lnTo>
                  <a:lnTo>
                    <a:pt x="1793" y="1793"/>
                  </a:lnTo>
                  <a:lnTo>
                    <a:pt x="1659" y="1910"/>
                  </a:lnTo>
                  <a:lnTo>
                    <a:pt x="1508" y="1994"/>
                  </a:lnTo>
                  <a:lnTo>
                    <a:pt x="1324" y="2061"/>
                  </a:lnTo>
                  <a:lnTo>
                    <a:pt x="1140" y="2078"/>
                  </a:lnTo>
                  <a:lnTo>
                    <a:pt x="955" y="2061"/>
                  </a:lnTo>
                  <a:lnTo>
                    <a:pt x="771" y="1994"/>
                  </a:lnTo>
                  <a:lnTo>
                    <a:pt x="620" y="1910"/>
                  </a:lnTo>
                  <a:lnTo>
                    <a:pt x="470" y="1793"/>
                  </a:lnTo>
                  <a:lnTo>
                    <a:pt x="369" y="1659"/>
                  </a:lnTo>
                  <a:lnTo>
                    <a:pt x="285" y="1508"/>
                  </a:lnTo>
                  <a:lnTo>
                    <a:pt x="218" y="1324"/>
                  </a:lnTo>
                  <a:lnTo>
                    <a:pt x="202" y="1140"/>
                  </a:lnTo>
                  <a:lnTo>
                    <a:pt x="218" y="955"/>
                  </a:lnTo>
                  <a:lnTo>
                    <a:pt x="285" y="771"/>
                  </a:lnTo>
                  <a:lnTo>
                    <a:pt x="369" y="620"/>
                  </a:lnTo>
                  <a:lnTo>
                    <a:pt x="470" y="486"/>
                  </a:lnTo>
                  <a:lnTo>
                    <a:pt x="620" y="369"/>
                  </a:lnTo>
                  <a:lnTo>
                    <a:pt x="771" y="285"/>
                  </a:lnTo>
                  <a:lnTo>
                    <a:pt x="955" y="218"/>
                  </a:lnTo>
                  <a:lnTo>
                    <a:pt x="1140" y="202"/>
                  </a:lnTo>
                  <a:close/>
                  <a:moveTo>
                    <a:pt x="1140" y="1"/>
                  </a:moveTo>
                  <a:lnTo>
                    <a:pt x="1022" y="17"/>
                  </a:lnTo>
                  <a:lnTo>
                    <a:pt x="905" y="34"/>
                  </a:lnTo>
                  <a:lnTo>
                    <a:pt x="805" y="51"/>
                  </a:lnTo>
                  <a:lnTo>
                    <a:pt x="704" y="101"/>
                  </a:lnTo>
                  <a:lnTo>
                    <a:pt x="604" y="135"/>
                  </a:lnTo>
                  <a:lnTo>
                    <a:pt x="503" y="202"/>
                  </a:lnTo>
                  <a:lnTo>
                    <a:pt x="419" y="269"/>
                  </a:lnTo>
                  <a:lnTo>
                    <a:pt x="336" y="336"/>
                  </a:lnTo>
                  <a:lnTo>
                    <a:pt x="269" y="419"/>
                  </a:lnTo>
                  <a:lnTo>
                    <a:pt x="202" y="503"/>
                  </a:lnTo>
                  <a:lnTo>
                    <a:pt x="135" y="604"/>
                  </a:lnTo>
                  <a:lnTo>
                    <a:pt x="84" y="704"/>
                  </a:lnTo>
                  <a:lnTo>
                    <a:pt x="51" y="805"/>
                  </a:lnTo>
                  <a:lnTo>
                    <a:pt x="17" y="905"/>
                  </a:lnTo>
                  <a:lnTo>
                    <a:pt x="0" y="1022"/>
                  </a:lnTo>
                  <a:lnTo>
                    <a:pt x="0" y="1140"/>
                  </a:lnTo>
                  <a:lnTo>
                    <a:pt x="0" y="1257"/>
                  </a:lnTo>
                  <a:lnTo>
                    <a:pt x="17" y="1374"/>
                  </a:lnTo>
                  <a:lnTo>
                    <a:pt x="51" y="1475"/>
                  </a:lnTo>
                  <a:lnTo>
                    <a:pt x="84" y="1575"/>
                  </a:lnTo>
                  <a:lnTo>
                    <a:pt x="135" y="1676"/>
                  </a:lnTo>
                  <a:lnTo>
                    <a:pt x="202" y="1776"/>
                  </a:lnTo>
                  <a:lnTo>
                    <a:pt x="269" y="1860"/>
                  </a:lnTo>
                  <a:lnTo>
                    <a:pt x="336" y="1944"/>
                  </a:lnTo>
                  <a:lnTo>
                    <a:pt x="419" y="2011"/>
                  </a:lnTo>
                  <a:lnTo>
                    <a:pt x="503" y="2078"/>
                  </a:lnTo>
                  <a:lnTo>
                    <a:pt x="604" y="2145"/>
                  </a:lnTo>
                  <a:lnTo>
                    <a:pt x="704" y="2178"/>
                  </a:lnTo>
                  <a:lnTo>
                    <a:pt x="805" y="2228"/>
                  </a:lnTo>
                  <a:lnTo>
                    <a:pt x="905" y="2245"/>
                  </a:lnTo>
                  <a:lnTo>
                    <a:pt x="1022" y="2262"/>
                  </a:lnTo>
                  <a:lnTo>
                    <a:pt x="1140" y="2279"/>
                  </a:lnTo>
                  <a:lnTo>
                    <a:pt x="1257" y="2262"/>
                  </a:lnTo>
                  <a:lnTo>
                    <a:pt x="1357" y="2245"/>
                  </a:lnTo>
                  <a:lnTo>
                    <a:pt x="1475" y="2228"/>
                  </a:lnTo>
                  <a:lnTo>
                    <a:pt x="1575" y="2178"/>
                  </a:lnTo>
                  <a:lnTo>
                    <a:pt x="1676" y="2145"/>
                  </a:lnTo>
                  <a:lnTo>
                    <a:pt x="1776" y="2078"/>
                  </a:lnTo>
                  <a:lnTo>
                    <a:pt x="1860" y="2011"/>
                  </a:lnTo>
                  <a:lnTo>
                    <a:pt x="1944" y="1944"/>
                  </a:lnTo>
                  <a:lnTo>
                    <a:pt x="2011" y="1860"/>
                  </a:lnTo>
                  <a:lnTo>
                    <a:pt x="2078" y="1776"/>
                  </a:lnTo>
                  <a:lnTo>
                    <a:pt x="2128" y="1676"/>
                  </a:lnTo>
                  <a:lnTo>
                    <a:pt x="2178" y="1575"/>
                  </a:lnTo>
                  <a:lnTo>
                    <a:pt x="2228" y="1475"/>
                  </a:lnTo>
                  <a:lnTo>
                    <a:pt x="2245" y="1374"/>
                  </a:lnTo>
                  <a:lnTo>
                    <a:pt x="2262" y="1257"/>
                  </a:lnTo>
                  <a:lnTo>
                    <a:pt x="2279" y="1140"/>
                  </a:lnTo>
                  <a:lnTo>
                    <a:pt x="2262" y="1022"/>
                  </a:lnTo>
                  <a:lnTo>
                    <a:pt x="2245" y="905"/>
                  </a:lnTo>
                  <a:lnTo>
                    <a:pt x="2228" y="805"/>
                  </a:lnTo>
                  <a:lnTo>
                    <a:pt x="2178" y="704"/>
                  </a:lnTo>
                  <a:lnTo>
                    <a:pt x="2128" y="604"/>
                  </a:lnTo>
                  <a:lnTo>
                    <a:pt x="2078" y="503"/>
                  </a:lnTo>
                  <a:lnTo>
                    <a:pt x="2011" y="419"/>
                  </a:lnTo>
                  <a:lnTo>
                    <a:pt x="1944" y="336"/>
                  </a:lnTo>
                  <a:lnTo>
                    <a:pt x="1860" y="269"/>
                  </a:lnTo>
                  <a:lnTo>
                    <a:pt x="1776" y="202"/>
                  </a:lnTo>
                  <a:lnTo>
                    <a:pt x="1676" y="135"/>
                  </a:lnTo>
                  <a:lnTo>
                    <a:pt x="1575" y="101"/>
                  </a:lnTo>
                  <a:lnTo>
                    <a:pt x="1475" y="51"/>
                  </a:lnTo>
                  <a:lnTo>
                    <a:pt x="1357" y="34"/>
                  </a:lnTo>
                  <a:lnTo>
                    <a:pt x="1257" y="17"/>
                  </a:lnTo>
                  <a:lnTo>
                    <a:pt x="1140"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76" name="Google Shape;3176;p221"/>
            <p:cNvSpPr/>
            <p:nvPr/>
          </p:nvSpPr>
          <p:spPr>
            <a:xfrm>
              <a:off x="2949200" y="3178875"/>
              <a:ext cx="98450" cy="31025"/>
            </a:xfrm>
            <a:custGeom>
              <a:avLst/>
              <a:gdLst/>
              <a:ahLst/>
              <a:cxnLst/>
              <a:rect l="l" t="t" r="r" b="b"/>
              <a:pathLst>
                <a:path w="3938" h="1241" extrusionOk="0">
                  <a:moveTo>
                    <a:pt x="1978" y="1"/>
                  </a:moveTo>
                  <a:lnTo>
                    <a:pt x="1676" y="17"/>
                  </a:lnTo>
                  <a:lnTo>
                    <a:pt x="1391" y="84"/>
                  </a:lnTo>
                  <a:lnTo>
                    <a:pt x="1123" y="168"/>
                  </a:lnTo>
                  <a:lnTo>
                    <a:pt x="855" y="285"/>
                  </a:lnTo>
                  <a:lnTo>
                    <a:pt x="621" y="436"/>
                  </a:lnTo>
                  <a:lnTo>
                    <a:pt x="386" y="620"/>
                  </a:lnTo>
                  <a:lnTo>
                    <a:pt x="185" y="838"/>
                  </a:lnTo>
                  <a:lnTo>
                    <a:pt x="18" y="1073"/>
                  </a:lnTo>
                  <a:lnTo>
                    <a:pt x="1" y="1123"/>
                  </a:lnTo>
                  <a:lnTo>
                    <a:pt x="1" y="1156"/>
                  </a:lnTo>
                  <a:lnTo>
                    <a:pt x="18" y="1190"/>
                  </a:lnTo>
                  <a:lnTo>
                    <a:pt x="51" y="1223"/>
                  </a:lnTo>
                  <a:lnTo>
                    <a:pt x="118" y="1223"/>
                  </a:lnTo>
                  <a:lnTo>
                    <a:pt x="168" y="1207"/>
                  </a:lnTo>
                  <a:lnTo>
                    <a:pt x="185" y="1190"/>
                  </a:lnTo>
                  <a:lnTo>
                    <a:pt x="353" y="972"/>
                  </a:lnTo>
                  <a:lnTo>
                    <a:pt x="537" y="771"/>
                  </a:lnTo>
                  <a:lnTo>
                    <a:pt x="738" y="604"/>
                  </a:lnTo>
                  <a:lnTo>
                    <a:pt x="956" y="470"/>
                  </a:lnTo>
                  <a:lnTo>
                    <a:pt x="1190" y="352"/>
                  </a:lnTo>
                  <a:lnTo>
                    <a:pt x="1442" y="269"/>
                  </a:lnTo>
                  <a:lnTo>
                    <a:pt x="1710" y="218"/>
                  </a:lnTo>
                  <a:lnTo>
                    <a:pt x="1978" y="202"/>
                  </a:lnTo>
                  <a:lnTo>
                    <a:pt x="2246" y="218"/>
                  </a:lnTo>
                  <a:lnTo>
                    <a:pt x="2514" y="269"/>
                  </a:lnTo>
                  <a:lnTo>
                    <a:pt x="2765" y="352"/>
                  </a:lnTo>
                  <a:lnTo>
                    <a:pt x="2999" y="470"/>
                  </a:lnTo>
                  <a:lnTo>
                    <a:pt x="3217" y="604"/>
                  </a:lnTo>
                  <a:lnTo>
                    <a:pt x="3418" y="771"/>
                  </a:lnTo>
                  <a:lnTo>
                    <a:pt x="3602" y="972"/>
                  </a:lnTo>
                  <a:lnTo>
                    <a:pt x="3770" y="1190"/>
                  </a:lnTo>
                  <a:lnTo>
                    <a:pt x="3803" y="1223"/>
                  </a:lnTo>
                  <a:lnTo>
                    <a:pt x="3854" y="1240"/>
                  </a:lnTo>
                  <a:lnTo>
                    <a:pt x="3904" y="1223"/>
                  </a:lnTo>
                  <a:lnTo>
                    <a:pt x="3937" y="1190"/>
                  </a:lnTo>
                  <a:lnTo>
                    <a:pt x="3937" y="1156"/>
                  </a:lnTo>
                  <a:lnTo>
                    <a:pt x="3937" y="1123"/>
                  </a:lnTo>
                  <a:lnTo>
                    <a:pt x="3937" y="1073"/>
                  </a:lnTo>
                  <a:lnTo>
                    <a:pt x="3753" y="838"/>
                  </a:lnTo>
                  <a:lnTo>
                    <a:pt x="3552" y="620"/>
                  </a:lnTo>
                  <a:lnTo>
                    <a:pt x="3334" y="436"/>
                  </a:lnTo>
                  <a:lnTo>
                    <a:pt x="3083" y="285"/>
                  </a:lnTo>
                  <a:lnTo>
                    <a:pt x="2832" y="168"/>
                  </a:lnTo>
                  <a:lnTo>
                    <a:pt x="2564" y="84"/>
                  </a:lnTo>
                  <a:lnTo>
                    <a:pt x="2262" y="17"/>
                  </a:lnTo>
                  <a:lnTo>
                    <a:pt x="1978"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77" name="Google Shape;3177;p221"/>
            <p:cNvSpPr/>
            <p:nvPr/>
          </p:nvSpPr>
          <p:spPr>
            <a:xfrm>
              <a:off x="2949200" y="3204850"/>
              <a:ext cx="98450" cy="31000"/>
            </a:xfrm>
            <a:custGeom>
              <a:avLst/>
              <a:gdLst/>
              <a:ahLst/>
              <a:cxnLst/>
              <a:rect l="l" t="t" r="r" b="b"/>
              <a:pathLst>
                <a:path w="3938" h="1240" extrusionOk="0">
                  <a:moveTo>
                    <a:pt x="85" y="0"/>
                  </a:moveTo>
                  <a:lnTo>
                    <a:pt x="34" y="17"/>
                  </a:lnTo>
                  <a:lnTo>
                    <a:pt x="18" y="50"/>
                  </a:lnTo>
                  <a:lnTo>
                    <a:pt x="1" y="84"/>
                  </a:lnTo>
                  <a:lnTo>
                    <a:pt x="1" y="117"/>
                  </a:lnTo>
                  <a:lnTo>
                    <a:pt x="18" y="168"/>
                  </a:lnTo>
                  <a:lnTo>
                    <a:pt x="185" y="402"/>
                  </a:lnTo>
                  <a:lnTo>
                    <a:pt x="386" y="620"/>
                  </a:lnTo>
                  <a:lnTo>
                    <a:pt x="604" y="804"/>
                  </a:lnTo>
                  <a:lnTo>
                    <a:pt x="855" y="955"/>
                  </a:lnTo>
                  <a:lnTo>
                    <a:pt x="1107" y="1072"/>
                  </a:lnTo>
                  <a:lnTo>
                    <a:pt x="1391" y="1156"/>
                  </a:lnTo>
                  <a:lnTo>
                    <a:pt x="1676" y="1223"/>
                  </a:lnTo>
                  <a:lnTo>
                    <a:pt x="1961" y="1240"/>
                  </a:lnTo>
                  <a:lnTo>
                    <a:pt x="2262" y="1223"/>
                  </a:lnTo>
                  <a:lnTo>
                    <a:pt x="2547" y="1156"/>
                  </a:lnTo>
                  <a:lnTo>
                    <a:pt x="2815" y="1072"/>
                  </a:lnTo>
                  <a:lnTo>
                    <a:pt x="3083" y="955"/>
                  </a:lnTo>
                  <a:lnTo>
                    <a:pt x="3334" y="804"/>
                  </a:lnTo>
                  <a:lnTo>
                    <a:pt x="3552" y="620"/>
                  </a:lnTo>
                  <a:lnTo>
                    <a:pt x="3753" y="402"/>
                  </a:lnTo>
                  <a:lnTo>
                    <a:pt x="3921" y="168"/>
                  </a:lnTo>
                  <a:lnTo>
                    <a:pt x="3937" y="117"/>
                  </a:lnTo>
                  <a:lnTo>
                    <a:pt x="3937" y="84"/>
                  </a:lnTo>
                  <a:lnTo>
                    <a:pt x="3921" y="50"/>
                  </a:lnTo>
                  <a:lnTo>
                    <a:pt x="3887" y="17"/>
                  </a:lnTo>
                  <a:lnTo>
                    <a:pt x="3854" y="0"/>
                  </a:lnTo>
                  <a:lnTo>
                    <a:pt x="3820" y="17"/>
                  </a:lnTo>
                  <a:lnTo>
                    <a:pt x="3787" y="17"/>
                  </a:lnTo>
                  <a:lnTo>
                    <a:pt x="3753" y="50"/>
                  </a:lnTo>
                  <a:lnTo>
                    <a:pt x="3602" y="268"/>
                  </a:lnTo>
                  <a:lnTo>
                    <a:pt x="3418" y="469"/>
                  </a:lnTo>
                  <a:lnTo>
                    <a:pt x="3200" y="637"/>
                  </a:lnTo>
                  <a:lnTo>
                    <a:pt x="2983" y="771"/>
                  </a:lnTo>
                  <a:lnTo>
                    <a:pt x="2748" y="888"/>
                  </a:lnTo>
                  <a:lnTo>
                    <a:pt x="2497" y="972"/>
                  </a:lnTo>
                  <a:lnTo>
                    <a:pt x="2246" y="1022"/>
                  </a:lnTo>
                  <a:lnTo>
                    <a:pt x="1961" y="1039"/>
                  </a:lnTo>
                  <a:lnTo>
                    <a:pt x="1693" y="1022"/>
                  </a:lnTo>
                  <a:lnTo>
                    <a:pt x="1442" y="972"/>
                  </a:lnTo>
                  <a:lnTo>
                    <a:pt x="1190" y="888"/>
                  </a:lnTo>
                  <a:lnTo>
                    <a:pt x="956" y="771"/>
                  </a:lnTo>
                  <a:lnTo>
                    <a:pt x="721" y="637"/>
                  </a:lnTo>
                  <a:lnTo>
                    <a:pt x="520" y="469"/>
                  </a:lnTo>
                  <a:lnTo>
                    <a:pt x="336" y="268"/>
                  </a:lnTo>
                  <a:lnTo>
                    <a:pt x="185" y="50"/>
                  </a:lnTo>
                  <a:lnTo>
                    <a:pt x="152" y="17"/>
                  </a:lnTo>
                  <a:lnTo>
                    <a:pt x="118" y="17"/>
                  </a:lnTo>
                  <a:lnTo>
                    <a:pt x="85"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78" name="Google Shape;3178;p221"/>
            <p:cNvSpPr/>
            <p:nvPr/>
          </p:nvSpPr>
          <p:spPr>
            <a:xfrm>
              <a:off x="2986075" y="3194800"/>
              <a:ext cx="25150" cy="25150"/>
            </a:xfrm>
            <a:custGeom>
              <a:avLst/>
              <a:gdLst/>
              <a:ahLst/>
              <a:cxnLst/>
              <a:rect l="l" t="t" r="r" b="b"/>
              <a:pathLst>
                <a:path w="1006" h="1006" extrusionOk="0">
                  <a:moveTo>
                    <a:pt x="402" y="0"/>
                  </a:moveTo>
                  <a:lnTo>
                    <a:pt x="302" y="34"/>
                  </a:lnTo>
                  <a:lnTo>
                    <a:pt x="218" y="84"/>
                  </a:lnTo>
                  <a:lnTo>
                    <a:pt x="134" y="151"/>
                  </a:lnTo>
                  <a:lnTo>
                    <a:pt x="84" y="218"/>
                  </a:lnTo>
                  <a:lnTo>
                    <a:pt x="34" y="302"/>
                  </a:lnTo>
                  <a:lnTo>
                    <a:pt x="0" y="402"/>
                  </a:lnTo>
                  <a:lnTo>
                    <a:pt x="0" y="503"/>
                  </a:lnTo>
                  <a:lnTo>
                    <a:pt x="0" y="603"/>
                  </a:lnTo>
                  <a:lnTo>
                    <a:pt x="34" y="704"/>
                  </a:lnTo>
                  <a:lnTo>
                    <a:pt x="84" y="787"/>
                  </a:lnTo>
                  <a:lnTo>
                    <a:pt x="134" y="854"/>
                  </a:lnTo>
                  <a:lnTo>
                    <a:pt x="218" y="921"/>
                  </a:lnTo>
                  <a:lnTo>
                    <a:pt x="302" y="972"/>
                  </a:lnTo>
                  <a:lnTo>
                    <a:pt x="402" y="1005"/>
                  </a:lnTo>
                  <a:lnTo>
                    <a:pt x="603" y="1005"/>
                  </a:lnTo>
                  <a:lnTo>
                    <a:pt x="704" y="972"/>
                  </a:lnTo>
                  <a:lnTo>
                    <a:pt x="787" y="921"/>
                  </a:lnTo>
                  <a:lnTo>
                    <a:pt x="854" y="854"/>
                  </a:lnTo>
                  <a:lnTo>
                    <a:pt x="921" y="787"/>
                  </a:lnTo>
                  <a:lnTo>
                    <a:pt x="972" y="704"/>
                  </a:lnTo>
                  <a:lnTo>
                    <a:pt x="988" y="603"/>
                  </a:lnTo>
                  <a:lnTo>
                    <a:pt x="1005" y="503"/>
                  </a:lnTo>
                  <a:lnTo>
                    <a:pt x="1005" y="402"/>
                  </a:lnTo>
                  <a:lnTo>
                    <a:pt x="972" y="318"/>
                  </a:lnTo>
                  <a:lnTo>
                    <a:pt x="955" y="285"/>
                  </a:lnTo>
                  <a:lnTo>
                    <a:pt x="921" y="268"/>
                  </a:lnTo>
                  <a:lnTo>
                    <a:pt x="888" y="251"/>
                  </a:lnTo>
                  <a:lnTo>
                    <a:pt x="838" y="268"/>
                  </a:lnTo>
                  <a:lnTo>
                    <a:pt x="804" y="285"/>
                  </a:lnTo>
                  <a:lnTo>
                    <a:pt x="787" y="318"/>
                  </a:lnTo>
                  <a:lnTo>
                    <a:pt x="771" y="352"/>
                  </a:lnTo>
                  <a:lnTo>
                    <a:pt x="787" y="385"/>
                  </a:lnTo>
                  <a:lnTo>
                    <a:pt x="804" y="452"/>
                  </a:lnTo>
                  <a:lnTo>
                    <a:pt x="804" y="503"/>
                  </a:lnTo>
                  <a:lnTo>
                    <a:pt x="804" y="570"/>
                  </a:lnTo>
                  <a:lnTo>
                    <a:pt x="787" y="620"/>
                  </a:lnTo>
                  <a:lnTo>
                    <a:pt x="754" y="670"/>
                  </a:lnTo>
                  <a:lnTo>
                    <a:pt x="720" y="720"/>
                  </a:lnTo>
                  <a:lnTo>
                    <a:pt x="670" y="754"/>
                  </a:lnTo>
                  <a:lnTo>
                    <a:pt x="620" y="787"/>
                  </a:lnTo>
                  <a:lnTo>
                    <a:pt x="570" y="804"/>
                  </a:lnTo>
                  <a:lnTo>
                    <a:pt x="436" y="804"/>
                  </a:lnTo>
                  <a:lnTo>
                    <a:pt x="385" y="787"/>
                  </a:lnTo>
                  <a:lnTo>
                    <a:pt x="335" y="754"/>
                  </a:lnTo>
                  <a:lnTo>
                    <a:pt x="285" y="720"/>
                  </a:lnTo>
                  <a:lnTo>
                    <a:pt x="251" y="670"/>
                  </a:lnTo>
                  <a:lnTo>
                    <a:pt x="218" y="620"/>
                  </a:lnTo>
                  <a:lnTo>
                    <a:pt x="201" y="570"/>
                  </a:lnTo>
                  <a:lnTo>
                    <a:pt x="201" y="503"/>
                  </a:lnTo>
                  <a:lnTo>
                    <a:pt x="201" y="436"/>
                  </a:lnTo>
                  <a:lnTo>
                    <a:pt x="218" y="385"/>
                  </a:lnTo>
                  <a:lnTo>
                    <a:pt x="251" y="335"/>
                  </a:lnTo>
                  <a:lnTo>
                    <a:pt x="285" y="285"/>
                  </a:lnTo>
                  <a:lnTo>
                    <a:pt x="335" y="251"/>
                  </a:lnTo>
                  <a:lnTo>
                    <a:pt x="385" y="218"/>
                  </a:lnTo>
                  <a:lnTo>
                    <a:pt x="436" y="201"/>
                  </a:lnTo>
                  <a:lnTo>
                    <a:pt x="553" y="201"/>
                  </a:lnTo>
                  <a:lnTo>
                    <a:pt x="620" y="218"/>
                  </a:lnTo>
                  <a:lnTo>
                    <a:pt x="653" y="235"/>
                  </a:lnTo>
                  <a:lnTo>
                    <a:pt x="687" y="218"/>
                  </a:lnTo>
                  <a:lnTo>
                    <a:pt x="720" y="201"/>
                  </a:lnTo>
                  <a:lnTo>
                    <a:pt x="737" y="168"/>
                  </a:lnTo>
                  <a:lnTo>
                    <a:pt x="754" y="117"/>
                  </a:lnTo>
                  <a:lnTo>
                    <a:pt x="737" y="84"/>
                  </a:lnTo>
                  <a:lnTo>
                    <a:pt x="720" y="50"/>
                  </a:lnTo>
                  <a:lnTo>
                    <a:pt x="687" y="34"/>
                  </a:lnTo>
                  <a:lnTo>
                    <a:pt x="603"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grpSp>
      <p:sp>
        <p:nvSpPr>
          <p:cNvPr id="3179" name="Google Shape;3179;p221"/>
          <p:cNvSpPr/>
          <p:nvPr/>
        </p:nvSpPr>
        <p:spPr>
          <a:xfrm>
            <a:off x="5880380" y="4351807"/>
            <a:ext cx="282463" cy="364037"/>
          </a:xfrm>
          <a:custGeom>
            <a:avLst/>
            <a:gdLst/>
            <a:ahLst/>
            <a:cxnLst/>
            <a:rect l="l" t="t" r="r" b="b"/>
            <a:pathLst>
              <a:path w="3016" h="3887" extrusionOk="0">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grpSp>
        <p:nvGrpSpPr>
          <p:cNvPr id="3180" name="Google Shape;3180;p221"/>
          <p:cNvGrpSpPr/>
          <p:nvPr/>
        </p:nvGrpSpPr>
        <p:grpSpPr>
          <a:xfrm>
            <a:off x="4672878" y="3993299"/>
            <a:ext cx="367221" cy="364037"/>
            <a:chOff x="2756150" y="2971175"/>
            <a:chExt cx="98025" cy="97175"/>
          </a:xfrm>
        </p:grpSpPr>
        <p:sp>
          <p:nvSpPr>
            <p:cNvPr id="3181" name="Google Shape;3181;p221"/>
            <p:cNvSpPr/>
            <p:nvPr/>
          </p:nvSpPr>
          <p:spPr>
            <a:xfrm>
              <a:off x="2798875" y="2971175"/>
              <a:ext cx="48600" cy="38550"/>
            </a:xfrm>
            <a:custGeom>
              <a:avLst/>
              <a:gdLst/>
              <a:ahLst/>
              <a:cxnLst/>
              <a:rect l="l" t="t" r="r" b="b"/>
              <a:pathLst>
                <a:path w="1944" h="1542" extrusionOk="0">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82" name="Google Shape;3182;p221"/>
            <p:cNvSpPr/>
            <p:nvPr/>
          </p:nvSpPr>
          <p:spPr>
            <a:xfrm>
              <a:off x="2788825" y="3004675"/>
              <a:ext cx="36875" cy="63675"/>
            </a:xfrm>
            <a:custGeom>
              <a:avLst/>
              <a:gdLst/>
              <a:ahLst/>
              <a:cxnLst/>
              <a:rect l="l" t="t" r="r" b="b"/>
              <a:pathLst>
                <a:path w="1475" h="2547" extrusionOk="0">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83" name="Google Shape;3183;p221"/>
            <p:cNvSpPr/>
            <p:nvPr/>
          </p:nvSpPr>
          <p:spPr>
            <a:xfrm>
              <a:off x="2775850" y="3026025"/>
              <a:ext cx="18025" cy="22225"/>
            </a:xfrm>
            <a:custGeom>
              <a:avLst/>
              <a:gdLst/>
              <a:ahLst/>
              <a:cxnLst/>
              <a:rect l="l" t="t" r="r" b="b"/>
              <a:pathLst>
                <a:path w="721" h="889" extrusionOk="0">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84" name="Google Shape;3184;p221"/>
            <p:cNvSpPr/>
            <p:nvPr/>
          </p:nvSpPr>
          <p:spPr>
            <a:xfrm>
              <a:off x="2756150" y="3014725"/>
              <a:ext cx="24750" cy="24725"/>
            </a:xfrm>
            <a:custGeom>
              <a:avLst/>
              <a:gdLst/>
              <a:ahLst/>
              <a:cxnLst/>
              <a:rect l="l" t="t" r="r" b="b"/>
              <a:pathLst>
                <a:path w="990" h="989" extrusionOk="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85" name="Google Shape;3185;p221"/>
            <p:cNvSpPr/>
            <p:nvPr/>
          </p:nvSpPr>
          <p:spPr>
            <a:xfrm>
              <a:off x="2791750" y="2971175"/>
              <a:ext cx="10925" cy="16775"/>
            </a:xfrm>
            <a:custGeom>
              <a:avLst/>
              <a:gdLst/>
              <a:ahLst/>
              <a:cxnLst/>
              <a:rect l="l" t="t" r="r" b="b"/>
              <a:pathLst>
                <a:path w="437" h="671" extrusionOk="0">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86" name="Google Shape;3186;p221"/>
            <p:cNvSpPr/>
            <p:nvPr/>
          </p:nvSpPr>
          <p:spPr>
            <a:xfrm>
              <a:off x="2843275" y="2971175"/>
              <a:ext cx="10900" cy="16775"/>
            </a:xfrm>
            <a:custGeom>
              <a:avLst/>
              <a:gdLst/>
              <a:ahLst/>
              <a:cxnLst/>
              <a:rect l="l" t="t" r="r" b="b"/>
              <a:pathLst>
                <a:path w="436" h="671" extrusionOk="0">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grpSp>
      <p:grpSp>
        <p:nvGrpSpPr>
          <p:cNvPr id="3187" name="Google Shape;3187;p221"/>
          <p:cNvGrpSpPr/>
          <p:nvPr/>
        </p:nvGrpSpPr>
        <p:grpSpPr>
          <a:xfrm>
            <a:off x="7649236" y="3140082"/>
            <a:ext cx="327402" cy="407795"/>
            <a:chOff x="3721825" y="1434300"/>
            <a:chExt cx="76675" cy="95500"/>
          </a:xfrm>
        </p:grpSpPr>
        <p:sp>
          <p:nvSpPr>
            <p:cNvPr id="3188" name="Google Shape;3188;p221"/>
            <p:cNvSpPr/>
            <p:nvPr/>
          </p:nvSpPr>
          <p:spPr>
            <a:xfrm>
              <a:off x="3721825" y="1434300"/>
              <a:ext cx="76675" cy="95500"/>
            </a:xfrm>
            <a:custGeom>
              <a:avLst/>
              <a:gdLst/>
              <a:ahLst/>
              <a:cxnLst/>
              <a:rect l="l" t="t" r="r" b="b"/>
              <a:pathLst>
                <a:path w="3067" h="3820" extrusionOk="0">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89" name="Google Shape;3189;p221"/>
            <p:cNvSpPr/>
            <p:nvPr/>
          </p:nvSpPr>
          <p:spPr>
            <a:xfrm>
              <a:off x="3744025" y="1467375"/>
              <a:ext cx="36050" cy="32275"/>
            </a:xfrm>
            <a:custGeom>
              <a:avLst/>
              <a:gdLst/>
              <a:ahLst/>
              <a:cxnLst/>
              <a:rect l="l" t="t" r="r" b="b"/>
              <a:pathLst>
                <a:path w="1442" h="1291" extrusionOk="0">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grpSp>
      <p:sp>
        <p:nvSpPr>
          <p:cNvPr id="3190" name="Google Shape;3190;p221"/>
          <p:cNvSpPr/>
          <p:nvPr/>
        </p:nvSpPr>
        <p:spPr>
          <a:xfrm>
            <a:off x="2310000" y="2046150"/>
            <a:ext cx="3212100" cy="1093800"/>
          </a:xfrm>
          <a:prstGeom prst="roundRect">
            <a:avLst>
              <a:gd name="adj" fmla="val 16667"/>
            </a:avLst>
          </a:prstGeom>
          <a:gradFill>
            <a:gsLst>
              <a:gs pos="0">
                <a:srgbClr val="FFFFFF"/>
              </a:gs>
              <a:gs pos="22000">
                <a:srgbClr val="FFFFFF"/>
              </a:gs>
              <a:gs pos="100000">
                <a:srgbClr val="E3E7FA"/>
              </a:gs>
            </a:gsLst>
            <a:lin ang="539726"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Medium"/>
              <a:ea typeface="Poppins Medium"/>
              <a:cs typeface="Poppins Medium"/>
              <a:sym typeface="Poppins Medium"/>
            </a:endParaRPr>
          </a:p>
        </p:txBody>
      </p:sp>
      <p:sp>
        <p:nvSpPr>
          <p:cNvPr id="3191" name="Google Shape;3191;p221"/>
          <p:cNvSpPr txBox="1">
            <a:spLocks noGrp="1"/>
          </p:cNvSpPr>
          <p:nvPr>
            <p:ph type="title"/>
          </p:nvPr>
        </p:nvSpPr>
        <p:spPr>
          <a:xfrm>
            <a:off x="309269" y="314400"/>
            <a:ext cx="8508600" cy="448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Medical FSA covers…</a:t>
            </a:r>
            <a:endParaRPr/>
          </a:p>
        </p:txBody>
      </p:sp>
      <p:sp>
        <p:nvSpPr>
          <p:cNvPr id="3192" name="Google Shape;3192;p221"/>
          <p:cNvSpPr txBox="1"/>
          <p:nvPr/>
        </p:nvSpPr>
        <p:spPr>
          <a:xfrm>
            <a:off x="2476500" y="2356775"/>
            <a:ext cx="2879100" cy="515700"/>
          </a:xfrm>
          <a:prstGeom prst="rect">
            <a:avLst/>
          </a:prstGeom>
          <a:noFill/>
          <a:ln>
            <a:noFill/>
          </a:ln>
        </p:spPr>
        <p:txBody>
          <a:bodyPr spcFirstLastPara="1" wrap="square" lIns="91425" tIns="91425" rIns="91425" bIns="91425" anchor="t" anchorCtr="0">
            <a:spAutoFit/>
          </a:bodyPr>
          <a:lstStyle/>
          <a:p>
            <a:pPr marL="0" marR="182830" lvl="0" indent="0" algn="l" rtl="0">
              <a:lnSpc>
                <a:spcPct val="115000"/>
              </a:lnSpc>
              <a:spcBef>
                <a:spcPts val="0"/>
              </a:spcBef>
              <a:spcAft>
                <a:spcPts val="0"/>
              </a:spcAft>
              <a:buNone/>
            </a:pPr>
            <a:r>
              <a:rPr lang="en" sz="1000">
                <a:solidFill>
                  <a:schemeClr val="dk1"/>
                </a:solidFill>
                <a:latin typeface="Poppins Medium"/>
                <a:ea typeface="Poppins Medium"/>
                <a:cs typeface="Poppins Medium"/>
                <a:sym typeface="Poppins Medium"/>
              </a:rPr>
              <a:t>Eligible expenses include </a:t>
            </a:r>
            <a:r>
              <a:rPr lang="en" sz="1000" b="1">
                <a:solidFill>
                  <a:schemeClr val="dk2"/>
                </a:solidFill>
                <a:latin typeface="Poppins"/>
                <a:ea typeface="Poppins"/>
                <a:cs typeface="Poppins"/>
                <a:sym typeface="Poppins"/>
              </a:rPr>
              <a:t>medical, dental, vision,</a:t>
            </a:r>
            <a:r>
              <a:rPr lang="en" sz="1000">
                <a:solidFill>
                  <a:schemeClr val="dk2"/>
                </a:solidFill>
                <a:latin typeface="Poppins Medium"/>
                <a:ea typeface="Poppins Medium"/>
                <a:cs typeface="Poppins Medium"/>
                <a:sym typeface="Poppins Medium"/>
              </a:rPr>
              <a:t> </a:t>
            </a:r>
            <a:r>
              <a:rPr lang="en" sz="1000">
                <a:solidFill>
                  <a:schemeClr val="dk1"/>
                </a:solidFill>
                <a:latin typeface="Poppins Medium"/>
                <a:ea typeface="Poppins Medium"/>
                <a:cs typeface="Poppins Medium"/>
                <a:sym typeface="Poppins Medium"/>
              </a:rPr>
              <a:t>and </a:t>
            </a:r>
            <a:r>
              <a:rPr lang="en" sz="1000" b="1">
                <a:solidFill>
                  <a:schemeClr val="dk2"/>
                </a:solidFill>
                <a:latin typeface="Poppins"/>
                <a:ea typeface="Poppins"/>
                <a:cs typeface="Poppins"/>
                <a:sym typeface="Poppins"/>
              </a:rPr>
              <a:t>preventive care</a:t>
            </a:r>
            <a:endParaRPr sz="1000" b="1">
              <a:solidFill>
                <a:schemeClr val="dk2"/>
              </a:solidFill>
              <a:latin typeface="Poppins"/>
              <a:ea typeface="Poppins"/>
              <a:cs typeface="Poppins"/>
              <a:sym typeface="Poppins"/>
            </a:endParaRPr>
          </a:p>
        </p:txBody>
      </p:sp>
      <p:sp>
        <p:nvSpPr>
          <p:cNvPr id="3193" name="Google Shape;3193;p221"/>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5</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97"/>
        <p:cNvGrpSpPr/>
        <p:nvPr/>
      </p:nvGrpSpPr>
      <p:grpSpPr>
        <a:xfrm>
          <a:off x="0" y="0"/>
          <a:ext cx="0" cy="0"/>
          <a:chOff x="0" y="0"/>
          <a:chExt cx="0" cy="0"/>
        </a:xfrm>
      </p:grpSpPr>
      <p:sp>
        <p:nvSpPr>
          <p:cNvPr id="3198" name="Google Shape;3198;p222"/>
          <p:cNvSpPr txBox="1">
            <a:spLocks noGrp="1"/>
          </p:cNvSpPr>
          <p:nvPr>
            <p:ph type="title" idx="4294967295"/>
          </p:nvPr>
        </p:nvSpPr>
        <p:spPr>
          <a:xfrm>
            <a:off x="391953" y="347759"/>
            <a:ext cx="8489100" cy="37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Annual contribution limit</a:t>
            </a:r>
            <a:endParaRPr/>
          </a:p>
        </p:txBody>
      </p:sp>
      <p:pic>
        <p:nvPicPr>
          <p:cNvPr id="3199" name="Google Shape;3199;p222" title="unnamed.jpg"/>
          <p:cNvPicPr preferRelativeResize="0">
            <a:picLocks noGrp="1"/>
          </p:cNvPicPr>
          <p:nvPr>
            <p:ph type="pic" idx="2"/>
          </p:nvPr>
        </p:nvPicPr>
        <p:blipFill rotWithShape="1">
          <a:blip r:embed="rId3">
            <a:alphaModFix/>
          </a:blip>
          <a:srcRect l="20722" t="2459" r="23769" b="5460"/>
          <a:stretch/>
        </p:blipFill>
        <p:spPr>
          <a:xfrm>
            <a:off x="444775" y="1042775"/>
            <a:ext cx="3181798" cy="3518100"/>
          </a:xfrm>
          <a:prstGeom prst="rect">
            <a:avLst/>
          </a:prstGeom>
          <a:noFill/>
          <a:ln>
            <a:noFill/>
          </a:ln>
        </p:spPr>
      </p:pic>
      <p:sp>
        <p:nvSpPr>
          <p:cNvPr id="3200" name="Google Shape;3200;p222"/>
          <p:cNvSpPr/>
          <p:nvPr/>
        </p:nvSpPr>
        <p:spPr>
          <a:xfrm>
            <a:off x="3883325" y="1042775"/>
            <a:ext cx="4815900" cy="3518100"/>
          </a:xfrm>
          <a:prstGeom prst="roundRect">
            <a:avLst>
              <a:gd name="adj" fmla="val 2277"/>
            </a:avLst>
          </a:prstGeom>
          <a:gradFill>
            <a:gsLst>
              <a:gs pos="0">
                <a:srgbClr val="FFFFFF"/>
              </a:gs>
              <a:gs pos="23000">
                <a:srgbClr val="FFFFFF"/>
              </a:gs>
              <a:gs pos="100000">
                <a:srgbClr val="E3E7FA">
                  <a:alpha val="80000"/>
                </a:srgbClr>
              </a:gs>
            </a:gsLst>
            <a:lin ang="5400700" scaled="0"/>
          </a:gradFill>
          <a:ln w="9525" cap="flat" cmpd="sng">
            <a:solidFill>
              <a:srgbClr val="FFFFFF"/>
            </a:solidFill>
            <a:prstDash val="solid"/>
            <a:round/>
            <a:headEnd type="none" w="sm" len="sm"/>
            <a:tailEnd type="none" w="sm" len="sm"/>
          </a:ln>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C8102E"/>
              </a:solidFill>
              <a:latin typeface="Inter"/>
              <a:ea typeface="Inter"/>
              <a:cs typeface="Inter"/>
              <a:sym typeface="Inter"/>
            </a:endParaRPr>
          </a:p>
        </p:txBody>
      </p:sp>
      <p:sp>
        <p:nvSpPr>
          <p:cNvPr id="3201" name="Google Shape;3201;p222"/>
          <p:cNvSpPr txBox="1"/>
          <p:nvPr/>
        </p:nvSpPr>
        <p:spPr>
          <a:xfrm>
            <a:off x="4140651" y="1411658"/>
            <a:ext cx="4379100" cy="783900"/>
          </a:xfrm>
          <a:prstGeom prst="rect">
            <a:avLst/>
          </a:prstGeom>
          <a:noFill/>
          <a:ln>
            <a:noFill/>
          </a:ln>
        </p:spPr>
        <p:txBody>
          <a:bodyPr spcFirstLastPara="1" wrap="square" lIns="0" tIns="0" rIns="0" bIns="0" anchor="t" anchorCtr="0">
            <a:noAutofit/>
          </a:bodyPr>
          <a:lstStyle/>
          <a:p>
            <a:pPr marL="0" lvl="0" indent="0" algn="l" rtl="0">
              <a:lnSpc>
                <a:spcPct val="95000"/>
              </a:lnSpc>
              <a:spcAft>
                <a:spcPts val="0"/>
              </a:spcAft>
              <a:buNone/>
            </a:pPr>
            <a:r>
              <a:rPr lang="en" sz="2600" b="1" dirty="0">
                <a:solidFill>
                  <a:srgbClr val="25146F"/>
                </a:solidFill>
                <a:latin typeface="Poppins"/>
                <a:ea typeface="Poppins"/>
                <a:cs typeface="Poppins"/>
                <a:sym typeface="Poppins"/>
              </a:rPr>
              <a:t>2026 medical FSA maximum</a:t>
            </a:r>
            <a:endParaRPr sz="2600" b="1" dirty="0">
              <a:solidFill>
                <a:srgbClr val="25146F"/>
              </a:solidFill>
              <a:latin typeface="Poppins"/>
              <a:ea typeface="Poppins"/>
              <a:cs typeface="Poppins"/>
              <a:sym typeface="Poppins"/>
            </a:endParaRPr>
          </a:p>
        </p:txBody>
      </p:sp>
      <p:sp>
        <p:nvSpPr>
          <p:cNvPr id="3202" name="Google Shape;3202;p222"/>
          <p:cNvSpPr txBox="1"/>
          <p:nvPr/>
        </p:nvSpPr>
        <p:spPr>
          <a:xfrm>
            <a:off x="4140651" y="3618088"/>
            <a:ext cx="4379100" cy="573900"/>
          </a:xfrm>
          <a:prstGeom prst="rect">
            <a:avLst/>
          </a:prstGeom>
          <a:noFill/>
          <a:ln>
            <a:noFill/>
          </a:ln>
        </p:spPr>
        <p:txBody>
          <a:bodyPr spcFirstLastPara="1" wrap="square" lIns="0" tIns="0" rIns="0" bIns="0" anchor="t" anchorCtr="0">
            <a:noAutofit/>
          </a:bodyPr>
          <a:lstStyle/>
          <a:p>
            <a:pPr marL="12700" lvl="0" indent="0" algn="l" rtl="0">
              <a:lnSpc>
                <a:spcPct val="150000"/>
              </a:lnSpc>
              <a:spcBef>
                <a:spcPts val="0"/>
              </a:spcBef>
              <a:spcAft>
                <a:spcPts val="0"/>
              </a:spcAft>
              <a:buNone/>
            </a:pPr>
            <a:r>
              <a:rPr lang="en" sz="1200">
                <a:solidFill>
                  <a:srgbClr val="25146F"/>
                </a:solidFill>
                <a:latin typeface="Poppins"/>
                <a:ea typeface="Poppins"/>
                <a:cs typeface="Poppins"/>
                <a:sym typeface="Poppins"/>
              </a:rPr>
              <a:t>Contribute and spend funds tax-free </a:t>
            </a:r>
            <a:endParaRPr sz="1200">
              <a:solidFill>
                <a:srgbClr val="25146F"/>
              </a:solidFill>
              <a:latin typeface="Poppins"/>
              <a:ea typeface="Poppins"/>
              <a:cs typeface="Poppins"/>
              <a:sym typeface="Poppins"/>
            </a:endParaRPr>
          </a:p>
          <a:p>
            <a:pPr marL="12700" lvl="0" indent="0" algn="l" rtl="0">
              <a:lnSpc>
                <a:spcPct val="150000"/>
              </a:lnSpc>
              <a:spcBef>
                <a:spcPts val="0"/>
              </a:spcBef>
              <a:spcAft>
                <a:spcPts val="0"/>
              </a:spcAft>
              <a:buNone/>
            </a:pPr>
            <a:r>
              <a:rPr lang="en" sz="1200">
                <a:solidFill>
                  <a:srgbClr val="25146F"/>
                </a:solidFill>
                <a:latin typeface="Poppins"/>
                <a:ea typeface="Poppins"/>
                <a:cs typeface="Poppins"/>
                <a:sym typeface="Poppins"/>
              </a:rPr>
              <a:t>Pay for eligible out-of-pocket healthcare expenses </a:t>
            </a:r>
            <a:endParaRPr sz="1200">
              <a:solidFill>
                <a:srgbClr val="25146F"/>
              </a:solidFill>
              <a:latin typeface="Poppins"/>
              <a:ea typeface="Poppins"/>
              <a:cs typeface="Poppins"/>
              <a:sym typeface="Poppins"/>
            </a:endParaRPr>
          </a:p>
        </p:txBody>
      </p:sp>
      <p:sp>
        <p:nvSpPr>
          <p:cNvPr id="3203" name="Google Shape;3203;p222"/>
          <p:cNvSpPr txBox="1"/>
          <p:nvPr/>
        </p:nvSpPr>
        <p:spPr>
          <a:xfrm>
            <a:off x="4140650" y="2448610"/>
            <a:ext cx="3181800" cy="783900"/>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Clr>
                <a:srgbClr val="253746"/>
              </a:buClr>
              <a:buSzPts val="5998"/>
              <a:buFont typeface="Arial"/>
              <a:buNone/>
            </a:pPr>
            <a:r>
              <a:rPr lang="en" sz="6000" i="0" u="none" strike="noStrike" cap="none">
                <a:solidFill>
                  <a:srgbClr val="1C6EFF"/>
                </a:solidFill>
                <a:latin typeface="Poppins ExtraBold"/>
                <a:ea typeface="Poppins ExtraBold"/>
                <a:cs typeface="Poppins ExtraBold"/>
                <a:sym typeface="Poppins ExtraBold"/>
              </a:rPr>
              <a:t>$3,400</a:t>
            </a:r>
            <a:endParaRPr sz="6000" i="0" u="none" strike="noStrike" cap="none">
              <a:solidFill>
                <a:srgbClr val="1C6EFF"/>
              </a:solidFill>
              <a:latin typeface="Poppins ExtraBold"/>
              <a:ea typeface="Poppins ExtraBold"/>
              <a:cs typeface="Poppins ExtraBold"/>
              <a:sym typeface="Poppins ExtraBold"/>
            </a:endParaRPr>
          </a:p>
        </p:txBody>
      </p:sp>
      <p:sp>
        <p:nvSpPr>
          <p:cNvPr id="3204" name="Google Shape;3204;p222"/>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6</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08"/>
        <p:cNvGrpSpPr/>
        <p:nvPr/>
      </p:nvGrpSpPr>
      <p:grpSpPr>
        <a:xfrm>
          <a:off x="0" y="0"/>
          <a:ext cx="0" cy="0"/>
          <a:chOff x="0" y="0"/>
          <a:chExt cx="0" cy="0"/>
        </a:xfrm>
      </p:grpSpPr>
      <p:sp>
        <p:nvSpPr>
          <p:cNvPr id="3209" name="Google Shape;3209;p223"/>
          <p:cNvSpPr txBox="1">
            <a:spLocks noGrp="1"/>
          </p:cNvSpPr>
          <p:nvPr>
            <p:ph type="title" idx="4294967295"/>
          </p:nvPr>
        </p:nvSpPr>
        <p:spPr>
          <a:xfrm>
            <a:off x="303199" y="258975"/>
            <a:ext cx="5634600" cy="646500"/>
          </a:xfrm>
          <a:prstGeom prst="rect">
            <a:avLst/>
          </a:prstGeom>
          <a:noFill/>
          <a:ln>
            <a:noFill/>
          </a:ln>
        </p:spPr>
        <p:txBody>
          <a:bodyPr spcFirstLastPara="1" wrap="square" lIns="91400" tIns="91400" rIns="91400" bIns="91400" anchor="t" anchorCtr="0">
            <a:noAutofit/>
          </a:bodyPr>
          <a:lstStyle/>
          <a:p>
            <a:pPr marL="0" lvl="0" indent="0" algn="l" rtl="0">
              <a:lnSpc>
                <a:spcPct val="90000"/>
              </a:lnSpc>
              <a:spcBef>
                <a:spcPts val="0"/>
              </a:spcBef>
              <a:spcAft>
                <a:spcPts val="0"/>
              </a:spcAft>
              <a:buSzPts val="2400"/>
              <a:buNone/>
            </a:pPr>
            <a:r>
              <a:rPr lang="en" sz="2800">
                <a:latin typeface="Poppins"/>
                <a:ea typeface="Poppins"/>
                <a:cs typeface="Poppins"/>
                <a:sym typeface="Poppins"/>
              </a:rPr>
              <a:t>Meet Ashley</a:t>
            </a:r>
            <a:endParaRPr sz="2800">
              <a:latin typeface="Poppins"/>
              <a:ea typeface="Poppins"/>
              <a:cs typeface="Poppins"/>
              <a:sym typeface="Poppins"/>
            </a:endParaRPr>
          </a:p>
        </p:txBody>
      </p:sp>
      <p:sp>
        <p:nvSpPr>
          <p:cNvPr id="3210" name="Google Shape;3210;p223"/>
          <p:cNvSpPr/>
          <p:nvPr/>
        </p:nvSpPr>
        <p:spPr>
          <a:xfrm>
            <a:off x="367540" y="1255238"/>
            <a:ext cx="2609100" cy="2147400"/>
          </a:xfrm>
          <a:prstGeom prst="roundRect">
            <a:avLst>
              <a:gd name="adj" fmla="val 8026"/>
            </a:avLst>
          </a:prstGeom>
          <a:gradFill>
            <a:gsLst>
              <a:gs pos="0">
                <a:srgbClr val="FFFFFF"/>
              </a:gs>
              <a:gs pos="22000">
                <a:srgbClr val="FFFFFF"/>
              </a:gs>
              <a:gs pos="100000">
                <a:srgbClr val="E3E7FA">
                  <a:alpha val="80000"/>
                </a:srgbClr>
              </a:gs>
            </a:gsLst>
            <a:lin ang="5400700" scaled="0"/>
          </a:gra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Poppins"/>
                <a:ea typeface="Poppins"/>
                <a:cs typeface="Poppins"/>
                <a:sym typeface="Poppins"/>
              </a:rPr>
              <a:t>Without </a:t>
            </a:r>
            <a:r>
              <a:rPr lang="en" sz="1100" b="1">
                <a:solidFill>
                  <a:schemeClr val="dk1"/>
                </a:solidFill>
                <a:latin typeface="Poppins"/>
                <a:ea typeface="Poppins"/>
                <a:cs typeface="Poppins"/>
                <a:sym typeface="Poppins"/>
              </a:rPr>
              <a:t>h</a:t>
            </a:r>
            <a:r>
              <a:rPr lang="en" sz="1100" b="1" i="0" u="none" strike="noStrike" cap="none">
                <a:solidFill>
                  <a:schemeClr val="dk1"/>
                </a:solidFill>
                <a:latin typeface="Poppins"/>
                <a:ea typeface="Poppins"/>
                <a:cs typeface="Poppins"/>
                <a:sym typeface="Poppins"/>
              </a:rPr>
              <a:t>ealthcare FSA</a:t>
            </a:r>
            <a:endParaRPr sz="1100" b="1" i="0" u="none" strike="noStrike" cap="none">
              <a:solidFill>
                <a:schemeClr val="dk1"/>
              </a:solidFill>
              <a:latin typeface="Poppins"/>
              <a:ea typeface="Poppins"/>
              <a:cs typeface="Poppins"/>
              <a:sym typeface="Poppins"/>
            </a:endParaRPr>
          </a:p>
          <a:p>
            <a:pPr marL="0" lvl="0" indent="0" algn="l" rtl="0">
              <a:spcBef>
                <a:spcPts val="600"/>
              </a:spcBef>
              <a:spcAft>
                <a:spcPts val="0"/>
              </a:spcAft>
              <a:buClr>
                <a:srgbClr val="000000"/>
              </a:buClr>
              <a:buSzPts val="1000"/>
              <a:buFont typeface="Arial"/>
              <a:buNone/>
            </a:pPr>
            <a:r>
              <a:rPr lang="en" sz="1000" b="1">
                <a:solidFill>
                  <a:schemeClr val="accent2"/>
                </a:solidFill>
                <a:latin typeface="Inter"/>
                <a:ea typeface="Inter"/>
                <a:cs typeface="Inter"/>
                <a:sym typeface="Inter"/>
              </a:rPr>
              <a:t>––––</a:t>
            </a:r>
            <a:endParaRPr sz="1000" b="1">
              <a:solidFill>
                <a:schemeClr val="accent2"/>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endParaRPr sz="1000" b="1">
              <a:solidFill>
                <a:schemeClr val="dk1"/>
              </a:solidFill>
              <a:latin typeface="Poppins"/>
              <a:ea typeface="Poppins"/>
              <a:cs typeface="Poppins"/>
              <a:sym typeface="Poppins"/>
            </a:endParaRPr>
          </a:p>
        </p:txBody>
      </p:sp>
      <p:sp>
        <p:nvSpPr>
          <p:cNvPr id="3211" name="Google Shape;3211;p223"/>
          <p:cNvSpPr/>
          <p:nvPr/>
        </p:nvSpPr>
        <p:spPr>
          <a:xfrm>
            <a:off x="533764" y="1455227"/>
            <a:ext cx="198114" cy="198114"/>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accent2"/>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chemeClr val="dk1"/>
              </a:solidFill>
              <a:latin typeface="Poppins"/>
              <a:ea typeface="Poppins"/>
              <a:cs typeface="Poppins"/>
              <a:sym typeface="Poppins"/>
            </a:endParaRPr>
          </a:p>
        </p:txBody>
      </p:sp>
      <p:sp>
        <p:nvSpPr>
          <p:cNvPr id="3212" name="Google Shape;3212;p223"/>
          <p:cNvSpPr/>
          <p:nvPr/>
        </p:nvSpPr>
        <p:spPr>
          <a:xfrm>
            <a:off x="3248743" y="1255238"/>
            <a:ext cx="2624700" cy="2147400"/>
          </a:xfrm>
          <a:prstGeom prst="roundRect">
            <a:avLst>
              <a:gd name="adj" fmla="val 8026"/>
            </a:avLst>
          </a:prstGeom>
          <a:gradFill>
            <a:gsLst>
              <a:gs pos="0">
                <a:srgbClr val="FFFFFF"/>
              </a:gs>
              <a:gs pos="22000">
                <a:srgbClr val="FFFFFF"/>
              </a:gs>
              <a:gs pos="100000">
                <a:srgbClr val="E3E7FA">
                  <a:alpha val="80000"/>
                </a:srgbClr>
              </a:gs>
            </a:gsLst>
            <a:lin ang="5400700" scaled="0"/>
          </a:gra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Poppins"/>
                <a:ea typeface="Poppins"/>
                <a:cs typeface="Poppins"/>
                <a:sym typeface="Poppins"/>
              </a:rPr>
              <a:t>With </a:t>
            </a:r>
            <a:r>
              <a:rPr lang="en" sz="1100" b="1">
                <a:solidFill>
                  <a:schemeClr val="dk1"/>
                </a:solidFill>
                <a:latin typeface="Poppins"/>
                <a:ea typeface="Poppins"/>
                <a:cs typeface="Poppins"/>
                <a:sym typeface="Poppins"/>
              </a:rPr>
              <a:t>h</a:t>
            </a:r>
            <a:r>
              <a:rPr lang="en" sz="1100" b="1" i="0" u="none" strike="noStrike" cap="none">
                <a:solidFill>
                  <a:schemeClr val="dk1"/>
                </a:solidFill>
                <a:latin typeface="Poppins"/>
                <a:ea typeface="Poppins"/>
                <a:cs typeface="Poppins"/>
                <a:sym typeface="Poppins"/>
              </a:rPr>
              <a:t>ealthcare FSA</a:t>
            </a:r>
            <a:endParaRPr sz="1100" b="1" i="0" u="none" strike="noStrike" cap="none">
              <a:solidFill>
                <a:schemeClr val="dk1"/>
              </a:solidFill>
              <a:latin typeface="Poppins"/>
              <a:ea typeface="Poppins"/>
              <a:cs typeface="Poppins"/>
              <a:sym typeface="Poppins"/>
            </a:endParaRPr>
          </a:p>
          <a:p>
            <a:pPr marL="0" lvl="0" indent="0" algn="l" rtl="0">
              <a:spcBef>
                <a:spcPts val="600"/>
              </a:spcBef>
              <a:spcAft>
                <a:spcPts val="0"/>
              </a:spcAft>
              <a:buClr>
                <a:srgbClr val="000000"/>
              </a:buClr>
              <a:buSzPts val="1000"/>
              <a:buFont typeface="Arial"/>
              <a:buNone/>
            </a:pPr>
            <a:r>
              <a:rPr lang="en" sz="1000" b="1">
                <a:solidFill>
                  <a:schemeClr val="accent2"/>
                </a:solidFill>
                <a:latin typeface="Inter"/>
                <a:ea typeface="Inter"/>
                <a:cs typeface="Inter"/>
                <a:sym typeface="Inter"/>
              </a:rPr>
              <a:t>––––</a:t>
            </a:r>
            <a:endParaRPr sz="1000" b="1">
              <a:solidFill>
                <a:schemeClr val="accent2"/>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endParaRPr sz="1000" b="1">
              <a:solidFill>
                <a:schemeClr val="dk1"/>
              </a:solidFill>
              <a:latin typeface="Poppins"/>
              <a:ea typeface="Poppins"/>
              <a:cs typeface="Poppins"/>
              <a:sym typeface="Poppins"/>
            </a:endParaRPr>
          </a:p>
        </p:txBody>
      </p:sp>
      <p:sp>
        <p:nvSpPr>
          <p:cNvPr id="3213" name="Google Shape;3213;p223"/>
          <p:cNvSpPr/>
          <p:nvPr/>
        </p:nvSpPr>
        <p:spPr>
          <a:xfrm>
            <a:off x="303199" y="3566675"/>
            <a:ext cx="33063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Poppins"/>
                <a:ea typeface="Poppins"/>
                <a:cs typeface="Poppins"/>
                <a:sym typeface="Poppins"/>
              </a:rPr>
              <a:t>Take home this much more with a </a:t>
            </a:r>
            <a:r>
              <a:rPr lang="en" b="1">
                <a:solidFill>
                  <a:schemeClr val="accent2"/>
                </a:solidFill>
                <a:latin typeface="Poppins"/>
                <a:ea typeface="Poppins"/>
                <a:cs typeface="Poppins"/>
                <a:sym typeface="Poppins"/>
              </a:rPr>
              <a:t>h</a:t>
            </a:r>
            <a:r>
              <a:rPr lang="en" sz="1400" b="1" i="0" u="none" strike="noStrike" cap="none">
                <a:solidFill>
                  <a:schemeClr val="accent2"/>
                </a:solidFill>
                <a:latin typeface="Poppins"/>
                <a:ea typeface="Poppins"/>
                <a:cs typeface="Poppins"/>
                <a:sym typeface="Poppins"/>
              </a:rPr>
              <a:t>ealthcare FSA.</a:t>
            </a:r>
            <a:endParaRPr sz="1400" b="1" i="0" u="none" strike="noStrike" cap="none">
              <a:solidFill>
                <a:schemeClr val="accent2"/>
              </a:solidFill>
              <a:latin typeface="Poppins"/>
              <a:ea typeface="Poppins"/>
              <a:cs typeface="Poppins"/>
              <a:sym typeface="Poppins"/>
            </a:endParaRPr>
          </a:p>
        </p:txBody>
      </p:sp>
      <p:sp>
        <p:nvSpPr>
          <p:cNvPr id="3214" name="Google Shape;3214;p223"/>
          <p:cNvSpPr txBox="1"/>
          <p:nvPr/>
        </p:nvSpPr>
        <p:spPr>
          <a:xfrm>
            <a:off x="3810400" y="3663476"/>
            <a:ext cx="2127300" cy="696000"/>
          </a:xfrm>
          <a:prstGeom prst="rect">
            <a:avLst/>
          </a:prstGeom>
          <a:noFill/>
          <a:ln>
            <a:noFill/>
          </a:ln>
        </p:spPr>
        <p:txBody>
          <a:bodyPr spcFirstLastPara="1" wrap="square" lIns="68550" tIns="34275" rIns="68550" bIns="34275" anchor="t" anchorCtr="0">
            <a:normAutofit/>
          </a:bodyPr>
          <a:lstStyle/>
          <a:p>
            <a:pPr marL="0" marR="0" lvl="0" indent="0" algn="r" rtl="0">
              <a:lnSpc>
                <a:spcPct val="80000"/>
              </a:lnSpc>
              <a:spcBef>
                <a:spcPts val="0"/>
              </a:spcBef>
              <a:spcAft>
                <a:spcPts val="0"/>
              </a:spcAft>
              <a:buClr>
                <a:srgbClr val="253746"/>
              </a:buClr>
              <a:buSzPts val="5548"/>
              <a:buFont typeface="Arial"/>
              <a:buNone/>
            </a:pPr>
            <a:r>
              <a:rPr lang="en" sz="5000" i="0" u="none" strike="noStrike" cap="none">
                <a:solidFill>
                  <a:schemeClr val="accent2"/>
                </a:solidFill>
                <a:latin typeface="Poppins ExtraBold"/>
                <a:ea typeface="Poppins ExtraBold"/>
                <a:cs typeface="Poppins ExtraBold"/>
                <a:sym typeface="Poppins ExtraBold"/>
              </a:rPr>
              <a:t>$</a:t>
            </a:r>
            <a:r>
              <a:rPr lang="en" sz="5000">
                <a:solidFill>
                  <a:schemeClr val="accent2"/>
                </a:solidFill>
                <a:latin typeface="Poppins ExtraBold"/>
                <a:ea typeface="Poppins ExtraBold"/>
                <a:cs typeface="Poppins ExtraBold"/>
                <a:sym typeface="Poppins ExtraBold"/>
              </a:rPr>
              <a:t>612</a:t>
            </a:r>
            <a:endParaRPr sz="5000" i="0" u="none" strike="noStrike" cap="none">
              <a:solidFill>
                <a:schemeClr val="accent2"/>
              </a:solidFill>
              <a:latin typeface="Poppins ExtraBold"/>
              <a:ea typeface="Poppins ExtraBold"/>
              <a:cs typeface="Poppins ExtraBold"/>
              <a:sym typeface="Poppins ExtraBold"/>
            </a:endParaRPr>
          </a:p>
        </p:txBody>
      </p:sp>
      <p:sp>
        <p:nvSpPr>
          <p:cNvPr id="3215" name="Google Shape;3215;p223"/>
          <p:cNvSpPr txBox="1"/>
          <p:nvPr/>
        </p:nvSpPr>
        <p:spPr>
          <a:xfrm>
            <a:off x="468350" y="2161025"/>
            <a:ext cx="2609100"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i="0" u="none" strike="noStrike" cap="none" dirty="0">
                <a:solidFill>
                  <a:schemeClr val="dk1"/>
                </a:solidFill>
                <a:latin typeface="Poppins Medium"/>
                <a:ea typeface="Poppins Medium"/>
                <a:cs typeface="Poppins Medium"/>
                <a:sym typeface="Poppins Medium"/>
              </a:rPr>
              <a:t>GROSS ANNUAL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$60,000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TAX RATE (18%)</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-$10,800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NET ANNUAL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$49,200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HEALTHCARE EXPENSES</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-$3,</a:t>
            </a:r>
            <a:r>
              <a:rPr lang="en" sz="900" dirty="0">
                <a:solidFill>
                  <a:schemeClr val="dk1"/>
                </a:solidFill>
                <a:latin typeface="Poppins Medium"/>
                <a:ea typeface="Poppins Medium"/>
                <a:cs typeface="Poppins Medium"/>
                <a:sym typeface="Poppins Medium"/>
              </a:rPr>
              <a:t>40</a:t>
            </a:r>
            <a:r>
              <a:rPr lang="en" sz="900" i="0" u="none" strike="noStrike" cap="none" dirty="0">
                <a:solidFill>
                  <a:schemeClr val="dk1"/>
                </a:solidFill>
                <a:latin typeface="Poppins Medium"/>
                <a:ea typeface="Poppins Medium"/>
                <a:cs typeface="Poppins Medium"/>
                <a:sym typeface="Poppins Medium"/>
              </a:rPr>
              <a:t>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FINAL TAKE-HOME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$4</a:t>
            </a:r>
            <a:r>
              <a:rPr lang="en" sz="900" dirty="0">
                <a:solidFill>
                  <a:schemeClr val="dk1"/>
                </a:solidFill>
                <a:latin typeface="Poppins Medium"/>
                <a:ea typeface="Poppins Medium"/>
                <a:cs typeface="Poppins Medium"/>
                <a:sym typeface="Poppins Medium"/>
              </a:rPr>
              <a:t>5</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80</a:t>
            </a:r>
            <a:r>
              <a:rPr lang="en" sz="900" i="0" u="none" strike="noStrike" cap="none" dirty="0">
                <a:solidFill>
                  <a:schemeClr val="dk1"/>
                </a:solidFill>
                <a:latin typeface="Poppins Medium"/>
                <a:ea typeface="Poppins Medium"/>
                <a:cs typeface="Poppins Medium"/>
                <a:sym typeface="Poppins Medium"/>
              </a:rPr>
              <a:t>0</a:t>
            </a:r>
            <a:endParaRPr sz="1400" i="0" u="none" strike="noStrike" cap="none" dirty="0">
              <a:solidFill>
                <a:schemeClr val="dk1"/>
              </a:solidFill>
              <a:latin typeface="Poppins Medium"/>
              <a:ea typeface="Poppins Medium"/>
              <a:cs typeface="Poppins Medium"/>
              <a:sym typeface="Poppins Medium"/>
            </a:endParaRPr>
          </a:p>
        </p:txBody>
      </p:sp>
      <p:sp>
        <p:nvSpPr>
          <p:cNvPr id="3216" name="Google Shape;3216;p223"/>
          <p:cNvSpPr txBox="1"/>
          <p:nvPr/>
        </p:nvSpPr>
        <p:spPr>
          <a:xfrm>
            <a:off x="3365149" y="2161025"/>
            <a:ext cx="2624699"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i="0" u="none" strike="noStrike" cap="none" dirty="0">
                <a:solidFill>
                  <a:schemeClr val="dk1"/>
                </a:solidFill>
                <a:latin typeface="Poppins Medium"/>
                <a:ea typeface="Poppins Medium"/>
                <a:cs typeface="Poppins Medium"/>
                <a:sym typeface="Poppins Medium"/>
              </a:rPr>
              <a:t>GROSS ANNUAL PAY</a:t>
            </a:r>
            <a:r>
              <a:rPr lang="en" sz="900" dirty="0">
                <a:solidFill>
                  <a:schemeClr val="dk1"/>
                </a:solidFill>
                <a:latin typeface="Poppins"/>
                <a:ea typeface="Poppins"/>
                <a:cs typeface="Poppins"/>
                <a:sym typeface="Poppins"/>
              </a:rPr>
              <a:t> ……………….……. </a:t>
            </a:r>
            <a:r>
              <a:rPr lang="en" sz="900" dirty="0">
                <a:solidFill>
                  <a:schemeClr val="dk1"/>
                </a:solidFill>
                <a:latin typeface="Poppins Medium"/>
                <a:ea typeface="Poppins Medium"/>
                <a:cs typeface="Poppins Medium"/>
                <a:sym typeface="Poppins Medium"/>
              </a:rPr>
              <a:t>$60,000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ANNUAL FSA CONTRIBUTION</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Medium"/>
                <a:ea typeface="Poppins Medium"/>
                <a:cs typeface="Poppins Medium"/>
                <a:sym typeface="Poppins Medium"/>
              </a:rPr>
              <a:t>-$3,400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ADJUSTED GROSS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$56,</a:t>
            </a:r>
            <a:r>
              <a:rPr lang="en" sz="900" dirty="0">
                <a:solidFill>
                  <a:schemeClr val="dk1"/>
                </a:solidFill>
                <a:latin typeface="Poppins Medium"/>
                <a:ea typeface="Poppins Medium"/>
                <a:cs typeface="Poppins Medium"/>
                <a:sym typeface="Poppins Medium"/>
              </a:rPr>
              <a:t>60</a:t>
            </a:r>
            <a:r>
              <a:rPr lang="en" sz="900" i="0" u="none" strike="noStrike" cap="none" dirty="0">
                <a:solidFill>
                  <a:schemeClr val="dk1"/>
                </a:solidFill>
                <a:latin typeface="Poppins Medium"/>
                <a:ea typeface="Poppins Medium"/>
                <a:cs typeface="Poppins Medium"/>
                <a:sym typeface="Poppins Medium"/>
              </a:rPr>
              <a:t>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TAX RATE (18%)</a:t>
            </a:r>
            <a:r>
              <a:rPr lang="en" sz="900" dirty="0">
                <a:solidFill>
                  <a:schemeClr val="dk1"/>
                </a:solidFill>
                <a:latin typeface="Poppins"/>
                <a:ea typeface="Poppins"/>
                <a:cs typeface="Poppins"/>
                <a:sym typeface="Poppins"/>
              </a:rPr>
              <a:t> …………………………....…. </a:t>
            </a:r>
            <a:r>
              <a:rPr lang="en" sz="900" i="0" u="none" strike="noStrike" cap="none" dirty="0">
                <a:solidFill>
                  <a:schemeClr val="dk1"/>
                </a:solidFill>
                <a:latin typeface="Poppins Medium"/>
                <a:ea typeface="Poppins Medium"/>
                <a:cs typeface="Poppins Medium"/>
                <a:sym typeface="Poppins Medium"/>
              </a:rPr>
              <a:t>-$10,</a:t>
            </a:r>
            <a:r>
              <a:rPr lang="en" sz="900" dirty="0">
                <a:solidFill>
                  <a:schemeClr val="dk1"/>
                </a:solidFill>
                <a:latin typeface="Poppins Medium"/>
                <a:ea typeface="Poppins Medium"/>
                <a:cs typeface="Poppins Medium"/>
                <a:sym typeface="Poppins Medium"/>
              </a:rPr>
              <a:t>188</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FINAL TAKE-HOME PAY</a:t>
            </a:r>
            <a:r>
              <a:rPr lang="en" sz="900" dirty="0">
                <a:solidFill>
                  <a:schemeClr val="dk1"/>
                </a:solidFill>
                <a:latin typeface="Poppins"/>
                <a:ea typeface="Poppins"/>
                <a:cs typeface="Poppins"/>
                <a:sym typeface="Poppins"/>
              </a:rPr>
              <a:t> ………….….….. </a:t>
            </a:r>
            <a:r>
              <a:rPr lang="en" sz="900" i="0" u="none" strike="noStrike" cap="none" dirty="0">
                <a:solidFill>
                  <a:schemeClr val="dk1"/>
                </a:solidFill>
                <a:latin typeface="Poppins Medium"/>
                <a:ea typeface="Poppins Medium"/>
                <a:cs typeface="Poppins Medium"/>
                <a:sym typeface="Poppins Medium"/>
              </a:rPr>
              <a:t>$46,</a:t>
            </a:r>
            <a:r>
              <a:rPr lang="en" sz="900" dirty="0">
                <a:solidFill>
                  <a:schemeClr val="dk1"/>
                </a:solidFill>
                <a:latin typeface="Poppins Medium"/>
                <a:ea typeface="Poppins Medium"/>
                <a:cs typeface="Poppins Medium"/>
                <a:sym typeface="Poppins Medium"/>
              </a:rPr>
              <a:t>412</a:t>
            </a:r>
            <a:endParaRPr sz="1400" i="0" u="none" strike="noStrike" cap="none" dirty="0">
              <a:solidFill>
                <a:schemeClr val="dk1"/>
              </a:solidFill>
              <a:latin typeface="Poppins Medium"/>
              <a:ea typeface="Poppins Medium"/>
              <a:cs typeface="Poppins Medium"/>
              <a:sym typeface="Poppins Medium"/>
            </a:endParaRPr>
          </a:p>
        </p:txBody>
      </p:sp>
      <p:grpSp>
        <p:nvGrpSpPr>
          <p:cNvPr id="3217" name="Google Shape;3217;p223"/>
          <p:cNvGrpSpPr/>
          <p:nvPr/>
        </p:nvGrpSpPr>
        <p:grpSpPr>
          <a:xfrm>
            <a:off x="3422087" y="1449777"/>
            <a:ext cx="244663" cy="209012"/>
            <a:chOff x="2760775" y="670475"/>
            <a:chExt cx="106375" cy="90875"/>
          </a:xfrm>
        </p:grpSpPr>
        <p:sp>
          <p:nvSpPr>
            <p:cNvPr id="3218" name="Google Shape;3218;p223"/>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3219" name="Google Shape;3219;p223"/>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3220" name="Google Shape;3220;p223"/>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3221" name="Google Shape;3221;p223"/>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grpSp>
      <p:sp>
        <p:nvSpPr>
          <p:cNvPr id="3222" name="Google Shape;3222;p223"/>
          <p:cNvSpPr txBox="1"/>
          <p:nvPr/>
        </p:nvSpPr>
        <p:spPr>
          <a:xfrm>
            <a:off x="303200" y="4105000"/>
            <a:ext cx="3568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latin typeface="Poppins"/>
                <a:ea typeface="Poppins"/>
                <a:cs typeface="Poppins"/>
                <a:sym typeface="Poppins"/>
              </a:rPr>
              <a:t>All figures in this table are estimates and based on an annual salary of $60,000 and maximum contribution limits to the benefit account. Your salary, tax rate, healthcare expenses, and tax savings may be different. </a:t>
            </a:r>
            <a:endParaRPr sz="900" i="0" u="none" strike="noStrike" cap="none">
              <a:solidFill>
                <a:schemeClr val="dk1"/>
              </a:solidFill>
              <a:latin typeface="Poppins"/>
              <a:ea typeface="Poppins"/>
              <a:cs typeface="Poppins"/>
              <a:sym typeface="Poppins"/>
            </a:endParaRPr>
          </a:p>
        </p:txBody>
      </p:sp>
      <p:sp>
        <p:nvSpPr>
          <p:cNvPr id="3223" name="Google Shape;3223;p223"/>
          <p:cNvSpPr/>
          <p:nvPr/>
        </p:nvSpPr>
        <p:spPr>
          <a:xfrm>
            <a:off x="303199" y="783425"/>
            <a:ext cx="6219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chemeClr val="dk1"/>
                </a:solidFill>
                <a:latin typeface="Poppins Medium"/>
                <a:ea typeface="Poppins Medium"/>
                <a:cs typeface="Poppins Medium"/>
                <a:sym typeface="Poppins Medium"/>
              </a:rPr>
              <a:t>Ashley is a 33 year old college graduate working in Marketing.</a:t>
            </a:r>
            <a:endParaRPr sz="1400" i="0" u="none" strike="noStrike" cap="none">
              <a:solidFill>
                <a:schemeClr val="dk1"/>
              </a:solidFill>
              <a:latin typeface="Poppins"/>
              <a:ea typeface="Poppins"/>
              <a:cs typeface="Poppins"/>
              <a:sym typeface="Poppins"/>
            </a:endParaRPr>
          </a:p>
        </p:txBody>
      </p:sp>
      <p:grpSp>
        <p:nvGrpSpPr>
          <p:cNvPr id="3224" name="Google Shape;3224;p223"/>
          <p:cNvGrpSpPr/>
          <p:nvPr/>
        </p:nvGrpSpPr>
        <p:grpSpPr>
          <a:xfrm>
            <a:off x="6369725" y="628063"/>
            <a:ext cx="2412600" cy="3887362"/>
            <a:chOff x="6264425" y="779513"/>
            <a:chExt cx="2412600" cy="3887362"/>
          </a:xfrm>
        </p:grpSpPr>
        <p:pic>
          <p:nvPicPr>
            <p:cNvPr id="3225" name="Google Shape;3225;p223" title="Ashley stock image OE.jpg"/>
            <p:cNvPicPr preferRelativeResize="0"/>
            <p:nvPr/>
          </p:nvPicPr>
          <p:blipFill rotWithShape="1">
            <a:blip r:embed="rId3">
              <a:alphaModFix/>
            </a:blip>
            <a:srcRect l="45542" t="35186" r="25809" b="348"/>
            <a:stretch/>
          </p:blipFill>
          <p:spPr>
            <a:xfrm>
              <a:off x="6264425" y="1048575"/>
              <a:ext cx="2412600" cy="3618300"/>
            </a:xfrm>
            <a:prstGeom prst="roundRect">
              <a:avLst>
                <a:gd name="adj" fmla="val 7185"/>
              </a:avLst>
            </a:prstGeom>
            <a:noFill/>
            <a:ln>
              <a:noFill/>
            </a:ln>
          </p:spPr>
        </p:pic>
        <p:pic>
          <p:nvPicPr>
            <p:cNvPr id="3226" name="Google Shape;3226;p223" title="Ashley stock image OE.jpg"/>
            <p:cNvPicPr preferRelativeResize="0"/>
            <p:nvPr/>
          </p:nvPicPr>
          <p:blipFill rotWithShape="1">
            <a:blip r:embed="rId4">
              <a:alphaModFix/>
            </a:blip>
            <a:srcRect l="46791" t="30934" r="32008" b="11525"/>
            <a:stretch/>
          </p:blipFill>
          <p:spPr>
            <a:xfrm>
              <a:off x="6369725" y="779513"/>
              <a:ext cx="1785349" cy="3229727"/>
            </a:xfrm>
            <a:prstGeom prst="rect">
              <a:avLst/>
            </a:prstGeom>
            <a:noFill/>
            <a:ln>
              <a:noFill/>
            </a:ln>
          </p:spPr>
        </p:pic>
      </p:grpSp>
      <p:sp>
        <p:nvSpPr>
          <p:cNvPr id="3227" name="Google Shape;3227;p223"/>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7</a:t>
            </a:fld>
            <a:endParaRPr sz="525">
              <a:solidFill>
                <a:srgbClr val="25146F"/>
              </a:solidFill>
              <a:latin typeface="Poppins Medium"/>
              <a:ea typeface="Poppins Medium"/>
              <a:cs typeface="Poppins Medium"/>
              <a:sym typeface="Poppins Medium"/>
            </a:endParaRPr>
          </a:p>
        </p:txBody>
      </p:sp>
      <p:sp>
        <p:nvSpPr>
          <p:cNvPr id="3228" name="Google Shape;3228;p223"/>
          <p:cNvSpPr/>
          <p:nvPr/>
        </p:nvSpPr>
        <p:spPr>
          <a:xfrm rot="10800000">
            <a:off x="4354925" y="4359475"/>
            <a:ext cx="1531200" cy="79200"/>
          </a:xfrm>
          <a:prstGeom prst="rect">
            <a:avLst/>
          </a:prstGeom>
          <a:gradFill>
            <a:gsLst>
              <a:gs pos="0">
                <a:srgbClr val="20035F"/>
              </a:gs>
              <a:gs pos="100000">
                <a:srgbClr val="026FFF"/>
              </a:gs>
            </a:gsLst>
            <a:lin ang="10801400" scaled="0"/>
          </a:gra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2250"/>
              <a:buFont typeface="Arial"/>
              <a:buNone/>
            </a:pPr>
            <a:endParaRPr sz="2250" i="0" u="none" strike="noStrike" cap="none">
              <a:solidFill>
                <a:srgbClr val="25146F"/>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32"/>
        <p:cNvGrpSpPr/>
        <p:nvPr/>
      </p:nvGrpSpPr>
      <p:grpSpPr>
        <a:xfrm>
          <a:off x="0" y="0"/>
          <a:ext cx="0" cy="0"/>
          <a:chOff x="0" y="0"/>
          <a:chExt cx="0" cy="0"/>
        </a:xfrm>
      </p:grpSpPr>
      <p:sp>
        <p:nvSpPr>
          <p:cNvPr id="3233" name="Google Shape;3233;p224"/>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Medical FSA grace period and run-out</a:t>
            </a:r>
            <a:endParaRPr/>
          </a:p>
        </p:txBody>
      </p:sp>
      <p:sp>
        <p:nvSpPr>
          <p:cNvPr id="3234" name="Google Shape;3234;p224"/>
          <p:cNvSpPr/>
          <p:nvPr/>
        </p:nvSpPr>
        <p:spPr>
          <a:xfrm rot="10800000">
            <a:off x="3750575" y="3088400"/>
            <a:ext cx="5067300" cy="15546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rgbClr val="FFFFFF"/>
              </a:solidFill>
              <a:latin typeface="Poppins Medium"/>
              <a:ea typeface="Poppins Medium"/>
              <a:cs typeface="Poppins Medium"/>
              <a:sym typeface="Poppins Medium"/>
            </a:endParaRPr>
          </a:p>
        </p:txBody>
      </p:sp>
      <p:sp>
        <p:nvSpPr>
          <p:cNvPr id="3235" name="Google Shape;3235;p224"/>
          <p:cNvSpPr/>
          <p:nvPr/>
        </p:nvSpPr>
        <p:spPr>
          <a:xfrm rot="10800000">
            <a:off x="3750575" y="1329200"/>
            <a:ext cx="5067300" cy="15546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rgbClr val="FFFFFF"/>
              </a:solidFill>
              <a:latin typeface="Poppins Medium"/>
              <a:ea typeface="Poppins Medium"/>
              <a:cs typeface="Poppins Medium"/>
              <a:sym typeface="Poppins Medium"/>
            </a:endParaRPr>
          </a:p>
        </p:txBody>
      </p:sp>
      <p:sp>
        <p:nvSpPr>
          <p:cNvPr id="3236" name="Google Shape;3236;p224"/>
          <p:cNvSpPr/>
          <p:nvPr/>
        </p:nvSpPr>
        <p:spPr>
          <a:xfrm>
            <a:off x="309275" y="1317500"/>
            <a:ext cx="3261000" cy="3337200"/>
          </a:xfrm>
          <a:prstGeom prst="roundRect">
            <a:avLst>
              <a:gd name="adj" fmla="val 1515"/>
            </a:avLst>
          </a:prstGeom>
          <a:gradFill>
            <a:gsLst>
              <a:gs pos="0">
                <a:srgbClr val="FF0000"/>
              </a:gs>
              <a:gs pos="24000">
                <a:srgbClr val="C8102E"/>
              </a:gs>
              <a:gs pos="70000">
                <a:srgbClr val="56004E"/>
              </a:gs>
              <a:gs pos="100000">
                <a:srgbClr val="360058"/>
              </a:gs>
            </a:gsLst>
            <a:lin ang="18900732" scaled="0"/>
          </a:gra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525">
                <a:latin typeface="Poppins Medium"/>
                <a:ea typeface="Poppins Medium"/>
                <a:cs typeface="Poppins Medium"/>
                <a:sym typeface="Poppins Medium"/>
              </a:rPr>
              <a:t>          </a:t>
            </a:r>
            <a:endParaRPr sz="525">
              <a:latin typeface="Poppins Medium"/>
              <a:ea typeface="Poppins Medium"/>
              <a:cs typeface="Poppins Medium"/>
              <a:sym typeface="Poppins Medium"/>
            </a:endParaRPr>
          </a:p>
        </p:txBody>
      </p:sp>
      <p:sp>
        <p:nvSpPr>
          <p:cNvPr id="3237" name="Google Shape;3237;p224"/>
          <p:cNvSpPr txBox="1"/>
          <p:nvPr/>
        </p:nvSpPr>
        <p:spPr>
          <a:xfrm>
            <a:off x="556325" y="1613000"/>
            <a:ext cx="2766900" cy="2746200"/>
          </a:xfrm>
          <a:prstGeom prst="rect">
            <a:avLst/>
          </a:prstGeom>
          <a:noFill/>
          <a:ln>
            <a:noFill/>
          </a:ln>
        </p:spPr>
        <p:txBody>
          <a:bodyPr spcFirstLastPara="1" wrap="square" lIns="41950" tIns="41950" rIns="41950" bIns="41950" anchor="ctr" anchorCtr="0">
            <a:noAutofit/>
          </a:bodyPr>
          <a:lstStyle/>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r>
              <a:rPr lang="en" sz="2225" b="1">
                <a:solidFill>
                  <a:srgbClr val="FFFFFF"/>
                </a:solidFill>
                <a:latin typeface="Poppins SemiBold"/>
                <a:ea typeface="Poppins SemiBold"/>
                <a:cs typeface="Poppins SemiBold"/>
                <a:sym typeface="Poppins SemiBold"/>
              </a:rPr>
              <a:t>January 1, 2026 – December 31, 2026</a:t>
            </a:r>
            <a:endParaRPr sz="2225" b="1">
              <a:solidFill>
                <a:srgbClr val="FFFFFF"/>
              </a:solidFill>
              <a:latin typeface="Poppins SemiBold"/>
              <a:ea typeface="Poppins SemiBold"/>
              <a:cs typeface="Poppins SemiBold"/>
              <a:sym typeface="Poppins SemiBold"/>
            </a:endParaRPr>
          </a:p>
        </p:txBody>
      </p:sp>
      <p:grpSp>
        <p:nvGrpSpPr>
          <p:cNvPr id="3238" name="Google Shape;3238;p224"/>
          <p:cNvGrpSpPr/>
          <p:nvPr/>
        </p:nvGrpSpPr>
        <p:grpSpPr>
          <a:xfrm>
            <a:off x="4027550" y="2018838"/>
            <a:ext cx="3565200" cy="653500"/>
            <a:chOff x="4027550" y="1809550"/>
            <a:chExt cx="3565200" cy="653500"/>
          </a:xfrm>
        </p:grpSpPr>
        <p:sp>
          <p:nvSpPr>
            <p:cNvPr id="3239" name="Google Shape;3239;p224"/>
            <p:cNvSpPr txBox="1"/>
            <p:nvPr/>
          </p:nvSpPr>
          <p:spPr>
            <a:xfrm>
              <a:off x="4027550" y="1809550"/>
              <a:ext cx="3565200" cy="357000"/>
            </a:xfrm>
            <a:prstGeom prst="rect">
              <a:avLst/>
            </a:prstGeom>
            <a:noFill/>
            <a:ln>
              <a:noFill/>
            </a:ln>
          </p:spPr>
          <p:txBody>
            <a:bodyPr spcFirstLastPara="1" wrap="square" lIns="34275" tIns="34275" rIns="34275" bIns="34275" anchor="t" anchorCtr="0">
              <a:noAutofit/>
            </a:bodyPr>
            <a:lstStyle/>
            <a:p>
              <a:pPr marL="0" lvl="0" indent="0" algn="l" rtl="0">
                <a:lnSpc>
                  <a:spcPct val="97000"/>
                </a:lnSpc>
                <a:spcBef>
                  <a:spcPts val="0"/>
                </a:spcBef>
                <a:spcAft>
                  <a:spcPts val="0"/>
                </a:spcAft>
                <a:buNone/>
              </a:pPr>
              <a:r>
                <a:rPr lang="en" sz="2200" b="1">
                  <a:solidFill>
                    <a:srgbClr val="25146F"/>
                  </a:solidFill>
                  <a:latin typeface="Poppins"/>
                  <a:ea typeface="Poppins"/>
                  <a:cs typeface="Poppins"/>
                  <a:sym typeface="Poppins"/>
                </a:rPr>
                <a:t>March 15, 2027</a:t>
              </a:r>
              <a:endParaRPr sz="2200" b="1">
                <a:solidFill>
                  <a:srgbClr val="25146F"/>
                </a:solidFill>
                <a:latin typeface="Poppins"/>
                <a:ea typeface="Poppins"/>
                <a:cs typeface="Poppins"/>
                <a:sym typeface="Poppins"/>
              </a:endParaRPr>
            </a:p>
          </p:txBody>
        </p:sp>
        <p:sp>
          <p:nvSpPr>
            <p:cNvPr id="3240" name="Google Shape;3240;p224"/>
            <p:cNvSpPr txBox="1"/>
            <p:nvPr/>
          </p:nvSpPr>
          <p:spPr>
            <a:xfrm>
              <a:off x="4027550" y="2208950"/>
              <a:ext cx="3565200" cy="254100"/>
            </a:xfrm>
            <a:prstGeom prst="rect">
              <a:avLst/>
            </a:prstGeom>
            <a:noFill/>
            <a:ln>
              <a:noFill/>
            </a:ln>
          </p:spPr>
          <p:txBody>
            <a:bodyPr spcFirstLastPara="1" wrap="square" lIns="34275" tIns="34275" rIns="34275" bIns="34275" anchor="t" anchorCtr="0">
              <a:noAutofit/>
            </a:bodyPr>
            <a:lstStyle/>
            <a:p>
              <a:pPr marL="0" lvl="0" indent="0" algn="l" rtl="0">
                <a:lnSpc>
                  <a:spcPct val="107000"/>
                </a:lnSpc>
                <a:spcBef>
                  <a:spcPts val="0"/>
                </a:spcBef>
                <a:spcAft>
                  <a:spcPts val="0"/>
                </a:spcAft>
                <a:buNone/>
              </a:pPr>
              <a:r>
                <a:rPr lang="en">
                  <a:solidFill>
                    <a:srgbClr val="25146F"/>
                  </a:solidFill>
                  <a:latin typeface="Poppins Medium"/>
                  <a:ea typeface="Poppins Medium"/>
                  <a:cs typeface="Poppins Medium"/>
                  <a:sym typeface="Poppins Medium"/>
                </a:rPr>
                <a:t>Deadline to incur claims</a:t>
              </a:r>
              <a:endParaRPr>
                <a:solidFill>
                  <a:srgbClr val="25146F"/>
                </a:solidFill>
                <a:latin typeface="Poppins Medium"/>
                <a:ea typeface="Poppins Medium"/>
                <a:cs typeface="Poppins Medium"/>
                <a:sym typeface="Poppins Medium"/>
              </a:endParaRPr>
            </a:p>
          </p:txBody>
        </p:sp>
      </p:grpSp>
      <p:grpSp>
        <p:nvGrpSpPr>
          <p:cNvPr id="3241" name="Google Shape;3241;p224"/>
          <p:cNvGrpSpPr/>
          <p:nvPr/>
        </p:nvGrpSpPr>
        <p:grpSpPr>
          <a:xfrm>
            <a:off x="4027550" y="3778638"/>
            <a:ext cx="3565200" cy="638150"/>
            <a:chOff x="4027550" y="3512100"/>
            <a:chExt cx="3565200" cy="638150"/>
          </a:xfrm>
        </p:grpSpPr>
        <p:sp>
          <p:nvSpPr>
            <p:cNvPr id="3242" name="Google Shape;3242;p224"/>
            <p:cNvSpPr txBox="1"/>
            <p:nvPr/>
          </p:nvSpPr>
          <p:spPr>
            <a:xfrm>
              <a:off x="4027550" y="3512100"/>
              <a:ext cx="3565200" cy="357000"/>
            </a:xfrm>
            <a:prstGeom prst="rect">
              <a:avLst/>
            </a:prstGeom>
            <a:noFill/>
            <a:ln>
              <a:noFill/>
            </a:ln>
          </p:spPr>
          <p:txBody>
            <a:bodyPr spcFirstLastPara="1" wrap="square" lIns="34275" tIns="34275" rIns="34275" bIns="34275" anchor="t" anchorCtr="0">
              <a:noAutofit/>
            </a:bodyPr>
            <a:lstStyle/>
            <a:p>
              <a:pPr marL="0" lvl="0" indent="0" algn="l" rtl="0">
                <a:lnSpc>
                  <a:spcPct val="97000"/>
                </a:lnSpc>
                <a:spcBef>
                  <a:spcPts val="0"/>
                </a:spcBef>
                <a:spcAft>
                  <a:spcPts val="0"/>
                </a:spcAft>
                <a:buNone/>
              </a:pPr>
              <a:r>
                <a:rPr lang="en" sz="2200" b="1">
                  <a:solidFill>
                    <a:srgbClr val="25146F"/>
                  </a:solidFill>
                  <a:latin typeface="Poppins"/>
                  <a:ea typeface="Poppins"/>
                  <a:cs typeface="Poppins"/>
                  <a:sym typeface="Poppins"/>
                </a:rPr>
                <a:t>March 31, 2027</a:t>
              </a:r>
              <a:endParaRPr sz="2200" b="1">
                <a:solidFill>
                  <a:srgbClr val="25146F"/>
                </a:solidFill>
                <a:latin typeface="Poppins"/>
                <a:ea typeface="Poppins"/>
                <a:cs typeface="Poppins"/>
                <a:sym typeface="Poppins"/>
              </a:endParaRPr>
            </a:p>
          </p:txBody>
        </p:sp>
        <p:sp>
          <p:nvSpPr>
            <p:cNvPr id="3243" name="Google Shape;3243;p224"/>
            <p:cNvSpPr txBox="1"/>
            <p:nvPr/>
          </p:nvSpPr>
          <p:spPr>
            <a:xfrm>
              <a:off x="4027550" y="3896150"/>
              <a:ext cx="3565200" cy="254100"/>
            </a:xfrm>
            <a:prstGeom prst="rect">
              <a:avLst/>
            </a:prstGeom>
            <a:noFill/>
            <a:ln>
              <a:noFill/>
            </a:ln>
          </p:spPr>
          <p:txBody>
            <a:bodyPr spcFirstLastPara="1" wrap="square" lIns="34275" tIns="34275" rIns="34275" bIns="34275" anchor="t" anchorCtr="0">
              <a:noAutofit/>
            </a:bodyPr>
            <a:lstStyle/>
            <a:p>
              <a:pPr marL="0" lvl="0" indent="0" algn="l" rtl="0">
                <a:lnSpc>
                  <a:spcPct val="107000"/>
                </a:lnSpc>
                <a:spcBef>
                  <a:spcPts val="0"/>
                </a:spcBef>
                <a:spcAft>
                  <a:spcPts val="0"/>
                </a:spcAft>
                <a:buNone/>
              </a:pPr>
              <a:r>
                <a:rPr lang="en">
                  <a:solidFill>
                    <a:srgbClr val="25146F"/>
                  </a:solidFill>
                  <a:latin typeface="Poppins Medium"/>
                  <a:ea typeface="Poppins Medium"/>
                  <a:cs typeface="Poppins Medium"/>
                  <a:sym typeface="Poppins Medium"/>
                </a:rPr>
                <a:t>Deadline to submit claims</a:t>
              </a:r>
              <a:endParaRPr>
                <a:solidFill>
                  <a:srgbClr val="25146F"/>
                </a:solidFill>
                <a:latin typeface="Poppins Medium"/>
                <a:ea typeface="Poppins Medium"/>
                <a:cs typeface="Poppins Medium"/>
                <a:sym typeface="Poppins Medium"/>
              </a:endParaRPr>
            </a:p>
          </p:txBody>
        </p:sp>
      </p:grpSp>
      <p:grpSp>
        <p:nvGrpSpPr>
          <p:cNvPr id="3244" name="Google Shape;3244;p224"/>
          <p:cNvGrpSpPr/>
          <p:nvPr/>
        </p:nvGrpSpPr>
        <p:grpSpPr>
          <a:xfrm>
            <a:off x="4077675" y="3314617"/>
            <a:ext cx="391988" cy="373190"/>
            <a:chOff x="261975" y="2586325"/>
            <a:chExt cx="95925" cy="91325"/>
          </a:xfrm>
        </p:grpSpPr>
        <p:sp>
          <p:nvSpPr>
            <p:cNvPr id="3245" name="Google Shape;3245;p224"/>
            <p:cNvSpPr/>
            <p:nvPr/>
          </p:nvSpPr>
          <p:spPr>
            <a:xfrm>
              <a:off x="278725" y="2612700"/>
              <a:ext cx="38550" cy="5050"/>
            </a:xfrm>
            <a:custGeom>
              <a:avLst/>
              <a:gdLst/>
              <a:ahLst/>
              <a:cxnLst/>
              <a:rect l="l" t="t" r="r" b="b"/>
              <a:pathLst>
                <a:path w="1542" h="202" extrusionOk="0">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46" name="Google Shape;3246;p224"/>
            <p:cNvSpPr/>
            <p:nvPr/>
          </p:nvSpPr>
          <p:spPr>
            <a:xfrm>
              <a:off x="278725" y="2629050"/>
              <a:ext cx="31450" cy="5050"/>
            </a:xfrm>
            <a:custGeom>
              <a:avLst/>
              <a:gdLst/>
              <a:ahLst/>
              <a:cxnLst/>
              <a:rect l="l" t="t" r="r" b="b"/>
              <a:pathLst>
                <a:path w="1258" h="202" extrusionOk="0">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47" name="Google Shape;3247;p224"/>
            <p:cNvSpPr/>
            <p:nvPr/>
          </p:nvSpPr>
          <p:spPr>
            <a:xfrm>
              <a:off x="278725" y="2646200"/>
              <a:ext cx="38550" cy="5050"/>
            </a:xfrm>
            <a:custGeom>
              <a:avLst/>
              <a:gdLst/>
              <a:ahLst/>
              <a:cxnLst/>
              <a:rect l="l" t="t" r="r" b="b"/>
              <a:pathLst>
                <a:path w="1542" h="202" extrusionOk="0">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48" name="Google Shape;3248;p224"/>
            <p:cNvSpPr/>
            <p:nvPr/>
          </p:nvSpPr>
          <p:spPr>
            <a:xfrm>
              <a:off x="261975" y="2586325"/>
              <a:ext cx="72050" cy="91325"/>
            </a:xfrm>
            <a:custGeom>
              <a:avLst/>
              <a:gdLst/>
              <a:ahLst/>
              <a:cxnLst/>
              <a:rect l="l" t="t" r="r" b="b"/>
              <a:pathLst>
                <a:path w="2882" h="3653" extrusionOk="0">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49" name="Google Shape;3249;p224"/>
            <p:cNvSpPr/>
            <p:nvPr/>
          </p:nvSpPr>
          <p:spPr>
            <a:xfrm>
              <a:off x="315175" y="2610600"/>
              <a:ext cx="42725" cy="42750"/>
            </a:xfrm>
            <a:custGeom>
              <a:avLst/>
              <a:gdLst/>
              <a:ahLst/>
              <a:cxnLst/>
              <a:rect l="l" t="t" r="r" b="b"/>
              <a:pathLst>
                <a:path w="1709" h="1710" extrusionOk="0">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0" name="Google Shape;3250;p224"/>
            <p:cNvSpPr/>
            <p:nvPr/>
          </p:nvSpPr>
          <p:spPr>
            <a:xfrm>
              <a:off x="327300" y="2624425"/>
              <a:ext cx="19300" cy="17625"/>
            </a:xfrm>
            <a:custGeom>
              <a:avLst/>
              <a:gdLst/>
              <a:ahLst/>
              <a:cxnLst/>
              <a:rect l="l" t="t" r="r" b="b"/>
              <a:pathLst>
                <a:path w="772" h="705" extrusionOk="0">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251" name="Google Shape;3251;p224"/>
          <p:cNvGrpSpPr/>
          <p:nvPr/>
        </p:nvGrpSpPr>
        <p:grpSpPr>
          <a:xfrm>
            <a:off x="4115477" y="1540654"/>
            <a:ext cx="316383" cy="404792"/>
            <a:chOff x="3146025" y="1052800"/>
            <a:chExt cx="77925" cy="99700"/>
          </a:xfrm>
        </p:grpSpPr>
        <p:sp>
          <p:nvSpPr>
            <p:cNvPr id="3252" name="Google Shape;3252;p224"/>
            <p:cNvSpPr/>
            <p:nvPr/>
          </p:nvSpPr>
          <p:spPr>
            <a:xfrm>
              <a:off x="3181200" y="1052800"/>
              <a:ext cx="42750" cy="61575"/>
            </a:xfrm>
            <a:custGeom>
              <a:avLst/>
              <a:gdLst/>
              <a:ahLst/>
              <a:cxnLst/>
              <a:rect l="l" t="t" r="r" b="b"/>
              <a:pathLst>
                <a:path w="1710" h="2463" extrusionOk="0">
                  <a:moveTo>
                    <a:pt x="202" y="0"/>
                  </a:moveTo>
                  <a:lnTo>
                    <a:pt x="152" y="17"/>
                  </a:lnTo>
                  <a:lnTo>
                    <a:pt x="68" y="67"/>
                  </a:lnTo>
                  <a:lnTo>
                    <a:pt x="18" y="151"/>
                  </a:lnTo>
                  <a:lnTo>
                    <a:pt x="1" y="201"/>
                  </a:lnTo>
                  <a:lnTo>
                    <a:pt x="1" y="252"/>
                  </a:lnTo>
                  <a:lnTo>
                    <a:pt x="1" y="2312"/>
                  </a:lnTo>
                  <a:lnTo>
                    <a:pt x="1" y="2346"/>
                  </a:lnTo>
                  <a:lnTo>
                    <a:pt x="18" y="2379"/>
                  </a:lnTo>
                  <a:lnTo>
                    <a:pt x="51" y="2396"/>
                  </a:lnTo>
                  <a:lnTo>
                    <a:pt x="101" y="2413"/>
                  </a:lnTo>
                  <a:lnTo>
                    <a:pt x="135" y="2396"/>
                  </a:lnTo>
                  <a:lnTo>
                    <a:pt x="168" y="2379"/>
                  </a:lnTo>
                  <a:lnTo>
                    <a:pt x="185" y="2346"/>
                  </a:lnTo>
                  <a:lnTo>
                    <a:pt x="202" y="2312"/>
                  </a:lnTo>
                  <a:lnTo>
                    <a:pt x="202" y="252"/>
                  </a:lnTo>
                  <a:lnTo>
                    <a:pt x="202" y="218"/>
                  </a:lnTo>
                  <a:lnTo>
                    <a:pt x="252" y="201"/>
                  </a:lnTo>
                  <a:lnTo>
                    <a:pt x="1458" y="201"/>
                  </a:lnTo>
                  <a:lnTo>
                    <a:pt x="1492" y="218"/>
                  </a:lnTo>
                  <a:lnTo>
                    <a:pt x="1508" y="252"/>
                  </a:lnTo>
                  <a:lnTo>
                    <a:pt x="1508" y="2212"/>
                  </a:lnTo>
                  <a:lnTo>
                    <a:pt x="1492" y="2245"/>
                  </a:lnTo>
                  <a:lnTo>
                    <a:pt x="1458" y="2262"/>
                  </a:lnTo>
                  <a:lnTo>
                    <a:pt x="570" y="2262"/>
                  </a:lnTo>
                  <a:lnTo>
                    <a:pt x="520" y="2279"/>
                  </a:lnTo>
                  <a:lnTo>
                    <a:pt x="487" y="2295"/>
                  </a:lnTo>
                  <a:lnTo>
                    <a:pt x="470" y="2329"/>
                  </a:lnTo>
                  <a:lnTo>
                    <a:pt x="470" y="2362"/>
                  </a:lnTo>
                  <a:lnTo>
                    <a:pt x="470" y="2413"/>
                  </a:lnTo>
                  <a:lnTo>
                    <a:pt x="487" y="2446"/>
                  </a:lnTo>
                  <a:lnTo>
                    <a:pt x="520" y="2463"/>
                  </a:lnTo>
                  <a:lnTo>
                    <a:pt x="1508" y="2463"/>
                  </a:lnTo>
                  <a:lnTo>
                    <a:pt x="1559" y="2446"/>
                  </a:lnTo>
                  <a:lnTo>
                    <a:pt x="1626" y="2396"/>
                  </a:lnTo>
                  <a:lnTo>
                    <a:pt x="1693" y="2312"/>
                  </a:lnTo>
                  <a:lnTo>
                    <a:pt x="1709" y="2262"/>
                  </a:lnTo>
                  <a:lnTo>
                    <a:pt x="1709" y="2212"/>
                  </a:lnTo>
                  <a:lnTo>
                    <a:pt x="1709" y="252"/>
                  </a:lnTo>
                  <a:lnTo>
                    <a:pt x="1709" y="201"/>
                  </a:lnTo>
                  <a:lnTo>
                    <a:pt x="1693" y="151"/>
                  </a:lnTo>
                  <a:lnTo>
                    <a:pt x="1626" y="67"/>
                  </a:lnTo>
                  <a:lnTo>
                    <a:pt x="1559" y="17"/>
                  </a:lnTo>
                  <a:lnTo>
                    <a:pt x="1508"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3" name="Google Shape;3253;p224"/>
            <p:cNvSpPr/>
            <p:nvPr/>
          </p:nvSpPr>
          <p:spPr>
            <a:xfrm>
              <a:off x="3209275" y="1054900"/>
              <a:ext cx="5050" cy="59075"/>
            </a:xfrm>
            <a:custGeom>
              <a:avLst/>
              <a:gdLst/>
              <a:ahLst/>
              <a:cxnLst/>
              <a:rect l="l" t="t" r="r" b="b"/>
              <a:pathLst>
                <a:path w="202" h="2363" extrusionOk="0">
                  <a:moveTo>
                    <a:pt x="50" y="0"/>
                  </a:moveTo>
                  <a:lnTo>
                    <a:pt x="17" y="17"/>
                  </a:lnTo>
                  <a:lnTo>
                    <a:pt x="0" y="50"/>
                  </a:lnTo>
                  <a:lnTo>
                    <a:pt x="0" y="101"/>
                  </a:lnTo>
                  <a:lnTo>
                    <a:pt x="0" y="2262"/>
                  </a:lnTo>
                  <a:lnTo>
                    <a:pt x="0" y="2295"/>
                  </a:lnTo>
                  <a:lnTo>
                    <a:pt x="17" y="2329"/>
                  </a:lnTo>
                  <a:lnTo>
                    <a:pt x="50" y="2345"/>
                  </a:lnTo>
                  <a:lnTo>
                    <a:pt x="101" y="2362"/>
                  </a:lnTo>
                  <a:lnTo>
                    <a:pt x="134" y="2345"/>
                  </a:lnTo>
                  <a:lnTo>
                    <a:pt x="168" y="2329"/>
                  </a:lnTo>
                  <a:lnTo>
                    <a:pt x="184" y="2295"/>
                  </a:lnTo>
                  <a:lnTo>
                    <a:pt x="201" y="2262"/>
                  </a:lnTo>
                  <a:lnTo>
                    <a:pt x="201" y="101"/>
                  </a:lnTo>
                  <a:lnTo>
                    <a:pt x="184" y="50"/>
                  </a:lnTo>
                  <a:lnTo>
                    <a:pt x="168" y="17"/>
                  </a:lnTo>
                  <a:lnTo>
                    <a:pt x="134"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4" name="Google Shape;3254;p224"/>
            <p:cNvSpPr/>
            <p:nvPr/>
          </p:nvSpPr>
          <p:spPr>
            <a:xfrm>
              <a:off x="3169075" y="1086725"/>
              <a:ext cx="35600" cy="56550"/>
            </a:xfrm>
            <a:custGeom>
              <a:avLst/>
              <a:gdLst/>
              <a:ahLst/>
              <a:cxnLst/>
              <a:rect l="l" t="t" r="r" b="b"/>
              <a:pathLst>
                <a:path w="1424" h="2262" extrusionOk="0">
                  <a:moveTo>
                    <a:pt x="1072" y="0"/>
                  </a:moveTo>
                  <a:lnTo>
                    <a:pt x="1022" y="17"/>
                  </a:lnTo>
                  <a:lnTo>
                    <a:pt x="972" y="51"/>
                  </a:lnTo>
                  <a:lnTo>
                    <a:pt x="938" y="84"/>
                  </a:lnTo>
                  <a:lnTo>
                    <a:pt x="905" y="134"/>
                  </a:lnTo>
                  <a:lnTo>
                    <a:pt x="888" y="134"/>
                  </a:lnTo>
                  <a:lnTo>
                    <a:pt x="419" y="1056"/>
                  </a:lnTo>
                  <a:lnTo>
                    <a:pt x="402" y="1089"/>
                  </a:lnTo>
                  <a:lnTo>
                    <a:pt x="402" y="1123"/>
                  </a:lnTo>
                  <a:lnTo>
                    <a:pt x="419" y="1156"/>
                  </a:lnTo>
                  <a:lnTo>
                    <a:pt x="452" y="1190"/>
                  </a:lnTo>
                  <a:lnTo>
                    <a:pt x="536" y="1190"/>
                  </a:lnTo>
                  <a:lnTo>
                    <a:pt x="570" y="1173"/>
                  </a:lnTo>
                  <a:lnTo>
                    <a:pt x="586" y="1139"/>
                  </a:lnTo>
                  <a:lnTo>
                    <a:pt x="1072" y="235"/>
                  </a:lnTo>
                  <a:lnTo>
                    <a:pt x="1106" y="201"/>
                  </a:lnTo>
                  <a:lnTo>
                    <a:pt x="1173" y="201"/>
                  </a:lnTo>
                  <a:lnTo>
                    <a:pt x="1206" y="235"/>
                  </a:lnTo>
                  <a:lnTo>
                    <a:pt x="1223" y="268"/>
                  </a:lnTo>
                  <a:lnTo>
                    <a:pt x="1223" y="319"/>
                  </a:lnTo>
                  <a:lnTo>
                    <a:pt x="854" y="1173"/>
                  </a:lnTo>
                  <a:lnTo>
                    <a:pt x="771" y="1340"/>
                  </a:lnTo>
                  <a:lnTo>
                    <a:pt x="653" y="1458"/>
                  </a:lnTo>
                  <a:lnTo>
                    <a:pt x="34" y="2094"/>
                  </a:lnTo>
                  <a:lnTo>
                    <a:pt x="0" y="2128"/>
                  </a:lnTo>
                  <a:lnTo>
                    <a:pt x="0" y="2161"/>
                  </a:lnTo>
                  <a:lnTo>
                    <a:pt x="0" y="2195"/>
                  </a:lnTo>
                  <a:lnTo>
                    <a:pt x="34" y="2228"/>
                  </a:lnTo>
                  <a:lnTo>
                    <a:pt x="67" y="2262"/>
                  </a:lnTo>
                  <a:lnTo>
                    <a:pt x="134" y="2262"/>
                  </a:lnTo>
                  <a:lnTo>
                    <a:pt x="168" y="2228"/>
                  </a:lnTo>
                  <a:lnTo>
                    <a:pt x="787" y="1608"/>
                  </a:lnTo>
                  <a:lnTo>
                    <a:pt x="871" y="1525"/>
                  </a:lnTo>
                  <a:lnTo>
                    <a:pt x="938" y="1441"/>
                  </a:lnTo>
                  <a:lnTo>
                    <a:pt x="988" y="1357"/>
                  </a:lnTo>
                  <a:lnTo>
                    <a:pt x="1039" y="1257"/>
                  </a:lnTo>
                  <a:lnTo>
                    <a:pt x="1407" y="386"/>
                  </a:lnTo>
                  <a:lnTo>
                    <a:pt x="1424" y="335"/>
                  </a:lnTo>
                  <a:lnTo>
                    <a:pt x="1424" y="268"/>
                  </a:lnTo>
                  <a:lnTo>
                    <a:pt x="1424" y="218"/>
                  </a:lnTo>
                  <a:lnTo>
                    <a:pt x="1407" y="168"/>
                  </a:lnTo>
                  <a:lnTo>
                    <a:pt x="1340" y="84"/>
                  </a:lnTo>
                  <a:lnTo>
                    <a:pt x="1273" y="34"/>
                  </a:lnTo>
                  <a:lnTo>
                    <a:pt x="1173"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5" name="Google Shape;3255;p224"/>
            <p:cNvSpPr/>
            <p:nvPr/>
          </p:nvSpPr>
          <p:spPr>
            <a:xfrm>
              <a:off x="3155250" y="1063275"/>
              <a:ext cx="30175" cy="65775"/>
            </a:xfrm>
            <a:custGeom>
              <a:avLst/>
              <a:gdLst/>
              <a:ahLst/>
              <a:cxnLst/>
              <a:rect l="l" t="t" r="r" b="b"/>
              <a:pathLst>
                <a:path w="1207" h="2631" extrusionOk="0">
                  <a:moveTo>
                    <a:pt x="1089" y="0"/>
                  </a:moveTo>
                  <a:lnTo>
                    <a:pt x="1056" y="17"/>
                  </a:lnTo>
                  <a:lnTo>
                    <a:pt x="1022" y="50"/>
                  </a:lnTo>
                  <a:lnTo>
                    <a:pt x="469" y="754"/>
                  </a:lnTo>
                  <a:lnTo>
                    <a:pt x="419" y="838"/>
                  </a:lnTo>
                  <a:lnTo>
                    <a:pt x="386" y="905"/>
                  </a:lnTo>
                  <a:lnTo>
                    <a:pt x="369" y="989"/>
                  </a:lnTo>
                  <a:lnTo>
                    <a:pt x="352" y="1072"/>
                  </a:lnTo>
                  <a:lnTo>
                    <a:pt x="285" y="2061"/>
                  </a:lnTo>
                  <a:lnTo>
                    <a:pt x="268" y="2128"/>
                  </a:lnTo>
                  <a:lnTo>
                    <a:pt x="252" y="2178"/>
                  </a:lnTo>
                  <a:lnTo>
                    <a:pt x="218" y="2228"/>
                  </a:lnTo>
                  <a:lnTo>
                    <a:pt x="185" y="2295"/>
                  </a:lnTo>
                  <a:lnTo>
                    <a:pt x="17" y="2463"/>
                  </a:lnTo>
                  <a:lnTo>
                    <a:pt x="0" y="2496"/>
                  </a:lnTo>
                  <a:lnTo>
                    <a:pt x="0" y="2530"/>
                  </a:lnTo>
                  <a:lnTo>
                    <a:pt x="0" y="2580"/>
                  </a:lnTo>
                  <a:lnTo>
                    <a:pt x="34" y="2613"/>
                  </a:lnTo>
                  <a:lnTo>
                    <a:pt x="51" y="2630"/>
                  </a:lnTo>
                  <a:lnTo>
                    <a:pt x="134" y="2630"/>
                  </a:lnTo>
                  <a:lnTo>
                    <a:pt x="168" y="2597"/>
                  </a:lnTo>
                  <a:lnTo>
                    <a:pt x="335" y="2429"/>
                  </a:lnTo>
                  <a:lnTo>
                    <a:pt x="386" y="2345"/>
                  </a:lnTo>
                  <a:lnTo>
                    <a:pt x="436" y="2262"/>
                  </a:lnTo>
                  <a:lnTo>
                    <a:pt x="469" y="2178"/>
                  </a:lnTo>
                  <a:lnTo>
                    <a:pt x="469" y="2077"/>
                  </a:lnTo>
                  <a:lnTo>
                    <a:pt x="553" y="1089"/>
                  </a:lnTo>
                  <a:lnTo>
                    <a:pt x="570" y="972"/>
                  </a:lnTo>
                  <a:lnTo>
                    <a:pt x="637" y="888"/>
                  </a:lnTo>
                  <a:lnTo>
                    <a:pt x="1190" y="168"/>
                  </a:lnTo>
                  <a:lnTo>
                    <a:pt x="1206" y="134"/>
                  </a:lnTo>
                  <a:lnTo>
                    <a:pt x="1206" y="101"/>
                  </a:lnTo>
                  <a:lnTo>
                    <a:pt x="1190" y="50"/>
                  </a:lnTo>
                  <a:lnTo>
                    <a:pt x="1156" y="34"/>
                  </a:lnTo>
                  <a:lnTo>
                    <a:pt x="1123" y="17"/>
                  </a:lnTo>
                  <a:lnTo>
                    <a:pt x="1089"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6" name="Google Shape;3256;p224"/>
            <p:cNvSpPr/>
            <p:nvPr/>
          </p:nvSpPr>
          <p:spPr>
            <a:xfrm>
              <a:off x="3146025" y="1122325"/>
              <a:ext cx="30175" cy="30175"/>
            </a:xfrm>
            <a:custGeom>
              <a:avLst/>
              <a:gdLst/>
              <a:ahLst/>
              <a:cxnLst/>
              <a:rect l="l" t="t" r="r" b="b"/>
              <a:pathLst>
                <a:path w="1207" h="1207" extrusionOk="0">
                  <a:moveTo>
                    <a:pt x="353" y="235"/>
                  </a:moveTo>
                  <a:lnTo>
                    <a:pt x="972" y="854"/>
                  </a:lnTo>
                  <a:lnTo>
                    <a:pt x="855" y="972"/>
                  </a:lnTo>
                  <a:lnTo>
                    <a:pt x="235" y="352"/>
                  </a:lnTo>
                  <a:lnTo>
                    <a:pt x="353" y="235"/>
                  </a:lnTo>
                  <a:close/>
                  <a:moveTo>
                    <a:pt x="319" y="0"/>
                  </a:moveTo>
                  <a:lnTo>
                    <a:pt x="286" y="17"/>
                  </a:lnTo>
                  <a:lnTo>
                    <a:pt x="34" y="285"/>
                  </a:lnTo>
                  <a:lnTo>
                    <a:pt x="1" y="318"/>
                  </a:lnTo>
                  <a:lnTo>
                    <a:pt x="1" y="352"/>
                  </a:lnTo>
                  <a:lnTo>
                    <a:pt x="1" y="385"/>
                  </a:lnTo>
                  <a:lnTo>
                    <a:pt x="34" y="419"/>
                  </a:lnTo>
                  <a:lnTo>
                    <a:pt x="788" y="1173"/>
                  </a:lnTo>
                  <a:lnTo>
                    <a:pt x="822" y="1206"/>
                  </a:lnTo>
                  <a:lnTo>
                    <a:pt x="889" y="1206"/>
                  </a:lnTo>
                  <a:lnTo>
                    <a:pt x="922" y="1173"/>
                  </a:lnTo>
                  <a:lnTo>
                    <a:pt x="1190" y="921"/>
                  </a:lnTo>
                  <a:lnTo>
                    <a:pt x="1207" y="888"/>
                  </a:lnTo>
                  <a:lnTo>
                    <a:pt x="1207" y="854"/>
                  </a:lnTo>
                  <a:lnTo>
                    <a:pt x="1207" y="804"/>
                  </a:lnTo>
                  <a:lnTo>
                    <a:pt x="1190" y="771"/>
                  </a:lnTo>
                  <a:lnTo>
                    <a:pt x="436" y="17"/>
                  </a:lnTo>
                  <a:lnTo>
                    <a:pt x="403"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257" name="Google Shape;3257;p224"/>
          <p:cNvGrpSpPr/>
          <p:nvPr/>
        </p:nvGrpSpPr>
        <p:grpSpPr>
          <a:xfrm>
            <a:off x="666607" y="2290558"/>
            <a:ext cx="512699" cy="562386"/>
            <a:chOff x="3143950" y="2392025"/>
            <a:chExt cx="90875" cy="99675"/>
          </a:xfrm>
        </p:grpSpPr>
        <p:sp>
          <p:nvSpPr>
            <p:cNvPr id="3258" name="Google Shape;3258;p224"/>
            <p:cNvSpPr/>
            <p:nvPr/>
          </p:nvSpPr>
          <p:spPr>
            <a:xfrm>
              <a:off x="3148125" y="2477450"/>
              <a:ext cx="83775" cy="14250"/>
            </a:xfrm>
            <a:custGeom>
              <a:avLst/>
              <a:gdLst/>
              <a:ahLst/>
              <a:cxnLst/>
              <a:rect l="l" t="t" r="r" b="b"/>
              <a:pathLst>
                <a:path w="3351" h="570" extrusionOk="0">
                  <a:moveTo>
                    <a:pt x="3150" y="201"/>
                  </a:moveTo>
                  <a:lnTo>
                    <a:pt x="3150" y="335"/>
                  </a:lnTo>
                  <a:lnTo>
                    <a:pt x="3133" y="369"/>
                  </a:lnTo>
                  <a:lnTo>
                    <a:pt x="202" y="369"/>
                  </a:lnTo>
                  <a:lnTo>
                    <a:pt x="202" y="335"/>
                  </a:lnTo>
                  <a:lnTo>
                    <a:pt x="202" y="201"/>
                  </a:lnTo>
                  <a:close/>
                  <a:moveTo>
                    <a:pt x="101" y="0"/>
                  </a:moveTo>
                  <a:lnTo>
                    <a:pt x="51" y="17"/>
                  </a:lnTo>
                  <a:lnTo>
                    <a:pt x="17" y="34"/>
                  </a:lnTo>
                  <a:lnTo>
                    <a:pt x="1" y="67"/>
                  </a:lnTo>
                  <a:lnTo>
                    <a:pt x="1" y="101"/>
                  </a:lnTo>
                  <a:lnTo>
                    <a:pt x="1" y="335"/>
                  </a:lnTo>
                  <a:lnTo>
                    <a:pt x="17" y="436"/>
                  </a:lnTo>
                  <a:lnTo>
                    <a:pt x="68" y="503"/>
                  </a:lnTo>
                  <a:lnTo>
                    <a:pt x="135" y="553"/>
                  </a:lnTo>
                  <a:lnTo>
                    <a:pt x="235" y="570"/>
                  </a:lnTo>
                  <a:lnTo>
                    <a:pt x="3116" y="570"/>
                  </a:lnTo>
                  <a:lnTo>
                    <a:pt x="3200" y="553"/>
                  </a:lnTo>
                  <a:lnTo>
                    <a:pt x="3284" y="503"/>
                  </a:lnTo>
                  <a:lnTo>
                    <a:pt x="3334" y="436"/>
                  </a:lnTo>
                  <a:lnTo>
                    <a:pt x="3351" y="335"/>
                  </a:lnTo>
                  <a:lnTo>
                    <a:pt x="3351" y="101"/>
                  </a:lnTo>
                  <a:lnTo>
                    <a:pt x="3334" y="67"/>
                  </a:lnTo>
                  <a:lnTo>
                    <a:pt x="3317" y="34"/>
                  </a:lnTo>
                  <a:lnTo>
                    <a:pt x="3284" y="17"/>
                  </a:lnTo>
                  <a:lnTo>
                    <a:pt x="3250"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59" name="Google Shape;3259;p224"/>
            <p:cNvSpPr/>
            <p:nvPr/>
          </p:nvSpPr>
          <p:spPr>
            <a:xfrm>
              <a:off x="3143950" y="2400400"/>
              <a:ext cx="90875" cy="82100"/>
            </a:xfrm>
            <a:custGeom>
              <a:avLst/>
              <a:gdLst/>
              <a:ahLst/>
              <a:cxnLst/>
              <a:rect l="l" t="t" r="r" b="b"/>
              <a:pathLst>
                <a:path w="3635" h="3284" extrusionOk="0">
                  <a:moveTo>
                    <a:pt x="101" y="0"/>
                  </a:moveTo>
                  <a:lnTo>
                    <a:pt x="50" y="17"/>
                  </a:lnTo>
                  <a:lnTo>
                    <a:pt x="34" y="34"/>
                  </a:lnTo>
                  <a:lnTo>
                    <a:pt x="0" y="67"/>
                  </a:lnTo>
                  <a:lnTo>
                    <a:pt x="0" y="101"/>
                  </a:lnTo>
                  <a:lnTo>
                    <a:pt x="0" y="3049"/>
                  </a:lnTo>
                  <a:lnTo>
                    <a:pt x="17" y="3149"/>
                  </a:lnTo>
                  <a:lnTo>
                    <a:pt x="67" y="3216"/>
                  </a:lnTo>
                  <a:lnTo>
                    <a:pt x="134" y="3267"/>
                  </a:lnTo>
                  <a:lnTo>
                    <a:pt x="235" y="3283"/>
                  </a:lnTo>
                  <a:lnTo>
                    <a:pt x="3400" y="3283"/>
                  </a:lnTo>
                  <a:lnTo>
                    <a:pt x="3484" y="3267"/>
                  </a:lnTo>
                  <a:lnTo>
                    <a:pt x="3568" y="3216"/>
                  </a:lnTo>
                  <a:lnTo>
                    <a:pt x="3618" y="3149"/>
                  </a:lnTo>
                  <a:lnTo>
                    <a:pt x="3635" y="3049"/>
                  </a:lnTo>
                  <a:lnTo>
                    <a:pt x="3635" y="101"/>
                  </a:lnTo>
                  <a:lnTo>
                    <a:pt x="3618" y="67"/>
                  </a:lnTo>
                  <a:lnTo>
                    <a:pt x="3601" y="34"/>
                  </a:lnTo>
                  <a:lnTo>
                    <a:pt x="3568" y="17"/>
                  </a:lnTo>
                  <a:lnTo>
                    <a:pt x="3534" y="0"/>
                  </a:lnTo>
                  <a:lnTo>
                    <a:pt x="3032" y="0"/>
                  </a:lnTo>
                  <a:lnTo>
                    <a:pt x="2998" y="17"/>
                  </a:lnTo>
                  <a:lnTo>
                    <a:pt x="2965" y="34"/>
                  </a:lnTo>
                  <a:lnTo>
                    <a:pt x="2948" y="67"/>
                  </a:lnTo>
                  <a:lnTo>
                    <a:pt x="2931" y="101"/>
                  </a:lnTo>
                  <a:lnTo>
                    <a:pt x="2948" y="134"/>
                  </a:lnTo>
                  <a:lnTo>
                    <a:pt x="2965" y="168"/>
                  </a:lnTo>
                  <a:lnTo>
                    <a:pt x="2998"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60" name="Google Shape;3260;p224"/>
            <p:cNvSpPr/>
            <p:nvPr/>
          </p:nvSpPr>
          <p:spPr>
            <a:xfrm>
              <a:off x="3167400" y="2400400"/>
              <a:ext cx="44400" cy="5050"/>
            </a:xfrm>
            <a:custGeom>
              <a:avLst/>
              <a:gdLst/>
              <a:ahLst/>
              <a:cxnLst/>
              <a:rect l="l" t="t" r="r" b="b"/>
              <a:pathLst>
                <a:path w="1776" h="202" extrusionOk="0">
                  <a:moveTo>
                    <a:pt x="101" y="0"/>
                  </a:moveTo>
                  <a:lnTo>
                    <a:pt x="67" y="17"/>
                  </a:lnTo>
                  <a:lnTo>
                    <a:pt x="34" y="34"/>
                  </a:lnTo>
                  <a:lnTo>
                    <a:pt x="0" y="67"/>
                  </a:lnTo>
                  <a:lnTo>
                    <a:pt x="0" y="101"/>
                  </a:lnTo>
                  <a:lnTo>
                    <a:pt x="0" y="134"/>
                  </a:lnTo>
                  <a:lnTo>
                    <a:pt x="34" y="168"/>
                  </a:lnTo>
                  <a:lnTo>
                    <a:pt x="67"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61" name="Google Shape;3261;p224"/>
            <p:cNvSpPr/>
            <p:nvPr/>
          </p:nvSpPr>
          <p:spPr>
            <a:xfrm>
              <a:off x="3143950" y="2421325"/>
              <a:ext cx="90875" cy="5050"/>
            </a:xfrm>
            <a:custGeom>
              <a:avLst/>
              <a:gdLst/>
              <a:ahLst/>
              <a:cxnLst/>
              <a:rect l="l" t="t" r="r" b="b"/>
              <a:pathLst>
                <a:path w="3635" h="202" extrusionOk="0">
                  <a:moveTo>
                    <a:pt x="50" y="1"/>
                  </a:moveTo>
                  <a:lnTo>
                    <a:pt x="34" y="34"/>
                  </a:lnTo>
                  <a:lnTo>
                    <a:pt x="0" y="68"/>
                  </a:lnTo>
                  <a:lnTo>
                    <a:pt x="0" y="101"/>
                  </a:lnTo>
                  <a:lnTo>
                    <a:pt x="0" y="135"/>
                  </a:lnTo>
                  <a:lnTo>
                    <a:pt x="34" y="168"/>
                  </a:lnTo>
                  <a:lnTo>
                    <a:pt x="50" y="185"/>
                  </a:lnTo>
                  <a:lnTo>
                    <a:pt x="101" y="202"/>
                  </a:lnTo>
                  <a:lnTo>
                    <a:pt x="3534" y="202"/>
                  </a:lnTo>
                  <a:lnTo>
                    <a:pt x="3568" y="185"/>
                  </a:lnTo>
                  <a:lnTo>
                    <a:pt x="3601" y="168"/>
                  </a:lnTo>
                  <a:lnTo>
                    <a:pt x="3618" y="135"/>
                  </a:lnTo>
                  <a:lnTo>
                    <a:pt x="3635" y="101"/>
                  </a:lnTo>
                  <a:lnTo>
                    <a:pt x="3618" y="68"/>
                  </a:lnTo>
                  <a:lnTo>
                    <a:pt x="3601" y="34"/>
                  </a:lnTo>
                  <a:lnTo>
                    <a:pt x="3568" y="1"/>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62" name="Google Shape;3262;p224"/>
            <p:cNvSpPr/>
            <p:nvPr/>
          </p:nvSpPr>
          <p:spPr>
            <a:xfrm>
              <a:off x="3156075" y="2392025"/>
              <a:ext cx="15950" cy="21800"/>
            </a:xfrm>
            <a:custGeom>
              <a:avLst/>
              <a:gdLst/>
              <a:ahLst/>
              <a:cxnLst/>
              <a:rect l="l" t="t" r="r" b="b"/>
              <a:pathLst>
                <a:path w="638" h="872" extrusionOk="0">
                  <a:moveTo>
                    <a:pt x="319" y="201"/>
                  </a:moveTo>
                  <a:lnTo>
                    <a:pt x="369" y="218"/>
                  </a:lnTo>
                  <a:lnTo>
                    <a:pt x="403" y="235"/>
                  </a:lnTo>
                  <a:lnTo>
                    <a:pt x="420" y="268"/>
                  </a:lnTo>
                  <a:lnTo>
                    <a:pt x="436" y="318"/>
                  </a:lnTo>
                  <a:lnTo>
                    <a:pt x="436" y="553"/>
                  </a:lnTo>
                  <a:lnTo>
                    <a:pt x="420" y="603"/>
                  </a:lnTo>
                  <a:lnTo>
                    <a:pt x="403" y="637"/>
                  </a:lnTo>
                  <a:lnTo>
                    <a:pt x="369"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6" y="854"/>
                  </a:lnTo>
                  <a:lnTo>
                    <a:pt x="487" y="821"/>
                  </a:lnTo>
                  <a:lnTo>
                    <a:pt x="537" y="787"/>
                  </a:lnTo>
                  <a:lnTo>
                    <a:pt x="570" y="737"/>
                  </a:lnTo>
                  <a:lnTo>
                    <a:pt x="604" y="687"/>
                  </a:lnTo>
                  <a:lnTo>
                    <a:pt x="621" y="620"/>
                  </a:lnTo>
                  <a:lnTo>
                    <a:pt x="637" y="553"/>
                  </a:lnTo>
                  <a:lnTo>
                    <a:pt x="637" y="318"/>
                  </a:lnTo>
                  <a:lnTo>
                    <a:pt x="621" y="251"/>
                  </a:lnTo>
                  <a:lnTo>
                    <a:pt x="604" y="184"/>
                  </a:lnTo>
                  <a:lnTo>
                    <a:pt x="570" y="134"/>
                  </a:lnTo>
                  <a:lnTo>
                    <a:pt x="537" y="101"/>
                  </a:lnTo>
                  <a:lnTo>
                    <a:pt x="487" y="50"/>
                  </a:lnTo>
                  <a:lnTo>
                    <a:pt x="436" y="34"/>
                  </a:lnTo>
                  <a:lnTo>
                    <a:pt x="386"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63" name="Google Shape;3263;p224"/>
            <p:cNvSpPr/>
            <p:nvPr/>
          </p:nvSpPr>
          <p:spPr>
            <a:xfrm>
              <a:off x="3206750" y="2392025"/>
              <a:ext cx="15525" cy="21800"/>
            </a:xfrm>
            <a:custGeom>
              <a:avLst/>
              <a:gdLst/>
              <a:ahLst/>
              <a:cxnLst/>
              <a:rect l="l" t="t" r="r" b="b"/>
              <a:pathLst>
                <a:path w="621" h="872" extrusionOk="0">
                  <a:moveTo>
                    <a:pt x="319" y="201"/>
                  </a:moveTo>
                  <a:lnTo>
                    <a:pt x="352" y="218"/>
                  </a:lnTo>
                  <a:lnTo>
                    <a:pt x="386" y="235"/>
                  </a:lnTo>
                  <a:lnTo>
                    <a:pt x="419" y="268"/>
                  </a:lnTo>
                  <a:lnTo>
                    <a:pt x="419" y="318"/>
                  </a:lnTo>
                  <a:lnTo>
                    <a:pt x="419" y="553"/>
                  </a:lnTo>
                  <a:lnTo>
                    <a:pt x="419" y="603"/>
                  </a:lnTo>
                  <a:lnTo>
                    <a:pt x="386" y="637"/>
                  </a:lnTo>
                  <a:lnTo>
                    <a:pt x="352" y="670"/>
                  </a:lnTo>
                  <a:lnTo>
                    <a:pt x="269" y="670"/>
                  </a:lnTo>
                  <a:lnTo>
                    <a:pt x="235" y="637"/>
                  </a:lnTo>
                  <a:lnTo>
                    <a:pt x="218" y="603"/>
                  </a:lnTo>
                  <a:lnTo>
                    <a:pt x="202" y="553"/>
                  </a:lnTo>
                  <a:lnTo>
                    <a:pt x="202" y="318"/>
                  </a:lnTo>
                  <a:lnTo>
                    <a:pt x="218" y="268"/>
                  </a:lnTo>
                  <a:lnTo>
                    <a:pt x="235" y="235"/>
                  </a:lnTo>
                  <a:lnTo>
                    <a:pt x="269" y="218"/>
                  </a:lnTo>
                  <a:lnTo>
                    <a:pt x="319" y="201"/>
                  </a:lnTo>
                  <a:close/>
                  <a:moveTo>
                    <a:pt x="252" y="0"/>
                  </a:moveTo>
                  <a:lnTo>
                    <a:pt x="185" y="34"/>
                  </a:lnTo>
                  <a:lnTo>
                    <a:pt x="135" y="50"/>
                  </a:lnTo>
                  <a:lnTo>
                    <a:pt x="101" y="101"/>
                  </a:lnTo>
                  <a:lnTo>
                    <a:pt x="51" y="134"/>
                  </a:lnTo>
                  <a:lnTo>
                    <a:pt x="34" y="184"/>
                  </a:lnTo>
                  <a:lnTo>
                    <a:pt x="1" y="251"/>
                  </a:lnTo>
                  <a:lnTo>
                    <a:pt x="1" y="318"/>
                  </a:lnTo>
                  <a:lnTo>
                    <a:pt x="1" y="553"/>
                  </a:lnTo>
                  <a:lnTo>
                    <a:pt x="1" y="620"/>
                  </a:lnTo>
                  <a:lnTo>
                    <a:pt x="34" y="687"/>
                  </a:lnTo>
                  <a:lnTo>
                    <a:pt x="51" y="737"/>
                  </a:lnTo>
                  <a:lnTo>
                    <a:pt x="101" y="787"/>
                  </a:lnTo>
                  <a:lnTo>
                    <a:pt x="135" y="821"/>
                  </a:lnTo>
                  <a:lnTo>
                    <a:pt x="185" y="854"/>
                  </a:lnTo>
                  <a:lnTo>
                    <a:pt x="252" y="871"/>
                  </a:lnTo>
                  <a:lnTo>
                    <a:pt x="369" y="871"/>
                  </a:lnTo>
                  <a:lnTo>
                    <a:pt x="436" y="854"/>
                  </a:lnTo>
                  <a:lnTo>
                    <a:pt x="486" y="821"/>
                  </a:lnTo>
                  <a:lnTo>
                    <a:pt x="537" y="787"/>
                  </a:lnTo>
                  <a:lnTo>
                    <a:pt x="570" y="737"/>
                  </a:lnTo>
                  <a:lnTo>
                    <a:pt x="604" y="687"/>
                  </a:lnTo>
                  <a:lnTo>
                    <a:pt x="620" y="620"/>
                  </a:lnTo>
                  <a:lnTo>
                    <a:pt x="620" y="553"/>
                  </a:lnTo>
                  <a:lnTo>
                    <a:pt x="620" y="318"/>
                  </a:lnTo>
                  <a:lnTo>
                    <a:pt x="620" y="251"/>
                  </a:lnTo>
                  <a:lnTo>
                    <a:pt x="604" y="184"/>
                  </a:lnTo>
                  <a:lnTo>
                    <a:pt x="570" y="134"/>
                  </a:lnTo>
                  <a:lnTo>
                    <a:pt x="537" y="101"/>
                  </a:lnTo>
                  <a:lnTo>
                    <a:pt x="486" y="50"/>
                  </a:lnTo>
                  <a:lnTo>
                    <a:pt x="436" y="34"/>
                  </a:lnTo>
                  <a:lnTo>
                    <a:pt x="369"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64" name="Google Shape;3264;p224"/>
            <p:cNvSpPr/>
            <p:nvPr/>
          </p:nvSpPr>
          <p:spPr>
            <a:xfrm>
              <a:off x="3168225" y="2430550"/>
              <a:ext cx="42750" cy="42725"/>
            </a:xfrm>
            <a:custGeom>
              <a:avLst/>
              <a:gdLst/>
              <a:ahLst/>
              <a:cxnLst/>
              <a:rect l="l" t="t" r="r" b="b"/>
              <a:pathLst>
                <a:path w="1710" h="1709" extrusionOk="0">
                  <a:moveTo>
                    <a:pt x="855" y="201"/>
                  </a:moveTo>
                  <a:lnTo>
                    <a:pt x="989" y="218"/>
                  </a:lnTo>
                  <a:lnTo>
                    <a:pt x="1106" y="251"/>
                  </a:lnTo>
                  <a:lnTo>
                    <a:pt x="1223" y="318"/>
                  </a:lnTo>
                  <a:lnTo>
                    <a:pt x="1307" y="402"/>
                  </a:lnTo>
                  <a:lnTo>
                    <a:pt x="1391" y="486"/>
                  </a:lnTo>
                  <a:lnTo>
                    <a:pt x="1458" y="603"/>
                  </a:lnTo>
                  <a:lnTo>
                    <a:pt x="1491" y="720"/>
                  </a:lnTo>
                  <a:lnTo>
                    <a:pt x="1508" y="854"/>
                  </a:lnTo>
                  <a:lnTo>
                    <a:pt x="1491" y="988"/>
                  </a:lnTo>
                  <a:lnTo>
                    <a:pt x="1458" y="1106"/>
                  </a:lnTo>
                  <a:lnTo>
                    <a:pt x="1391" y="1223"/>
                  </a:lnTo>
                  <a:lnTo>
                    <a:pt x="1307" y="1323"/>
                  </a:lnTo>
                  <a:lnTo>
                    <a:pt x="1223" y="1390"/>
                  </a:lnTo>
                  <a:lnTo>
                    <a:pt x="1106" y="1457"/>
                  </a:lnTo>
                  <a:lnTo>
                    <a:pt x="989" y="1491"/>
                  </a:lnTo>
                  <a:lnTo>
                    <a:pt x="855" y="1508"/>
                  </a:lnTo>
                  <a:lnTo>
                    <a:pt x="721" y="1491"/>
                  </a:lnTo>
                  <a:lnTo>
                    <a:pt x="604" y="1457"/>
                  </a:lnTo>
                  <a:lnTo>
                    <a:pt x="486" y="1390"/>
                  </a:lnTo>
                  <a:lnTo>
                    <a:pt x="386" y="1323"/>
                  </a:lnTo>
                  <a:lnTo>
                    <a:pt x="319" y="1223"/>
                  </a:lnTo>
                  <a:lnTo>
                    <a:pt x="252" y="1106"/>
                  </a:lnTo>
                  <a:lnTo>
                    <a:pt x="218" y="988"/>
                  </a:lnTo>
                  <a:lnTo>
                    <a:pt x="202" y="854"/>
                  </a:lnTo>
                  <a:lnTo>
                    <a:pt x="218" y="720"/>
                  </a:lnTo>
                  <a:lnTo>
                    <a:pt x="252" y="603"/>
                  </a:lnTo>
                  <a:lnTo>
                    <a:pt x="319" y="486"/>
                  </a:lnTo>
                  <a:lnTo>
                    <a:pt x="386" y="402"/>
                  </a:lnTo>
                  <a:lnTo>
                    <a:pt x="486" y="318"/>
                  </a:lnTo>
                  <a:lnTo>
                    <a:pt x="604" y="251"/>
                  </a:lnTo>
                  <a:lnTo>
                    <a:pt x="721" y="218"/>
                  </a:lnTo>
                  <a:lnTo>
                    <a:pt x="855" y="201"/>
                  </a:lnTo>
                  <a:close/>
                  <a:moveTo>
                    <a:pt x="855" y="0"/>
                  </a:moveTo>
                  <a:lnTo>
                    <a:pt x="687" y="17"/>
                  </a:lnTo>
                  <a:lnTo>
                    <a:pt x="520" y="67"/>
                  </a:lnTo>
                  <a:lnTo>
                    <a:pt x="386" y="151"/>
                  </a:lnTo>
                  <a:lnTo>
                    <a:pt x="252" y="251"/>
                  </a:lnTo>
                  <a:lnTo>
                    <a:pt x="151" y="385"/>
                  </a:lnTo>
                  <a:lnTo>
                    <a:pt x="68" y="519"/>
                  </a:lnTo>
                  <a:lnTo>
                    <a:pt x="17" y="687"/>
                  </a:lnTo>
                  <a:lnTo>
                    <a:pt x="1" y="854"/>
                  </a:lnTo>
                  <a:lnTo>
                    <a:pt x="17" y="1022"/>
                  </a:lnTo>
                  <a:lnTo>
                    <a:pt x="68" y="1189"/>
                  </a:lnTo>
                  <a:lnTo>
                    <a:pt x="151" y="1340"/>
                  </a:lnTo>
                  <a:lnTo>
                    <a:pt x="252" y="1457"/>
                  </a:lnTo>
                  <a:lnTo>
                    <a:pt x="386" y="1558"/>
                  </a:lnTo>
                  <a:lnTo>
                    <a:pt x="520" y="1642"/>
                  </a:lnTo>
                  <a:lnTo>
                    <a:pt x="687" y="1692"/>
                  </a:lnTo>
                  <a:lnTo>
                    <a:pt x="855" y="1709"/>
                  </a:lnTo>
                  <a:lnTo>
                    <a:pt x="1022" y="1692"/>
                  </a:lnTo>
                  <a:lnTo>
                    <a:pt x="1190" y="1642"/>
                  </a:lnTo>
                  <a:lnTo>
                    <a:pt x="1324" y="1558"/>
                  </a:lnTo>
                  <a:lnTo>
                    <a:pt x="1458" y="1457"/>
                  </a:lnTo>
                  <a:lnTo>
                    <a:pt x="1558" y="1340"/>
                  </a:lnTo>
                  <a:lnTo>
                    <a:pt x="1642" y="1189"/>
                  </a:lnTo>
                  <a:lnTo>
                    <a:pt x="1692" y="1022"/>
                  </a:lnTo>
                  <a:lnTo>
                    <a:pt x="1709" y="854"/>
                  </a:lnTo>
                  <a:lnTo>
                    <a:pt x="1692" y="687"/>
                  </a:lnTo>
                  <a:lnTo>
                    <a:pt x="1642" y="519"/>
                  </a:lnTo>
                  <a:lnTo>
                    <a:pt x="1558" y="385"/>
                  </a:lnTo>
                  <a:lnTo>
                    <a:pt x="1458" y="251"/>
                  </a:lnTo>
                  <a:lnTo>
                    <a:pt x="1324" y="151"/>
                  </a:lnTo>
                  <a:lnTo>
                    <a:pt x="1190" y="67"/>
                  </a:lnTo>
                  <a:lnTo>
                    <a:pt x="1022" y="17"/>
                  </a:lnTo>
                  <a:lnTo>
                    <a:pt x="855"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65" name="Google Shape;3265;p224"/>
            <p:cNvSpPr/>
            <p:nvPr/>
          </p:nvSpPr>
          <p:spPr>
            <a:xfrm>
              <a:off x="3180375" y="2444350"/>
              <a:ext cx="19275" cy="17625"/>
            </a:xfrm>
            <a:custGeom>
              <a:avLst/>
              <a:gdLst/>
              <a:ahLst/>
              <a:cxnLst/>
              <a:rect l="l" t="t" r="r" b="b"/>
              <a:pathLst>
                <a:path w="771" h="705" extrusionOk="0">
                  <a:moveTo>
                    <a:pt x="654" y="1"/>
                  </a:moveTo>
                  <a:lnTo>
                    <a:pt x="620" y="18"/>
                  </a:lnTo>
                  <a:lnTo>
                    <a:pt x="587" y="34"/>
                  </a:lnTo>
                  <a:lnTo>
                    <a:pt x="285" y="453"/>
                  </a:lnTo>
                  <a:lnTo>
                    <a:pt x="168" y="319"/>
                  </a:lnTo>
                  <a:lnTo>
                    <a:pt x="134" y="302"/>
                  </a:lnTo>
                  <a:lnTo>
                    <a:pt x="51" y="302"/>
                  </a:lnTo>
                  <a:lnTo>
                    <a:pt x="17" y="319"/>
                  </a:lnTo>
                  <a:lnTo>
                    <a:pt x="0" y="353"/>
                  </a:lnTo>
                  <a:lnTo>
                    <a:pt x="0" y="403"/>
                  </a:lnTo>
                  <a:lnTo>
                    <a:pt x="0" y="436"/>
                  </a:lnTo>
                  <a:lnTo>
                    <a:pt x="17" y="470"/>
                  </a:lnTo>
                  <a:lnTo>
                    <a:pt x="235" y="671"/>
                  </a:lnTo>
                  <a:lnTo>
                    <a:pt x="268" y="688"/>
                  </a:lnTo>
                  <a:lnTo>
                    <a:pt x="302" y="704"/>
                  </a:lnTo>
                  <a:lnTo>
                    <a:pt x="352" y="688"/>
                  </a:lnTo>
                  <a:lnTo>
                    <a:pt x="386" y="654"/>
                  </a:lnTo>
                  <a:lnTo>
                    <a:pt x="754" y="168"/>
                  </a:lnTo>
                  <a:lnTo>
                    <a:pt x="771" y="135"/>
                  </a:lnTo>
                  <a:lnTo>
                    <a:pt x="771" y="85"/>
                  </a:lnTo>
                  <a:lnTo>
                    <a:pt x="754" y="51"/>
                  </a:lnTo>
                  <a:lnTo>
                    <a:pt x="737" y="18"/>
                  </a:lnTo>
                  <a:lnTo>
                    <a:pt x="687" y="1"/>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grpSp>
      <p:sp>
        <p:nvSpPr>
          <p:cNvPr id="3266" name="Google Shape;3266;p224"/>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8</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70"/>
        <p:cNvGrpSpPr/>
        <p:nvPr/>
      </p:nvGrpSpPr>
      <p:grpSpPr>
        <a:xfrm>
          <a:off x="0" y="0"/>
          <a:ext cx="0" cy="0"/>
          <a:chOff x="0" y="0"/>
          <a:chExt cx="0" cy="0"/>
        </a:xfrm>
      </p:grpSpPr>
      <p:sp>
        <p:nvSpPr>
          <p:cNvPr id="3271" name="Google Shape;3271;p225"/>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Medical FSA run-out</a:t>
            </a:r>
            <a:endParaRPr/>
          </a:p>
        </p:txBody>
      </p:sp>
      <p:sp>
        <p:nvSpPr>
          <p:cNvPr id="3272" name="Google Shape;3272;p225"/>
          <p:cNvSpPr/>
          <p:nvPr/>
        </p:nvSpPr>
        <p:spPr>
          <a:xfrm>
            <a:off x="309275" y="1317500"/>
            <a:ext cx="3261000" cy="3337200"/>
          </a:xfrm>
          <a:prstGeom prst="roundRect">
            <a:avLst>
              <a:gd name="adj" fmla="val 1515"/>
            </a:avLst>
          </a:prstGeom>
          <a:gradFill>
            <a:gsLst>
              <a:gs pos="0">
                <a:srgbClr val="FF0000"/>
              </a:gs>
              <a:gs pos="24000">
                <a:srgbClr val="C8102E"/>
              </a:gs>
              <a:gs pos="70000">
                <a:srgbClr val="56004E"/>
              </a:gs>
              <a:gs pos="100000">
                <a:srgbClr val="360058"/>
              </a:gs>
            </a:gsLst>
            <a:lin ang="18900732" scaled="0"/>
          </a:gra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525">
                <a:latin typeface="Poppins Medium"/>
                <a:ea typeface="Poppins Medium"/>
                <a:cs typeface="Poppins Medium"/>
                <a:sym typeface="Poppins Medium"/>
              </a:rPr>
              <a:t>          </a:t>
            </a:r>
            <a:endParaRPr sz="525">
              <a:latin typeface="Poppins Medium"/>
              <a:ea typeface="Poppins Medium"/>
              <a:cs typeface="Poppins Medium"/>
              <a:sym typeface="Poppins Medium"/>
            </a:endParaRPr>
          </a:p>
        </p:txBody>
      </p:sp>
      <p:sp>
        <p:nvSpPr>
          <p:cNvPr id="3273" name="Google Shape;3273;p225"/>
          <p:cNvSpPr txBox="1"/>
          <p:nvPr/>
        </p:nvSpPr>
        <p:spPr>
          <a:xfrm>
            <a:off x="556325" y="1613000"/>
            <a:ext cx="2766900" cy="2746200"/>
          </a:xfrm>
          <a:prstGeom prst="rect">
            <a:avLst/>
          </a:prstGeom>
          <a:noFill/>
          <a:ln>
            <a:noFill/>
          </a:ln>
        </p:spPr>
        <p:txBody>
          <a:bodyPr spcFirstLastPara="1" wrap="square" lIns="41950" tIns="41950" rIns="41950" bIns="41950" anchor="ctr" anchorCtr="0">
            <a:noAutofit/>
          </a:bodyPr>
          <a:lstStyle/>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r>
              <a:rPr lang="en" sz="2225" b="1">
                <a:solidFill>
                  <a:srgbClr val="FFFFFF"/>
                </a:solidFill>
                <a:latin typeface="Poppins SemiBold"/>
                <a:ea typeface="Poppins SemiBold"/>
                <a:cs typeface="Poppins SemiBold"/>
                <a:sym typeface="Poppins SemiBold"/>
              </a:rPr>
              <a:t>January 1, 2026 – December 31, 2026</a:t>
            </a:r>
            <a:endParaRPr sz="2225" b="1">
              <a:solidFill>
                <a:srgbClr val="FFFFFF"/>
              </a:solidFill>
              <a:latin typeface="Poppins SemiBold"/>
              <a:ea typeface="Poppins SemiBold"/>
              <a:cs typeface="Poppins SemiBold"/>
              <a:sym typeface="Poppins SemiBold"/>
            </a:endParaRPr>
          </a:p>
        </p:txBody>
      </p:sp>
      <p:grpSp>
        <p:nvGrpSpPr>
          <p:cNvPr id="3274" name="Google Shape;3274;p225"/>
          <p:cNvGrpSpPr/>
          <p:nvPr/>
        </p:nvGrpSpPr>
        <p:grpSpPr>
          <a:xfrm>
            <a:off x="666607" y="2290558"/>
            <a:ext cx="512699" cy="562386"/>
            <a:chOff x="3143950" y="2392025"/>
            <a:chExt cx="90875" cy="99675"/>
          </a:xfrm>
        </p:grpSpPr>
        <p:sp>
          <p:nvSpPr>
            <p:cNvPr id="3275" name="Google Shape;3275;p225"/>
            <p:cNvSpPr/>
            <p:nvPr/>
          </p:nvSpPr>
          <p:spPr>
            <a:xfrm>
              <a:off x="3148125" y="2477450"/>
              <a:ext cx="83775" cy="14250"/>
            </a:xfrm>
            <a:custGeom>
              <a:avLst/>
              <a:gdLst/>
              <a:ahLst/>
              <a:cxnLst/>
              <a:rect l="l" t="t" r="r" b="b"/>
              <a:pathLst>
                <a:path w="3351" h="570" extrusionOk="0">
                  <a:moveTo>
                    <a:pt x="3150" y="201"/>
                  </a:moveTo>
                  <a:lnTo>
                    <a:pt x="3150" y="335"/>
                  </a:lnTo>
                  <a:lnTo>
                    <a:pt x="3133" y="369"/>
                  </a:lnTo>
                  <a:lnTo>
                    <a:pt x="202" y="369"/>
                  </a:lnTo>
                  <a:lnTo>
                    <a:pt x="202" y="335"/>
                  </a:lnTo>
                  <a:lnTo>
                    <a:pt x="202" y="201"/>
                  </a:lnTo>
                  <a:close/>
                  <a:moveTo>
                    <a:pt x="101" y="0"/>
                  </a:moveTo>
                  <a:lnTo>
                    <a:pt x="51" y="17"/>
                  </a:lnTo>
                  <a:lnTo>
                    <a:pt x="17" y="34"/>
                  </a:lnTo>
                  <a:lnTo>
                    <a:pt x="1" y="67"/>
                  </a:lnTo>
                  <a:lnTo>
                    <a:pt x="1" y="101"/>
                  </a:lnTo>
                  <a:lnTo>
                    <a:pt x="1" y="335"/>
                  </a:lnTo>
                  <a:lnTo>
                    <a:pt x="17" y="436"/>
                  </a:lnTo>
                  <a:lnTo>
                    <a:pt x="68" y="503"/>
                  </a:lnTo>
                  <a:lnTo>
                    <a:pt x="135" y="553"/>
                  </a:lnTo>
                  <a:lnTo>
                    <a:pt x="235" y="570"/>
                  </a:lnTo>
                  <a:lnTo>
                    <a:pt x="3116" y="570"/>
                  </a:lnTo>
                  <a:lnTo>
                    <a:pt x="3200" y="553"/>
                  </a:lnTo>
                  <a:lnTo>
                    <a:pt x="3284" y="503"/>
                  </a:lnTo>
                  <a:lnTo>
                    <a:pt x="3334" y="436"/>
                  </a:lnTo>
                  <a:lnTo>
                    <a:pt x="3351" y="335"/>
                  </a:lnTo>
                  <a:lnTo>
                    <a:pt x="3351" y="101"/>
                  </a:lnTo>
                  <a:lnTo>
                    <a:pt x="3334" y="67"/>
                  </a:lnTo>
                  <a:lnTo>
                    <a:pt x="3317" y="34"/>
                  </a:lnTo>
                  <a:lnTo>
                    <a:pt x="3284" y="17"/>
                  </a:lnTo>
                  <a:lnTo>
                    <a:pt x="3250"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76" name="Google Shape;3276;p225"/>
            <p:cNvSpPr/>
            <p:nvPr/>
          </p:nvSpPr>
          <p:spPr>
            <a:xfrm>
              <a:off x="3143950" y="2400400"/>
              <a:ext cx="90875" cy="82100"/>
            </a:xfrm>
            <a:custGeom>
              <a:avLst/>
              <a:gdLst/>
              <a:ahLst/>
              <a:cxnLst/>
              <a:rect l="l" t="t" r="r" b="b"/>
              <a:pathLst>
                <a:path w="3635" h="3284" extrusionOk="0">
                  <a:moveTo>
                    <a:pt x="101" y="0"/>
                  </a:moveTo>
                  <a:lnTo>
                    <a:pt x="50" y="17"/>
                  </a:lnTo>
                  <a:lnTo>
                    <a:pt x="34" y="34"/>
                  </a:lnTo>
                  <a:lnTo>
                    <a:pt x="0" y="67"/>
                  </a:lnTo>
                  <a:lnTo>
                    <a:pt x="0" y="101"/>
                  </a:lnTo>
                  <a:lnTo>
                    <a:pt x="0" y="3049"/>
                  </a:lnTo>
                  <a:lnTo>
                    <a:pt x="17" y="3149"/>
                  </a:lnTo>
                  <a:lnTo>
                    <a:pt x="67" y="3216"/>
                  </a:lnTo>
                  <a:lnTo>
                    <a:pt x="134" y="3267"/>
                  </a:lnTo>
                  <a:lnTo>
                    <a:pt x="235" y="3283"/>
                  </a:lnTo>
                  <a:lnTo>
                    <a:pt x="3400" y="3283"/>
                  </a:lnTo>
                  <a:lnTo>
                    <a:pt x="3484" y="3267"/>
                  </a:lnTo>
                  <a:lnTo>
                    <a:pt x="3568" y="3216"/>
                  </a:lnTo>
                  <a:lnTo>
                    <a:pt x="3618" y="3149"/>
                  </a:lnTo>
                  <a:lnTo>
                    <a:pt x="3635" y="3049"/>
                  </a:lnTo>
                  <a:lnTo>
                    <a:pt x="3635" y="101"/>
                  </a:lnTo>
                  <a:lnTo>
                    <a:pt x="3618" y="67"/>
                  </a:lnTo>
                  <a:lnTo>
                    <a:pt x="3601" y="34"/>
                  </a:lnTo>
                  <a:lnTo>
                    <a:pt x="3568" y="17"/>
                  </a:lnTo>
                  <a:lnTo>
                    <a:pt x="3534" y="0"/>
                  </a:lnTo>
                  <a:lnTo>
                    <a:pt x="3032" y="0"/>
                  </a:lnTo>
                  <a:lnTo>
                    <a:pt x="2998" y="17"/>
                  </a:lnTo>
                  <a:lnTo>
                    <a:pt x="2965" y="34"/>
                  </a:lnTo>
                  <a:lnTo>
                    <a:pt x="2948" y="67"/>
                  </a:lnTo>
                  <a:lnTo>
                    <a:pt x="2931" y="101"/>
                  </a:lnTo>
                  <a:lnTo>
                    <a:pt x="2948" y="134"/>
                  </a:lnTo>
                  <a:lnTo>
                    <a:pt x="2965" y="168"/>
                  </a:lnTo>
                  <a:lnTo>
                    <a:pt x="2998"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77" name="Google Shape;3277;p225"/>
            <p:cNvSpPr/>
            <p:nvPr/>
          </p:nvSpPr>
          <p:spPr>
            <a:xfrm>
              <a:off x="3167400" y="2400400"/>
              <a:ext cx="44400" cy="5050"/>
            </a:xfrm>
            <a:custGeom>
              <a:avLst/>
              <a:gdLst/>
              <a:ahLst/>
              <a:cxnLst/>
              <a:rect l="l" t="t" r="r" b="b"/>
              <a:pathLst>
                <a:path w="1776" h="202" extrusionOk="0">
                  <a:moveTo>
                    <a:pt x="101" y="0"/>
                  </a:moveTo>
                  <a:lnTo>
                    <a:pt x="67" y="17"/>
                  </a:lnTo>
                  <a:lnTo>
                    <a:pt x="34" y="34"/>
                  </a:lnTo>
                  <a:lnTo>
                    <a:pt x="0" y="67"/>
                  </a:lnTo>
                  <a:lnTo>
                    <a:pt x="0" y="101"/>
                  </a:lnTo>
                  <a:lnTo>
                    <a:pt x="0" y="134"/>
                  </a:lnTo>
                  <a:lnTo>
                    <a:pt x="34" y="168"/>
                  </a:lnTo>
                  <a:lnTo>
                    <a:pt x="67"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78" name="Google Shape;3278;p225"/>
            <p:cNvSpPr/>
            <p:nvPr/>
          </p:nvSpPr>
          <p:spPr>
            <a:xfrm>
              <a:off x="3143950" y="2421325"/>
              <a:ext cx="90875" cy="5050"/>
            </a:xfrm>
            <a:custGeom>
              <a:avLst/>
              <a:gdLst/>
              <a:ahLst/>
              <a:cxnLst/>
              <a:rect l="l" t="t" r="r" b="b"/>
              <a:pathLst>
                <a:path w="3635" h="202" extrusionOk="0">
                  <a:moveTo>
                    <a:pt x="50" y="1"/>
                  </a:moveTo>
                  <a:lnTo>
                    <a:pt x="34" y="34"/>
                  </a:lnTo>
                  <a:lnTo>
                    <a:pt x="0" y="68"/>
                  </a:lnTo>
                  <a:lnTo>
                    <a:pt x="0" y="101"/>
                  </a:lnTo>
                  <a:lnTo>
                    <a:pt x="0" y="135"/>
                  </a:lnTo>
                  <a:lnTo>
                    <a:pt x="34" y="168"/>
                  </a:lnTo>
                  <a:lnTo>
                    <a:pt x="50" y="185"/>
                  </a:lnTo>
                  <a:lnTo>
                    <a:pt x="101" y="202"/>
                  </a:lnTo>
                  <a:lnTo>
                    <a:pt x="3534" y="202"/>
                  </a:lnTo>
                  <a:lnTo>
                    <a:pt x="3568" y="185"/>
                  </a:lnTo>
                  <a:lnTo>
                    <a:pt x="3601" y="168"/>
                  </a:lnTo>
                  <a:lnTo>
                    <a:pt x="3618" y="135"/>
                  </a:lnTo>
                  <a:lnTo>
                    <a:pt x="3635" y="101"/>
                  </a:lnTo>
                  <a:lnTo>
                    <a:pt x="3618" y="68"/>
                  </a:lnTo>
                  <a:lnTo>
                    <a:pt x="3601" y="34"/>
                  </a:lnTo>
                  <a:lnTo>
                    <a:pt x="3568" y="1"/>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79" name="Google Shape;3279;p225"/>
            <p:cNvSpPr/>
            <p:nvPr/>
          </p:nvSpPr>
          <p:spPr>
            <a:xfrm>
              <a:off x="3156075" y="2392025"/>
              <a:ext cx="15950" cy="21800"/>
            </a:xfrm>
            <a:custGeom>
              <a:avLst/>
              <a:gdLst/>
              <a:ahLst/>
              <a:cxnLst/>
              <a:rect l="l" t="t" r="r" b="b"/>
              <a:pathLst>
                <a:path w="638" h="872" extrusionOk="0">
                  <a:moveTo>
                    <a:pt x="319" y="201"/>
                  </a:moveTo>
                  <a:lnTo>
                    <a:pt x="369" y="218"/>
                  </a:lnTo>
                  <a:lnTo>
                    <a:pt x="403" y="235"/>
                  </a:lnTo>
                  <a:lnTo>
                    <a:pt x="420" y="268"/>
                  </a:lnTo>
                  <a:lnTo>
                    <a:pt x="436" y="318"/>
                  </a:lnTo>
                  <a:lnTo>
                    <a:pt x="436" y="553"/>
                  </a:lnTo>
                  <a:lnTo>
                    <a:pt x="420" y="603"/>
                  </a:lnTo>
                  <a:lnTo>
                    <a:pt x="403" y="637"/>
                  </a:lnTo>
                  <a:lnTo>
                    <a:pt x="369"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6" y="854"/>
                  </a:lnTo>
                  <a:lnTo>
                    <a:pt x="487" y="821"/>
                  </a:lnTo>
                  <a:lnTo>
                    <a:pt x="537" y="787"/>
                  </a:lnTo>
                  <a:lnTo>
                    <a:pt x="570" y="737"/>
                  </a:lnTo>
                  <a:lnTo>
                    <a:pt x="604" y="687"/>
                  </a:lnTo>
                  <a:lnTo>
                    <a:pt x="621" y="620"/>
                  </a:lnTo>
                  <a:lnTo>
                    <a:pt x="637" y="553"/>
                  </a:lnTo>
                  <a:lnTo>
                    <a:pt x="637" y="318"/>
                  </a:lnTo>
                  <a:lnTo>
                    <a:pt x="621" y="251"/>
                  </a:lnTo>
                  <a:lnTo>
                    <a:pt x="604" y="184"/>
                  </a:lnTo>
                  <a:lnTo>
                    <a:pt x="570" y="134"/>
                  </a:lnTo>
                  <a:lnTo>
                    <a:pt x="537" y="101"/>
                  </a:lnTo>
                  <a:lnTo>
                    <a:pt x="487" y="50"/>
                  </a:lnTo>
                  <a:lnTo>
                    <a:pt x="436" y="34"/>
                  </a:lnTo>
                  <a:lnTo>
                    <a:pt x="386"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80" name="Google Shape;3280;p225"/>
            <p:cNvSpPr/>
            <p:nvPr/>
          </p:nvSpPr>
          <p:spPr>
            <a:xfrm>
              <a:off x="3206750" y="2392025"/>
              <a:ext cx="15525" cy="21800"/>
            </a:xfrm>
            <a:custGeom>
              <a:avLst/>
              <a:gdLst/>
              <a:ahLst/>
              <a:cxnLst/>
              <a:rect l="l" t="t" r="r" b="b"/>
              <a:pathLst>
                <a:path w="621" h="872" extrusionOk="0">
                  <a:moveTo>
                    <a:pt x="319" y="201"/>
                  </a:moveTo>
                  <a:lnTo>
                    <a:pt x="352" y="218"/>
                  </a:lnTo>
                  <a:lnTo>
                    <a:pt x="386" y="235"/>
                  </a:lnTo>
                  <a:lnTo>
                    <a:pt x="419" y="268"/>
                  </a:lnTo>
                  <a:lnTo>
                    <a:pt x="419" y="318"/>
                  </a:lnTo>
                  <a:lnTo>
                    <a:pt x="419" y="553"/>
                  </a:lnTo>
                  <a:lnTo>
                    <a:pt x="419" y="603"/>
                  </a:lnTo>
                  <a:lnTo>
                    <a:pt x="386" y="637"/>
                  </a:lnTo>
                  <a:lnTo>
                    <a:pt x="352" y="670"/>
                  </a:lnTo>
                  <a:lnTo>
                    <a:pt x="269" y="670"/>
                  </a:lnTo>
                  <a:lnTo>
                    <a:pt x="235" y="637"/>
                  </a:lnTo>
                  <a:lnTo>
                    <a:pt x="218" y="603"/>
                  </a:lnTo>
                  <a:lnTo>
                    <a:pt x="202" y="553"/>
                  </a:lnTo>
                  <a:lnTo>
                    <a:pt x="202" y="318"/>
                  </a:lnTo>
                  <a:lnTo>
                    <a:pt x="218" y="268"/>
                  </a:lnTo>
                  <a:lnTo>
                    <a:pt x="235" y="235"/>
                  </a:lnTo>
                  <a:lnTo>
                    <a:pt x="269" y="218"/>
                  </a:lnTo>
                  <a:lnTo>
                    <a:pt x="319" y="201"/>
                  </a:lnTo>
                  <a:close/>
                  <a:moveTo>
                    <a:pt x="252" y="0"/>
                  </a:moveTo>
                  <a:lnTo>
                    <a:pt x="185" y="34"/>
                  </a:lnTo>
                  <a:lnTo>
                    <a:pt x="135" y="50"/>
                  </a:lnTo>
                  <a:lnTo>
                    <a:pt x="101" y="101"/>
                  </a:lnTo>
                  <a:lnTo>
                    <a:pt x="51" y="134"/>
                  </a:lnTo>
                  <a:lnTo>
                    <a:pt x="34" y="184"/>
                  </a:lnTo>
                  <a:lnTo>
                    <a:pt x="1" y="251"/>
                  </a:lnTo>
                  <a:lnTo>
                    <a:pt x="1" y="318"/>
                  </a:lnTo>
                  <a:lnTo>
                    <a:pt x="1" y="553"/>
                  </a:lnTo>
                  <a:lnTo>
                    <a:pt x="1" y="620"/>
                  </a:lnTo>
                  <a:lnTo>
                    <a:pt x="34" y="687"/>
                  </a:lnTo>
                  <a:lnTo>
                    <a:pt x="51" y="737"/>
                  </a:lnTo>
                  <a:lnTo>
                    <a:pt x="101" y="787"/>
                  </a:lnTo>
                  <a:lnTo>
                    <a:pt x="135" y="821"/>
                  </a:lnTo>
                  <a:lnTo>
                    <a:pt x="185" y="854"/>
                  </a:lnTo>
                  <a:lnTo>
                    <a:pt x="252" y="871"/>
                  </a:lnTo>
                  <a:lnTo>
                    <a:pt x="369" y="871"/>
                  </a:lnTo>
                  <a:lnTo>
                    <a:pt x="436" y="854"/>
                  </a:lnTo>
                  <a:lnTo>
                    <a:pt x="486" y="821"/>
                  </a:lnTo>
                  <a:lnTo>
                    <a:pt x="537" y="787"/>
                  </a:lnTo>
                  <a:lnTo>
                    <a:pt x="570" y="737"/>
                  </a:lnTo>
                  <a:lnTo>
                    <a:pt x="604" y="687"/>
                  </a:lnTo>
                  <a:lnTo>
                    <a:pt x="620" y="620"/>
                  </a:lnTo>
                  <a:lnTo>
                    <a:pt x="620" y="553"/>
                  </a:lnTo>
                  <a:lnTo>
                    <a:pt x="620" y="318"/>
                  </a:lnTo>
                  <a:lnTo>
                    <a:pt x="620" y="251"/>
                  </a:lnTo>
                  <a:lnTo>
                    <a:pt x="604" y="184"/>
                  </a:lnTo>
                  <a:lnTo>
                    <a:pt x="570" y="134"/>
                  </a:lnTo>
                  <a:lnTo>
                    <a:pt x="537" y="101"/>
                  </a:lnTo>
                  <a:lnTo>
                    <a:pt x="486" y="50"/>
                  </a:lnTo>
                  <a:lnTo>
                    <a:pt x="436" y="34"/>
                  </a:lnTo>
                  <a:lnTo>
                    <a:pt x="369"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81" name="Google Shape;3281;p225"/>
            <p:cNvSpPr/>
            <p:nvPr/>
          </p:nvSpPr>
          <p:spPr>
            <a:xfrm>
              <a:off x="3168225" y="2430550"/>
              <a:ext cx="42750" cy="42725"/>
            </a:xfrm>
            <a:custGeom>
              <a:avLst/>
              <a:gdLst/>
              <a:ahLst/>
              <a:cxnLst/>
              <a:rect l="l" t="t" r="r" b="b"/>
              <a:pathLst>
                <a:path w="1710" h="1709" extrusionOk="0">
                  <a:moveTo>
                    <a:pt x="855" y="201"/>
                  </a:moveTo>
                  <a:lnTo>
                    <a:pt x="989" y="218"/>
                  </a:lnTo>
                  <a:lnTo>
                    <a:pt x="1106" y="251"/>
                  </a:lnTo>
                  <a:lnTo>
                    <a:pt x="1223" y="318"/>
                  </a:lnTo>
                  <a:lnTo>
                    <a:pt x="1307" y="402"/>
                  </a:lnTo>
                  <a:lnTo>
                    <a:pt x="1391" y="486"/>
                  </a:lnTo>
                  <a:lnTo>
                    <a:pt x="1458" y="603"/>
                  </a:lnTo>
                  <a:lnTo>
                    <a:pt x="1491" y="720"/>
                  </a:lnTo>
                  <a:lnTo>
                    <a:pt x="1508" y="854"/>
                  </a:lnTo>
                  <a:lnTo>
                    <a:pt x="1491" y="988"/>
                  </a:lnTo>
                  <a:lnTo>
                    <a:pt x="1458" y="1106"/>
                  </a:lnTo>
                  <a:lnTo>
                    <a:pt x="1391" y="1223"/>
                  </a:lnTo>
                  <a:lnTo>
                    <a:pt x="1307" y="1323"/>
                  </a:lnTo>
                  <a:lnTo>
                    <a:pt x="1223" y="1390"/>
                  </a:lnTo>
                  <a:lnTo>
                    <a:pt x="1106" y="1457"/>
                  </a:lnTo>
                  <a:lnTo>
                    <a:pt x="989" y="1491"/>
                  </a:lnTo>
                  <a:lnTo>
                    <a:pt x="855" y="1508"/>
                  </a:lnTo>
                  <a:lnTo>
                    <a:pt x="721" y="1491"/>
                  </a:lnTo>
                  <a:lnTo>
                    <a:pt x="604" y="1457"/>
                  </a:lnTo>
                  <a:lnTo>
                    <a:pt x="486" y="1390"/>
                  </a:lnTo>
                  <a:lnTo>
                    <a:pt x="386" y="1323"/>
                  </a:lnTo>
                  <a:lnTo>
                    <a:pt x="319" y="1223"/>
                  </a:lnTo>
                  <a:lnTo>
                    <a:pt x="252" y="1106"/>
                  </a:lnTo>
                  <a:lnTo>
                    <a:pt x="218" y="988"/>
                  </a:lnTo>
                  <a:lnTo>
                    <a:pt x="202" y="854"/>
                  </a:lnTo>
                  <a:lnTo>
                    <a:pt x="218" y="720"/>
                  </a:lnTo>
                  <a:lnTo>
                    <a:pt x="252" y="603"/>
                  </a:lnTo>
                  <a:lnTo>
                    <a:pt x="319" y="486"/>
                  </a:lnTo>
                  <a:lnTo>
                    <a:pt x="386" y="402"/>
                  </a:lnTo>
                  <a:lnTo>
                    <a:pt x="486" y="318"/>
                  </a:lnTo>
                  <a:lnTo>
                    <a:pt x="604" y="251"/>
                  </a:lnTo>
                  <a:lnTo>
                    <a:pt x="721" y="218"/>
                  </a:lnTo>
                  <a:lnTo>
                    <a:pt x="855" y="201"/>
                  </a:lnTo>
                  <a:close/>
                  <a:moveTo>
                    <a:pt x="855" y="0"/>
                  </a:moveTo>
                  <a:lnTo>
                    <a:pt x="687" y="17"/>
                  </a:lnTo>
                  <a:lnTo>
                    <a:pt x="520" y="67"/>
                  </a:lnTo>
                  <a:lnTo>
                    <a:pt x="386" y="151"/>
                  </a:lnTo>
                  <a:lnTo>
                    <a:pt x="252" y="251"/>
                  </a:lnTo>
                  <a:lnTo>
                    <a:pt x="151" y="385"/>
                  </a:lnTo>
                  <a:lnTo>
                    <a:pt x="68" y="519"/>
                  </a:lnTo>
                  <a:lnTo>
                    <a:pt x="17" y="687"/>
                  </a:lnTo>
                  <a:lnTo>
                    <a:pt x="1" y="854"/>
                  </a:lnTo>
                  <a:lnTo>
                    <a:pt x="17" y="1022"/>
                  </a:lnTo>
                  <a:lnTo>
                    <a:pt x="68" y="1189"/>
                  </a:lnTo>
                  <a:lnTo>
                    <a:pt x="151" y="1340"/>
                  </a:lnTo>
                  <a:lnTo>
                    <a:pt x="252" y="1457"/>
                  </a:lnTo>
                  <a:lnTo>
                    <a:pt x="386" y="1558"/>
                  </a:lnTo>
                  <a:lnTo>
                    <a:pt x="520" y="1642"/>
                  </a:lnTo>
                  <a:lnTo>
                    <a:pt x="687" y="1692"/>
                  </a:lnTo>
                  <a:lnTo>
                    <a:pt x="855" y="1709"/>
                  </a:lnTo>
                  <a:lnTo>
                    <a:pt x="1022" y="1692"/>
                  </a:lnTo>
                  <a:lnTo>
                    <a:pt x="1190" y="1642"/>
                  </a:lnTo>
                  <a:lnTo>
                    <a:pt x="1324" y="1558"/>
                  </a:lnTo>
                  <a:lnTo>
                    <a:pt x="1458" y="1457"/>
                  </a:lnTo>
                  <a:lnTo>
                    <a:pt x="1558" y="1340"/>
                  </a:lnTo>
                  <a:lnTo>
                    <a:pt x="1642" y="1189"/>
                  </a:lnTo>
                  <a:lnTo>
                    <a:pt x="1692" y="1022"/>
                  </a:lnTo>
                  <a:lnTo>
                    <a:pt x="1709" y="854"/>
                  </a:lnTo>
                  <a:lnTo>
                    <a:pt x="1692" y="687"/>
                  </a:lnTo>
                  <a:lnTo>
                    <a:pt x="1642" y="519"/>
                  </a:lnTo>
                  <a:lnTo>
                    <a:pt x="1558" y="385"/>
                  </a:lnTo>
                  <a:lnTo>
                    <a:pt x="1458" y="251"/>
                  </a:lnTo>
                  <a:lnTo>
                    <a:pt x="1324" y="151"/>
                  </a:lnTo>
                  <a:lnTo>
                    <a:pt x="1190" y="67"/>
                  </a:lnTo>
                  <a:lnTo>
                    <a:pt x="1022" y="17"/>
                  </a:lnTo>
                  <a:lnTo>
                    <a:pt x="855"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82" name="Google Shape;3282;p225"/>
            <p:cNvSpPr/>
            <p:nvPr/>
          </p:nvSpPr>
          <p:spPr>
            <a:xfrm>
              <a:off x="3180375" y="2444350"/>
              <a:ext cx="19275" cy="17625"/>
            </a:xfrm>
            <a:custGeom>
              <a:avLst/>
              <a:gdLst/>
              <a:ahLst/>
              <a:cxnLst/>
              <a:rect l="l" t="t" r="r" b="b"/>
              <a:pathLst>
                <a:path w="771" h="705" extrusionOk="0">
                  <a:moveTo>
                    <a:pt x="654" y="1"/>
                  </a:moveTo>
                  <a:lnTo>
                    <a:pt x="620" y="18"/>
                  </a:lnTo>
                  <a:lnTo>
                    <a:pt x="587" y="34"/>
                  </a:lnTo>
                  <a:lnTo>
                    <a:pt x="285" y="453"/>
                  </a:lnTo>
                  <a:lnTo>
                    <a:pt x="168" y="319"/>
                  </a:lnTo>
                  <a:lnTo>
                    <a:pt x="134" y="302"/>
                  </a:lnTo>
                  <a:lnTo>
                    <a:pt x="51" y="302"/>
                  </a:lnTo>
                  <a:lnTo>
                    <a:pt x="17" y="319"/>
                  </a:lnTo>
                  <a:lnTo>
                    <a:pt x="0" y="353"/>
                  </a:lnTo>
                  <a:lnTo>
                    <a:pt x="0" y="403"/>
                  </a:lnTo>
                  <a:lnTo>
                    <a:pt x="0" y="436"/>
                  </a:lnTo>
                  <a:lnTo>
                    <a:pt x="17" y="470"/>
                  </a:lnTo>
                  <a:lnTo>
                    <a:pt x="235" y="671"/>
                  </a:lnTo>
                  <a:lnTo>
                    <a:pt x="268" y="688"/>
                  </a:lnTo>
                  <a:lnTo>
                    <a:pt x="302" y="704"/>
                  </a:lnTo>
                  <a:lnTo>
                    <a:pt x="352" y="688"/>
                  </a:lnTo>
                  <a:lnTo>
                    <a:pt x="386" y="654"/>
                  </a:lnTo>
                  <a:lnTo>
                    <a:pt x="754" y="168"/>
                  </a:lnTo>
                  <a:lnTo>
                    <a:pt x="771" y="135"/>
                  </a:lnTo>
                  <a:lnTo>
                    <a:pt x="771" y="85"/>
                  </a:lnTo>
                  <a:lnTo>
                    <a:pt x="754" y="51"/>
                  </a:lnTo>
                  <a:lnTo>
                    <a:pt x="737" y="18"/>
                  </a:lnTo>
                  <a:lnTo>
                    <a:pt x="687" y="1"/>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grpSp>
      <p:sp>
        <p:nvSpPr>
          <p:cNvPr id="3283" name="Google Shape;3283;p225"/>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9</a:t>
            </a:fld>
            <a:endParaRPr sz="525">
              <a:solidFill>
                <a:srgbClr val="25146F"/>
              </a:solidFill>
              <a:latin typeface="Poppins Medium"/>
              <a:ea typeface="Poppins Medium"/>
              <a:cs typeface="Poppins Medium"/>
              <a:sym typeface="Poppins Medium"/>
            </a:endParaRPr>
          </a:p>
        </p:txBody>
      </p:sp>
      <p:sp>
        <p:nvSpPr>
          <p:cNvPr id="3284" name="Google Shape;3284;p225"/>
          <p:cNvSpPr/>
          <p:nvPr/>
        </p:nvSpPr>
        <p:spPr>
          <a:xfrm rot="10800000">
            <a:off x="3750575" y="1329200"/>
            <a:ext cx="5067300" cy="15546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rgbClr val="FFFFFF"/>
              </a:solidFill>
              <a:latin typeface="Poppins Medium"/>
              <a:ea typeface="Poppins Medium"/>
              <a:cs typeface="Poppins Medium"/>
              <a:sym typeface="Poppins Medium"/>
            </a:endParaRPr>
          </a:p>
        </p:txBody>
      </p:sp>
      <p:grpSp>
        <p:nvGrpSpPr>
          <p:cNvPr id="3285" name="Google Shape;3285;p225"/>
          <p:cNvGrpSpPr/>
          <p:nvPr/>
        </p:nvGrpSpPr>
        <p:grpSpPr>
          <a:xfrm>
            <a:off x="4027550" y="2019438"/>
            <a:ext cx="3565200" cy="638150"/>
            <a:chOff x="4027550" y="3512100"/>
            <a:chExt cx="3565200" cy="638150"/>
          </a:xfrm>
        </p:grpSpPr>
        <p:sp>
          <p:nvSpPr>
            <p:cNvPr id="3286" name="Google Shape;3286;p225"/>
            <p:cNvSpPr txBox="1"/>
            <p:nvPr/>
          </p:nvSpPr>
          <p:spPr>
            <a:xfrm>
              <a:off x="4027550" y="3512100"/>
              <a:ext cx="3565200" cy="357000"/>
            </a:xfrm>
            <a:prstGeom prst="rect">
              <a:avLst/>
            </a:prstGeom>
            <a:noFill/>
            <a:ln>
              <a:noFill/>
            </a:ln>
          </p:spPr>
          <p:txBody>
            <a:bodyPr spcFirstLastPara="1" wrap="square" lIns="34275" tIns="34275" rIns="34275" bIns="34275" anchor="t" anchorCtr="0">
              <a:noAutofit/>
            </a:bodyPr>
            <a:lstStyle/>
            <a:p>
              <a:pPr marL="0" lvl="0" indent="0" algn="l" rtl="0">
                <a:lnSpc>
                  <a:spcPct val="97000"/>
                </a:lnSpc>
                <a:spcBef>
                  <a:spcPts val="0"/>
                </a:spcBef>
                <a:spcAft>
                  <a:spcPts val="0"/>
                </a:spcAft>
                <a:buNone/>
              </a:pPr>
              <a:r>
                <a:rPr lang="en" sz="2200" b="1">
                  <a:solidFill>
                    <a:srgbClr val="25146F"/>
                  </a:solidFill>
                  <a:latin typeface="Poppins"/>
                  <a:ea typeface="Poppins"/>
                  <a:cs typeface="Poppins"/>
                  <a:sym typeface="Poppins"/>
                </a:rPr>
                <a:t>March 31, 2027</a:t>
              </a:r>
              <a:endParaRPr sz="2200" b="1">
                <a:solidFill>
                  <a:srgbClr val="25146F"/>
                </a:solidFill>
                <a:latin typeface="Poppins"/>
                <a:ea typeface="Poppins"/>
                <a:cs typeface="Poppins"/>
                <a:sym typeface="Poppins"/>
              </a:endParaRPr>
            </a:p>
          </p:txBody>
        </p:sp>
        <p:sp>
          <p:nvSpPr>
            <p:cNvPr id="3287" name="Google Shape;3287;p225"/>
            <p:cNvSpPr txBox="1"/>
            <p:nvPr/>
          </p:nvSpPr>
          <p:spPr>
            <a:xfrm>
              <a:off x="4027550" y="3896150"/>
              <a:ext cx="3565200" cy="254100"/>
            </a:xfrm>
            <a:prstGeom prst="rect">
              <a:avLst/>
            </a:prstGeom>
            <a:noFill/>
            <a:ln>
              <a:noFill/>
            </a:ln>
          </p:spPr>
          <p:txBody>
            <a:bodyPr spcFirstLastPara="1" wrap="square" lIns="34275" tIns="34275" rIns="34275" bIns="34275" anchor="t" anchorCtr="0">
              <a:noAutofit/>
            </a:bodyPr>
            <a:lstStyle/>
            <a:p>
              <a:pPr marL="0" lvl="0" indent="0" algn="l" rtl="0">
                <a:lnSpc>
                  <a:spcPct val="107000"/>
                </a:lnSpc>
                <a:spcBef>
                  <a:spcPts val="0"/>
                </a:spcBef>
                <a:spcAft>
                  <a:spcPts val="0"/>
                </a:spcAft>
                <a:buNone/>
              </a:pPr>
              <a:r>
                <a:rPr lang="en">
                  <a:solidFill>
                    <a:srgbClr val="25146F"/>
                  </a:solidFill>
                  <a:latin typeface="Poppins Medium"/>
                  <a:ea typeface="Poppins Medium"/>
                  <a:cs typeface="Poppins Medium"/>
                  <a:sym typeface="Poppins Medium"/>
                </a:rPr>
                <a:t>Deadline to submit claims</a:t>
              </a:r>
              <a:endParaRPr>
                <a:solidFill>
                  <a:srgbClr val="25146F"/>
                </a:solidFill>
                <a:latin typeface="Poppins Medium"/>
                <a:ea typeface="Poppins Medium"/>
                <a:cs typeface="Poppins Medium"/>
                <a:sym typeface="Poppins Medium"/>
              </a:endParaRPr>
            </a:p>
          </p:txBody>
        </p:sp>
      </p:grpSp>
      <p:grpSp>
        <p:nvGrpSpPr>
          <p:cNvPr id="3288" name="Google Shape;3288;p225"/>
          <p:cNvGrpSpPr/>
          <p:nvPr/>
        </p:nvGrpSpPr>
        <p:grpSpPr>
          <a:xfrm>
            <a:off x="4077675" y="1555417"/>
            <a:ext cx="391988" cy="373190"/>
            <a:chOff x="261975" y="2586325"/>
            <a:chExt cx="95925" cy="91325"/>
          </a:xfrm>
        </p:grpSpPr>
        <p:sp>
          <p:nvSpPr>
            <p:cNvPr id="3289" name="Google Shape;3289;p225"/>
            <p:cNvSpPr/>
            <p:nvPr/>
          </p:nvSpPr>
          <p:spPr>
            <a:xfrm>
              <a:off x="278725" y="2612700"/>
              <a:ext cx="38550" cy="5050"/>
            </a:xfrm>
            <a:custGeom>
              <a:avLst/>
              <a:gdLst/>
              <a:ahLst/>
              <a:cxnLst/>
              <a:rect l="l" t="t" r="r" b="b"/>
              <a:pathLst>
                <a:path w="1542" h="202" extrusionOk="0">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90" name="Google Shape;3290;p225"/>
            <p:cNvSpPr/>
            <p:nvPr/>
          </p:nvSpPr>
          <p:spPr>
            <a:xfrm>
              <a:off x="278725" y="2629050"/>
              <a:ext cx="31450" cy="5050"/>
            </a:xfrm>
            <a:custGeom>
              <a:avLst/>
              <a:gdLst/>
              <a:ahLst/>
              <a:cxnLst/>
              <a:rect l="l" t="t" r="r" b="b"/>
              <a:pathLst>
                <a:path w="1258" h="202" extrusionOk="0">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91" name="Google Shape;3291;p225"/>
            <p:cNvSpPr/>
            <p:nvPr/>
          </p:nvSpPr>
          <p:spPr>
            <a:xfrm>
              <a:off x="278725" y="2646200"/>
              <a:ext cx="38550" cy="5050"/>
            </a:xfrm>
            <a:custGeom>
              <a:avLst/>
              <a:gdLst/>
              <a:ahLst/>
              <a:cxnLst/>
              <a:rect l="l" t="t" r="r" b="b"/>
              <a:pathLst>
                <a:path w="1542" h="202" extrusionOk="0">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92" name="Google Shape;3292;p225"/>
            <p:cNvSpPr/>
            <p:nvPr/>
          </p:nvSpPr>
          <p:spPr>
            <a:xfrm>
              <a:off x="261975" y="2586325"/>
              <a:ext cx="72050" cy="91325"/>
            </a:xfrm>
            <a:custGeom>
              <a:avLst/>
              <a:gdLst/>
              <a:ahLst/>
              <a:cxnLst/>
              <a:rect l="l" t="t" r="r" b="b"/>
              <a:pathLst>
                <a:path w="2882" h="3653" extrusionOk="0">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93" name="Google Shape;3293;p225"/>
            <p:cNvSpPr/>
            <p:nvPr/>
          </p:nvSpPr>
          <p:spPr>
            <a:xfrm>
              <a:off x="315175" y="2610600"/>
              <a:ext cx="42725" cy="42750"/>
            </a:xfrm>
            <a:custGeom>
              <a:avLst/>
              <a:gdLst/>
              <a:ahLst/>
              <a:cxnLst/>
              <a:rect l="l" t="t" r="r" b="b"/>
              <a:pathLst>
                <a:path w="1709" h="1710" extrusionOk="0">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94" name="Google Shape;3294;p225"/>
            <p:cNvSpPr/>
            <p:nvPr/>
          </p:nvSpPr>
          <p:spPr>
            <a:xfrm>
              <a:off x="327300" y="2624425"/>
              <a:ext cx="19300" cy="17625"/>
            </a:xfrm>
            <a:custGeom>
              <a:avLst/>
              <a:gdLst/>
              <a:ahLst/>
              <a:cxnLst/>
              <a:rect l="l" t="t" r="r" b="b"/>
              <a:pathLst>
                <a:path w="772" h="705" extrusionOk="0">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047c28bd-a563-474c-8841-7ee2d682fee2" isdomainofvalue="False" dataSourceId="fd684a83-f8ef-4e1c-85c2-c6f05c0d6474"/>
</file>

<file path=customXml/item2.xml><?xml version="1.0" encoding="utf-8"?>
<VariableList UniqueId="047c28bd-a563-474c-8841-7ee2d682fee2" Name="AD_HOC" ContentType="XML" MajorVersion="0" MinorVersion="1" isLocalCopy="False" IsBaseObject="False" DataSourceId="fd684a83-f8ef-4e1c-85c2-c6f05c0d6474" DataSourceMajorVersion="0" DataSourceMinorVersion="1"/>
</file>

<file path=customXml/item3.xml><?xml version="1.0" encoding="utf-8"?>
<VariableListDefinition name="Computed" displayName="Computed" id="ce272b2a-5200-4f15-9080-f5cb1853cc21" isdomainofvalue="False" dataSourceId="10c94c72-8a31-4cad-a8b6-0ab12a006ccc"/>
</file>

<file path=customXml/item4.xml><?xml version="1.0" encoding="utf-8"?>
<VariableList UniqueId="ce272b2a-5200-4f15-9080-f5cb1853cc21" Name="Computed" ContentType="XML" MajorVersion="0" MinorVersion="1" isLocalCopy="False" IsBaseObject="False" DataSourceId="10c94c72-8a31-4cad-a8b6-0ab12a006ccc" DataSourceMajorVersion="0" DataSourceMinorVersion="1"/>
</file>

<file path=customXml/item5.xml><?xml version="1.0" encoding="utf-8"?>
<VariableListDefinition name="System" displayName="System" id="1d5ac64d-209a-4f37-8f93-26580f71270e" isdomainofvalue="False" dataSourceId="00d85a13-42c5-4ca7-bd6f-57c0fd46d923"/>
</file>

<file path=customXml/item6.xml><?xml version="1.0" encoding="utf-8"?>
<VariableList UniqueId="1d5ac64d-209a-4f37-8f93-26580f71270e" Name="System" ContentType="XML" MajorVersion="0" MinorVersion="1" isLocalCopy="False" IsBaseObject="False" DataSourceId="00d85a13-42c5-4ca7-bd6f-57c0fd46d923"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1720445F-F5E2-49D9-A0ED-000387569431}">
  <ds:schemaRefs/>
</ds:datastoreItem>
</file>

<file path=customXml/itemProps2.xml><?xml version="1.0" encoding="utf-8"?>
<ds:datastoreItem xmlns:ds="http://schemas.openxmlformats.org/officeDocument/2006/customXml" ds:itemID="{ABE2DEDE-D8C2-4C7D-B772-D03F4FBC8FDB}">
  <ds:schemaRefs/>
</ds:datastoreItem>
</file>

<file path=customXml/itemProps3.xml><?xml version="1.0" encoding="utf-8"?>
<ds:datastoreItem xmlns:ds="http://schemas.openxmlformats.org/officeDocument/2006/customXml" ds:itemID="{7C8D48D2-DF46-49EE-997A-F38A4756EE95}">
  <ds:schemaRefs/>
</ds:datastoreItem>
</file>

<file path=customXml/itemProps4.xml><?xml version="1.0" encoding="utf-8"?>
<ds:datastoreItem xmlns:ds="http://schemas.openxmlformats.org/officeDocument/2006/customXml" ds:itemID="{93D2C0DF-56DF-443A-A38D-BE28D084BF6B}">
  <ds:schemaRefs/>
</ds:datastoreItem>
</file>

<file path=customXml/itemProps5.xml><?xml version="1.0" encoding="utf-8"?>
<ds:datastoreItem xmlns:ds="http://schemas.openxmlformats.org/officeDocument/2006/customXml" ds:itemID="{6CC43BCF-E4FA-46FB-B613-A0B3440611B5}">
  <ds:schemaRefs/>
</ds:datastoreItem>
</file>

<file path=customXml/itemProps6.xml><?xml version="1.0" encoding="utf-8"?>
<ds:datastoreItem xmlns:ds="http://schemas.openxmlformats.org/officeDocument/2006/customXml" ds:itemID="{C118A940-BDE7-4F08-A790-F1CDF5E78A79}">
  <ds:schemaRefs/>
</ds:datastoreItem>
</file>

<file path=customXml/itemProps7.xml><?xml version="1.0" encoding="utf-8"?>
<ds:datastoreItem xmlns:ds="http://schemas.openxmlformats.org/officeDocument/2006/customXml" ds:itemID="{359B2417-FB8A-42CE-A609-43E44AD2A8C0}">
  <ds:schemaRefs/>
</ds:datastoreItem>
</file>

<file path=docProps/app.xml><?xml version="1.0" encoding="utf-8"?>
<Properties xmlns="http://schemas.openxmlformats.org/officeDocument/2006/extended-properties" xmlns:vt="http://schemas.openxmlformats.org/officeDocument/2006/docPropsVTypes">
  <TotalTime>55</TotalTime>
  <Words>3814</Words>
  <Application>Microsoft Office PowerPoint</Application>
  <PresentationFormat>On-screen Show (16:9)</PresentationFormat>
  <Paragraphs>323</Paragraphs>
  <Slides>24</Slides>
  <Notes>24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Poppins SemiBold</vt:lpstr>
      <vt:lpstr>Inter</vt:lpstr>
      <vt:lpstr>ADLaM Display</vt:lpstr>
      <vt:lpstr>Arial</vt:lpstr>
      <vt:lpstr>Poppins</vt:lpstr>
      <vt:lpstr>Inter Medium</vt:lpstr>
      <vt:lpstr>Manrope SemiBold</vt:lpstr>
      <vt:lpstr>Calibri</vt:lpstr>
      <vt:lpstr>Poppins ExtraBold</vt:lpstr>
      <vt:lpstr>Abel</vt:lpstr>
      <vt:lpstr>Poppins Medium</vt:lpstr>
      <vt:lpstr>Inter SemiBold</vt:lpstr>
      <vt:lpstr>Simple Light</vt:lpstr>
      <vt:lpstr>Wex</vt:lpstr>
      <vt:lpstr>Wex</vt:lpstr>
      <vt:lpstr>Client Name</vt:lpstr>
      <vt:lpstr>Client Name</vt:lpstr>
      <vt:lpstr>Medical flexible spending account </vt:lpstr>
      <vt:lpstr>Medical flexible spending account</vt:lpstr>
      <vt:lpstr>Medical FSA covers…</vt:lpstr>
      <vt:lpstr>Annual contribution limit</vt:lpstr>
      <vt:lpstr>Meet Ashley</vt:lpstr>
      <vt:lpstr>Medical FSA grace period and run-out</vt:lpstr>
      <vt:lpstr>Medical FSA run-out</vt:lpstr>
      <vt:lpstr>Medical FSA carryover</vt:lpstr>
      <vt:lpstr>Combination flexible spending account </vt:lpstr>
      <vt:lpstr>Combination FSA</vt:lpstr>
      <vt:lpstr>Combination FSA covers…</vt:lpstr>
      <vt:lpstr>Limited flexible spending account </vt:lpstr>
      <vt:lpstr>Limited FSA</vt:lpstr>
      <vt:lpstr>What does a limited FSA cover?</vt:lpstr>
      <vt:lpstr>IRS regulations</vt:lpstr>
      <vt:lpstr>PowerPoint Presentation</vt:lpstr>
      <vt:lpstr>PowerPoint Presentation</vt:lpstr>
      <vt:lpstr>Claim filing options</vt:lpstr>
      <vt:lpstr>Account access</vt:lpstr>
      <vt:lpstr>With our mobile app you can</vt:lpstr>
      <vt:lpstr>Contact Participant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Name</dc:title>
  <cp:lastModifiedBy>Lily Bruce-Ritchie</cp:lastModifiedBy>
  <cp:revision>5</cp:revision>
  <dcterms:modified xsi:type="dcterms:W3CDTF">2026-04-07T21:46:30Z</dcterms:modified>
</cp:coreProperties>
</file>