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61" r:id="rId8"/>
    <p:sldMasterId id="2147483862" r:id="rId9"/>
    <p:sldMasterId id="2147483863" r:id="rId10"/>
  </p:sldMasterIdLst>
  <p:notesMasterIdLst>
    <p:notesMasterId r:id="rId25"/>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Inter" panose="02000503000000020004" pitchFamily="2" charset="0"/>
      <p:regular r:id="rId30"/>
      <p:bold r:id="rId31"/>
      <p:italic r:id="rId32"/>
      <p:boldItalic r:id="rId33"/>
    </p:embeddedFont>
    <p:embeddedFont>
      <p:font typeface="Inter Medium" panose="02000503000000020004" pitchFamily="2" charset="0"/>
      <p:regular r:id="rId34"/>
      <p:bold r:id="rId35"/>
      <p:italic r:id="rId36"/>
      <p:boldItalic r:id="rId37"/>
    </p:embeddedFont>
    <p:embeddedFont>
      <p:font typeface="Inter SemiBold" panose="02000503000000020004" pitchFamily="2" charset="0"/>
      <p:regular r:id="rId38"/>
      <p:bold r:id="rId39"/>
      <p:italic r:id="rId40"/>
      <p:boldItalic r:id="rId41"/>
    </p:embeddedFont>
    <p:embeddedFont>
      <p:font typeface="Manrope SemiBold" panose="020B0604020202020204" charset="0"/>
      <p:regular r:id="rId42"/>
      <p:bold r:id="rId43"/>
    </p:embeddedFont>
    <p:embeddedFont>
      <p:font typeface="Poppins" panose="00000500000000000000" pitchFamily="2" charset="0"/>
      <p:regular r:id="rId44"/>
      <p:bold r:id="rId45"/>
      <p:italic r:id="rId46"/>
      <p:boldItalic r:id="rId47"/>
    </p:embeddedFont>
    <p:embeddedFont>
      <p:font typeface="Poppins ExtraBold" panose="00000900000000000000" pitchFamily="2" charset="0"/>
      <p:bold r:id="rId48"/>
      <p:boldItalic r:id="rId49"/>
    </p:embeddedFont>
    <p:embeddedFont>
      <p:font typeface="Poppins Medium" panose="00000600000000000000" pitchFamily="2" charset="0"/>
      <p:regular r:id="rId50"/>
      <p:bold r:id="rId51"/>
      <p:italic r:id="rId52"/>
      <p:boldItalic r:id="rId53"/>
    </p:embeddedFont>
    <p:embeddedFont>
      <p:font typeface="Poppins SemiBold" panose="00000700000000000000" pitchFamily="2" charset="0"/>
      <p:regular r:id="rId54"/>
      <p:bold r:id="rId55"/>
      <p:italic r:id="rId56"/>
      <p:boldItalic r:id="rId57"/>
    </p:embeddedFont>
  </p:embeddedFontLst>
  <p:custDataLst>
    <p:custData r:id="rId3"/>
    <p:custData r:id="rId5"/>
    <p:custData r:id="rId2"/>
    <p:custData r:id="rId6"/>
    <p:custData r:id="rId4"/>
    <p:custData r:id="rId1"/>
    <p:custData r:id="rId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1.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4.fntdata"/><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8" Type="http://schemas.openxmlformats.org/officeDocument/2006/relationships/slideMaster" Target="slideMasters/slideMaster1.xml"/><Relationship Id="rId51"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Master" Target="slideMasters/slideMaster3.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7"/>
        <p:cNvGrpSpPr/>
        <p:nvPr/>
      </p:nvGrpSpPr>
      <p:grpSpPr>
        <a:xfrm>
          <a:off x="0" y="0"/>
          <a:ext cx="0" cy="0"/>
          <a:chOff x="0" y="0"/>
          <a:chExt cx="0" cy="0"/>
        </a:xfrm>
      </p:grpSpPr>
      <p:sp>
        <p:nvSpPr>
          <p:cNvPr id="3098" name="Google Shape;3098;g3d44413d25b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Health Reimbursement Arrangement.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3099" name="Google Shape;3099;g3d44413d2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3d44413d25b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9" name="Google Shape;3219;g3d44413d25b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And of course you can submit a claim thru you online account by following similar steps and uploading your documentation or by submitting the Claim form.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All claims are processed within 2 business days. You can choose to be reimbursed via check in the mail, or set up direct deposit and we’re able to send funds right to your bank account. Direct deposit is provided free of charge and is a quick and easy way to get your reimbursement! </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3d44413d25b_1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3d44413d25b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000">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5"/>
        <p:cNvGrpSpPr/>
        <p:nvPr/>
      </p:nvGrpSpPr>
      <p:grpSpPr>
        <a:xfrm>
          <a:off x="0" y="0"/>
          <a:ext cx="0" cy="0"/>
          <a:chOff x="0" y="0"/>
          <a:chExt cx="0" cy="0"/>
        </a:xfrm>
      </p:grpSpPr>
      <p:sp>
        <p:nvSpPr>
          <p:cNvPr id="3286" name="Google Shape;3286;g3d44413d25b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7" name="Google Shape;3287;g3d44413d25b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Other great features include: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An eligible expense scanner – scan barcodes of items to see if they qualify as an eligible expense. — </a:t>
            </a:r>
            <a:r>
              <a:rPr lang="en" b="1">
                <a:solidFill>
                  <a:schemeClr val="dk1"/>
                </a:solidFill>
                <a:latin typeface="Inter"/>
                <a:ea typeface="Inter"/>
                <a:cs typeface="Inter"/>
                <a:sym typeface="Inter"/>
              </a:rPr>
              <a:t>(Remove if not applicable)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Easily check your account balance while standing in line at the store, making it easy to decide if you want to use your plan dollars to cover a purchase.</a:t>
            </a:r>
            <a:endParaRPr sz="1000">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7"/>
        <p:cNvGrpSpPr/>
        <p:nvPr/>
      </p:nvGrpSpPr>
      <p:grpSpPr>
        <a:xfrm>
          <a:off x="0" y="0"/>
          <a:ext cx="0" cy="0"/>
          <a:chOff x="0" y="0"/>
          <a:chExt cx="0" cy="0"/>
        </a:xfrm>
      </p:grpSpPr>
      <p:sp>
        <p:nvSpPr>
          <p:cNvPr id="3338" name="Google Shape;3338;g3d44413d25b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9" name="Google Shape;3339;g3d44413d25b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3"/>
        <p:cNvGrpSpPr/>
        <p:nvPr/>
      </p:nvGrpSpPr>
      <p:grpSpPr>
        <a:xfrm>
          <a:off x="0" y="0"/>
          <a:ext cx="0" cy="0"/>
          <a:chOff x="0" y="0"/>
          <a:chExt cx="0" cy="0"/>
        </a:xfrm>
      </p:grpSpPr>
      <p:sp>
        <p:nvSpPr>
          <p:cNvPr id="3354" name="Google Shape;3354;g3d44413d25b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355" name="Google Shape;3355;g3d44413d25b_1_224: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3d44413d25b_1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Health Reimbursement Arrangement.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3108" name="Google Shape;3108;g3d44413d25b_1_8: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2"/>
        <p:cNvGrpSpPr/>
        <p:nvPr/>
      </p:nvGrpSpPr>
      <p:grpSpPr>
        <a:xfrm>
          <a:off x="0" y="0"/>
          <a:ext cx="0" cy="0"/>
          <a:chOff x="0" y="0"/>
          <a:chExt cx="0" cy="0"/>
        </a:xfrm>
      </p:grpSpPr>
      <p:sp>
        <p:nvSpPr>
          <p:cNvPr id="3113" name="Google Shape;3113;g3d44413d25b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During our presentation today, I will be reviewing what a health reimbursement arrangement, or HRA, is and why you should consider enrolling in an HRA.</a:t>
            </a:r>
            <a:endParaRPr>
              <a:solidFill>
                <a:schemeClr val="dk1"/>
              </a:solidFill>
              <a:latin typeface="Inter"/>
              <a:ea typeface="Inter"/>
              <a:cs typeface="Inter"/>
              <a:sym typeface="Inter"/>
            </a:endParaRPr>
          </a:p>
        </p:txBody>
      </p:sp>
      <p:sp>
        <p:nvSpPr>
          <p:cNvPr id="3114" name="Google Shape;3114;g3d44413d25b_1_13: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3d44413d25b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1" name="Google Shape;3121;g3d44413d25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 health reimbursement arrangement (or HRA) is a benefits plan that reimburses you for eligible expenses to help offset costs not covered by your group health plan.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What makes an HRA different from a Health Savings Account or a Flexible Spending Account is that an HRA is entirely funded by your employer. Because of this, your involvement in an HRA does not count against your taxable income.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After your employer contributes funds to your HRA, you can start spending those funds on eligible expenses, set by your employer’s plan design.</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Unused amounts cannot be cashed out. Your employer may have a rollover amount, where a portion of the funds can be carried over to the next year’s plan.</a:t>
            </a: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0"/>
        <p:cNvGrpSpPr/>
        <p:nvPr/>
      </p:nvGrpSpPr>
      <p:grpSpPr>
        <a:xfrm>
          <a:off x="0" y="0"/>
          <a:ext cx="0" cy="0"/>
          <a:chOff x="0" y="0"/>
          <a:chExt cx="0" cy="0"/>
        </a:xfrm>
      </p:grpSpPr>
      <p:sp>
        <p:nvSpPr>
          <p:cNvPr id="3151" name="Google Shape;3151;g3d46ab448a3_0_11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2" name="Google Shape;3152;g3d46ab448a3_0_11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Because HRAs are so customizable, no two plans look the same! Here are some of the ways your employer could customize the design of an HRA. </a:t>
            </a:r>
            <a:endParaRPr sz="1200">
              <a:solidFill>
                <a:schemeClr val="dk1"/>
              </a:solidFill>
              <a:latin typeface="Inter"/>
              <a:ea typeface="Inter"/>
              <a:cs typeface="Inter"/>
              <a:sym typeface="Inter"/>
            </a:endParaRPr>
          </a:p>
          <a:p>
            <a:pPr marL="45720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employer has control over how much they contribute to the plan and whether any funds carry over to the next plan year. </a:t>
            </a:r>
            <a:endParaRPr sz="1200">
              <a:solidFill>
                <a:schemeClr val="dk1"/>
              </a:solidFill>
              <a:latin typeface="Inter"/>
              <a:ea typeface="Inter"/>
              <a:cs typeface="Inter"/>
              <a:sym typeface="Inter"/>
            </a:endParaRPr>
          </a:p>
          <a:p>
            <a:pPr marL="45720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employer also determines when contributions become available. This could be 100% at the beginning of the plan year, scheduled throughout the year, or after criteria has been met, like hitting a deductible. </a:t>
            </a:r>
            <a:endParaRPr sz="1200">
              <a:solidFill>
                <a:schemeClr val="dk1"/>
              </a:solidFill>
              <a:latin typeface="Inter"/>
              <a:ea typeface="Inter"/>
              <a:cs typeface="Inter"/>
              <a:sym typeface="Inter"/>
            </a:endParaRPr>
          </a:p>
          <a:p>
            <a:pPr marL="45720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employer also determines the expenses eligible for reimbursement. Depending on the HRA’s eligible expenses, you may or may not be able to participate in a Health Savings Account (HSA). </a:t>
            </a:r>
            <a:endParaRPr sz="1200">
              <a:solidFill>
                <a:schemeClr val="dk1"/>
              </a:solidFill>
              <a:latin typeface="Inter"/>
              <a:ea typeface="Inter"/>
              <a:cs typeface="Inter"/>
              <a:sym typeface="Inter"/>
            </a:endParaRPr>
          </a:p>
          <a:p>
            <a:pPr marL="45720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Be sure to ask a representative from your human resources team for the specifics of your HRA plan.</a:t>
            </a:r>
            <a:endParaRPr sz="1200">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3d46ab448a3_0_83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Inter"/>
                <a:ea typeface="Inter"/>
                <a:cs typeface="Inter"/>
                <a:sym typeface="Inter"/>
              </a:rPr>
              <a:t>***Insert eligible expenses for client’s specific HRA on both slide and script *** </a:t>
            </a:r>
            <a:endParaRPr sz="1200" b="1">
              <a:solidFill>
                <a:schemeClr val="dk1"/>
              </a:solidFill>
              <a:latin typeface="Inter"/>
              <a:ea typeface="Inter"/>
              <a:cs typeface="Inter"/>
              <a:sym typeface="Inter"/>
            </a:endParaRPr>
          </a:p>
          <a:p>
            <a:pPr marL="0" lvl="0" indent="0" algn="l" rtl="0">
              <a:spcBef>
                <a:spcPts val="0"/>
              </a:spcBef>
              <a:spcAft>
                <a:spcPts val="0"/>
              </a:spcAft>
              <a:buNone/>
            </a:pPr>
            <a:endParaRPr sz="1200">
              <a:solidFill>
                <a:schemeClr val="dk1"/>
              </a:solidFill>
              <a:latin typeface="Inter"/>
              <a:ea typeface="Inter"/>
              <a:cs typeface="Inter"/>
              <a:sym typeface="Inter"/>
            </a:endParaRPr>
          </a:p>
          <a:p>
            <a:pPr marL="0" lvl="0" indent="0" algn="l" rtl="0">
              <a:spcBef>
                <a:spcPts val="0"/>
              </a:spcBef>
              <a:spcAft>
                <a:spcPts val="0"/>
              </a:spcAft>
              <a:buNone/>
            </a:pPr>
            <a:r>
              <a:rPr lang="en" sz="1200">
                <a:solidFill>
                  <a:schemeClr val="dk1"/>
                </a:solidFill>
                <a:latin typeface="Inter"/>
                <a:ea typeface="Inter"/>
                <a:cs typeface="Inter"/>
                <a:sym typeface="Inter"/>
              </a:rPr>
              <a:t>Your employer also determines what expenses are eligible for reimbursement. Check out the list on the screen to see some of the items eligible for reimbursement through your HRA. </a:t>
            </a: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
        <p:nvSpPr>
          <p:cNvPr id="3160" name="Google Shape;3160;g3d46ab448a3_0_8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0"/>
        <p:cNvGrpSpPr/>
        <p:nvPr/>
      </p:nvGrpSpPr>
      <p:grpSpPr>
        <a:xfrm>
          <a:off x="0" y="0"/>
          <a:ext cx="0" cy="0"/>
          <a:chOff x="0" y="0"/>
          <a:chExt cx="0" cy="0"/>
        </a:xfrm>
      </p:grpSpPr>
      <p:sp>
        <p:nvSpPr>
          <p:cNvPr id="3171" name="Google Shape;3171;g3d46ab448a3_0_1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2" name="Google Shape;3172;g3d46ab448a3_0_1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Inter"/>
                <a:ea typeface="Inter"/>
                <a:cs typeface="Inter"/>
                <a:sym typeface="Inter"/>
              </a:rPr>
              <a:t>****If the client has a threshold HRA can use this slide and modify to what your client has*** </a:t>
            </a:r>
            <a:endParaRPr sz="1200" b="1">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employer has designed your HRA with a threshold. It works like this: you pay the first portion of your healthcare expenses, up to an amount pre-determined by your employer. This is called the deductible. After the deductible has been paid, the HRA picks up the remainder. </a:t>
            </a:r>
            <a:endParaRPr sz="1200">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deductible amounts for your HRA are </a:t>
            </a:r>
            <a:r>
              <a:rPr lang="en" sz="1200" b="1">
                <a:solidFill>
                  <a:schemeClr val="dk1"/>
                </a:solidFill>
                <a:latin typeface="Inter"/>
                <a:ea typeface="Inter"/>
                <a:cs typeface="Inter"/>
                <a:sym typeface="Inter"/>
              </a:rPr>
              <a:t>$xxx for an employee only, or $xxxx if your whole family</a:t>
            </a:r>
            <a:r>
              <a:rPr lang="en" sz="1200">
                <a:solidFill>
                  <a:schemeClr val="dk1"/>
                </a:solidFill>
                <a:latin typeface="Inter"/>
                <a:ea typeface="Inter"/>
                <a:cs typeface="Inter"/>
                <a:sym typeface="Inter"/>
              </a:rPr>
              <a:t> is covered by the HRA.</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3"/>
        <p:cNvGrpSpPr/>
        <p:nvPr/>
      </p:nvGrpSpPr>
      <p:grpSpPr>
        <a:xfrm>
          <a:off x="0" y="0"/>
          <a:ext cx="0" cy="0"/>
          <a:chOff x="0" y="0"/>
          <a:chExt cx="0" cy="0"/>
        </a:xfrm>
      </p:grpSpPr>
      <p:sp>
        <p:nvSpPr>
          <p:cNvPr id="3184" name="Google Shape;3184;g3d44413d25b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5" name="Google Shape;3185;g3d44413d25b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Your enrollment in any of our plans includes our free benefits debit card. This allows you to easily access your funds right from your wallet to help you minimize the amount of out of pocket spending.</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You also have the option to add your benefits debit card to your mobile wallet, giving you convenient access on the go.</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Regardless if you are enrolled in an HRA or other WEX benefits you will use the same card.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The WEX Benefits Debit Card is the most common way that claims against your plan are filed.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5"/>
        <p:cNvGrpSpPr/>
        <p:nvPr/>
      </p:nvGrpSpPr>
      <p:grpSpPr>
        <a:xfrm>
          <a:off x="0" y="0"/>
          <a:ext cx="0" cy="0"/>
          <a:chOff x="0" y="0"/>
          <a:chExt cx="0" cy="0"/>
        </a:xfrm>
      </p:grpSpPr>
      <p:sp>
        <p:nvSpPr>
          <p:cNvPr id="3206" name="Google Shape;3206;g3d44413d25b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7" name="Google Shape;3207;g3d44413d25b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Let's talk a bit about documentation! </a:t>
            </a:r>
            <a:r>
              <a:rPr lang="en" sz="1200" i="1">
                <a:solidFill>
                  <a:schemeClr val="dk1"/>
                </a:solidFill>
                <a:latin typeface="Inter"/>
                <a:ea typeface="Inter"/>
                <a:cs typeface="Inter"/>
                <a:sym typeface="Inter"/>
              </a:rPr>
              <a:t>(say jokingly) </a:t>
            </a:r>
            <a:r>
              <a:rPr lang="en" sz="1200">
                <a:solidFill>
                  <a:schemeClr val="dk1"/>
                </a:solidFill>
                <a:latin typeface="Inter"/>
                <a:ea typeface="Inter"/>
                <a:cs typeface="Inter"/>
                <a:sym typeface="Inter"/>
              </a:rPr>
              <a:t>Everyone loves providing documentation, right?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Now, there are instances where we will reach out to you requesting documentation for your debit card purchase. This is not because we want to keep bothering you, it is because it is an IRS regulation.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Also, if you are submitting a claim via your mobile app, your online account or manually via the mail the best form of receipt or documentation is an Explanation of Benefits as it contains all of the necessary information for WEX to approve your claim. You receive your explanation of benefits (or EOB) from your medical, dental, or vision carriers.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Any documentation provided must contain the following information:</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When the service was received</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Where the service was received</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What service was received</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The amount/cost of the service received</a:t>
            </a:r>
            <a:endParaRPr sz="1200">
              <a:solidFill>
                <a:schemeClr val="dk1"/>
              </a:solidFill>
              <a:latin typeface="Inter"/>
              <a:ea typeface="Inter"/>
              <a:cs typeface="Inter"/>
              <a:sym typeface="Inter"/>
            </a:endParaRPr>
          </a:p>
          <a:p>
            <a:pPr marL="171450" lvl="0" indent="-171450" algn="l" rtl="0">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Who received the service</a:t>
            </a:r>
            <a:endParaRPr>
              <a:solidFill>
                <a:schemeClr val="dk1"/>
              </a:solidFill>
              <a:latin typeface="Inter"/>
              <a:ea typeface="Inter"/>
              <a:cs typeface="Inter"/>
              <a:sym typeface="Inte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jp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3.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3.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69.png"/><Relationship Id="rId4" Type="http://schemas.openxmlformats.org/officeDocument/2006/relationships/image" Target="../media/image68.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20.png"/><Relationship Id="rId16" Type="http://schemas.openxmlformats.org/officeDocument/2006/relationships/image" Target="../media/image44.png"/><Relationship Id="rId1" Type="http://schemas.openxmlformats.org/officeDocument/2006/relationships/slideMaster" Target="../slideMasters/slideMaster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72.jp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50.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56.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20.png"/><Relationship Id="rId16"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336"/>
        <p:cNvGrpSpPr/>
        <p:nvPr/>
      </p:nvGrpSpPr>
      <p:grpSpPr>
        <a:xfrm>
          <a:off x="0" y="0"/>
          <a:ext cx="0" cy="0"/>
          <a:chOff x="0" y="0"/>
          <a:chExt cx="0" cy="0"/>
        </a:xfrm>
      </p:grpSpPr>
      <p:sp>
        <p:nvSpPr>
          <p:cNvPr id="1337" name="Google Shape;1337;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338"/>
        <p:cNvGrpSpPr/>
        <p:nvPr/>
      </p:nvGrpSpPr>
      <p:grpSpPr>
        <a:xfrm>
          <a:off x="0" y="0"/>
          <a:ext cx="0" cy="0"/>
          <a:chOff x="0" y="0"/>
          <a:chExt cx="0" cy="0"/>
        </a:xfrm>
      </p:grpSpPr>
      <p:sp>
        <p:nvSpPr>
          <p:cNvPr id="1339" name="Google Shape;1339;p103"/>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40" name="Google Shape;1340;p103"/>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341" name="Google Shape;1341;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342" name="Google Shape;1342;p103"/>
          <p:cNvGrpSpPr/>
          <p:nvPr/>
        </p:nvGrpSpPr>
        <p:grpSpPr>
          <a:xfrm>
            <a:off x="4363971" y="1237055"/>
            <a:ext cx="473625" cy="473625"/>
            <a:chOff x="-5326064" y="9047077"/>
            <a:chExt cx="1263000" cy="1263000"/>
          </a:xfrm>
        </p:grpSpPr>
        <p:sp>
          <p:nvSpPr>
            <p:cNvPr id="1343" name="Google Shape;1343;p103"/>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44" name="Google Shape;1344;p103"/>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345" name="Google Shape;1345;p103"/>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346" name="Google Shape;1346;p103"/>
          <p:cNvGrpSpPr/>
          <p:nvPr/>
        </p:nvGrpSpPr>
        <p:grpSpPr>
          <a:xfrm>
            <a:off x="8381796" y="4822425"/>
            <a:ext cx="537710" cy="158585"/>
            <a:chOff x="22351457" y="12859799"/>
            <a:chExt cx="1433894" cy="422893"/>
          </a:xfrm>
        </p:grpSpPr>
        <p:grpSp>
          <p:nvGrpSpPr>
            <p:cNvPr id="1347" name="Google Shape;1347;p103"/>
            <p:cNvGrpSpPr/>
            <p:nvPr/>
          </p:nvGrpSpPr>
          <p:grpSpPr>
            <a:xfrm>
              <a:off x="22351457" y="12859799"/>
              <a:ext cx="1379787" cy="422893"/>
              <a:chOff x="22351457" y="12859799"/>
              <a:chExt cx="1379787" cy="422893"/>
            </a:xfrm>
          </p:grpSpPr>
          <p:sp>
            <p:nvSpPr>
              <p:cNvPr id="1348" name="Google Shape;1348;p103"/>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49" name="Google Shape;1349;p103"/>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350" name="Google Shape;1350;p103"/>
              <p:cNvGrpSpPr/>
              <p:nvPr/>
            </p:nvGrpSpPr>
            <p:grpSpPr>
              <a:xfrm>
                <a:off x="23288552" y="12859801"/>
                <a:ext cx="442692" cy="422765"/>
                <a:chOff x="23288552" y="12859801"/>
                <a:chExt cx="442692" cy="422765"/>
              </a:xfrm>
            </p:grpSpPr>
            <p:grpSp>
              <p:nvGrpSpPr>
                <p:cNvPr id="1351" name="Google Shape;1351;p103"/>
                <p:cNvGrpSpPr/>
                <p:nvPr/>
              </p:nvGrpSpPr>
              <p:grpSpPr>
                <a:xfrm>
                  <a:off x="23288552" y="12859801"/>
                  <a:ext cx="442692" cy="422765"/>
                  <a:chOff x="23288552" y="12859801"/>
                  <a:chExt cx="442692" cy="422765"/>
                </a:xfrm>
              </p:grpSpPr>
              <p:sp>
                <p:nvSpPr>
                  <p:cNvPr id="1352" name="Google Shape;1352;p103"/>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53" name="Google Shape;1353;p103"/>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354" name="Google Shape;1354;p103"/>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355" name="Google Shape;1355;p103"/>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356" name="Google Shape;1356;p10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1357" name="Google Shape;1357;p103"/>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358"/>
        <p:cNvGrpSpPr/>
        <p:nvPr/>
      </p:nvGrpSpPr>
      <p:grpSpPr>
        <a:xfrm>
          <a:off x="0" y="0"/>
          <a:ext cx="0" cy="0"/>
          <a:chOff x="0" y="0"/>
          <a:chExt cx="0" cy="0"/>
        </a:xfrm>
      </p:grpSpPr>
      <p:pic>
        <p:nvPicPr>
          <p:cNvPr id="1359" name="Google Shape;1359;p104"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1360" name="Google Shape;1360;p104"/>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361" name="Google Shape;1361;p104"/>
          <p:cNvGrpSpPr/>
          <p:nvPr/>
        </p:nvGrpSpPr>
        <p:grpSpPr>
          <a:xfrm>
            <a:off x="4363971" y="1237055"/>
            <a:ext cx="473625" cy="473625"/>
            <a:chOff x="-5326064" y="9047077"/>
            <a:chExt cx="1263000" cy="1263000"/>
          </a:xfrm>
        </p:grpSpPr>
        <p:sp>
          <p:nvSpPr>
            <p:cNvPr id="1362" name="Google Shape;1362;p104"/>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63" name="Google Shape;1363;p104"/>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364" name="Google Shape;1364;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365" name="Google Shape;1365;p104"/>
          <p:cNvGrpSpPr/>
          <p:nvPr/>
        </p:nvGrpSpPr>
        <p:grpSpPr>
          <a:xfrm>
            <a:off x="8381796" y="4822425"/>
            <a:ext cx="537710" cy="158585"/>
            <a:chOff x="22351457" y="12859799"/>
            <a:chExt cx="1433894" cy="422893"/>
          </a:xfrm>
        </p:grpSpPr>
        <p:grpSp>
          <p:nvGrpSpPr>
            <p:cNvPr id="1366" name="Google Shape;1366;p104"/>
            <p:cNvGrpSpPr/>
            <p:nvPr/>
          </p:nvGrpSpPr>
          <p:grpSpPr>
            <a:xfrm>
              <a:off x="22351457" y="12859799"/>
              <a:ext cx="1379787" cy="422893"/>
              <a:chOff x="22351457" y="12859799"/>
              <a:chExt cx="1379787" cy="422893"/>
            </a:xfrm>
          </p:grpSpPr>
          <p:sp>
            <p:nvSpPr>
              <p:cNvPr id="1367" name="Google Shape;1367;p104"/>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68" name="Google Shape;1368;p104"/>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369" name="Google Shape;1369;p104"/>
              <p:cNvGrpSpPr/>
              <p:nvPr/>
            </p:nvGrpSpPr>
            <p:grpSpPr>
              <a:xfrm>
                <a:off x="23288552" y="12859801"/>
                <a:ext cx="442692" cy="422765"/>
                <a:chOff x="23288552" y="12859801"/>
                <a:chExt cx="442692" cy="422765"/>
              </a:xfrm>
            </p:grpSpPr>
            <p:grpSp>
              <p:nvGrpSpPr>
                <p:cNvPr id="1370" name="Google Shape;1370;p104"/>
                <p:cNvGrpSpPr/>
                <p:nvPr/>
              </p:nvGrpSpPr>
              <p:grpSpPr>
                <a:xfrm>
                  <a:off x="23288552" y="12859801"/>
                  <a:ext cx="442692" cy="422765"/>
                  <a:chOff x="23288552" y="12859801"/>
                  <a:chExt cx="442692" cy="422765"/>
                </a:xfrm>
              </p:grpSpPr>
              <p:sp>
                <p:nvSpPr>
                  <p:cNvPr id="1371" name="Google Shape;1371;p104"/>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72" name="Google Shape;1372;p104"/>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373" name="Google Shape;1373;p104"/>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374" name="Google Shape;1374;p104"/>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375" name="Google Shape;1375;p10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1376" name="Google Shape;1376;p104"/>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377" name="Google Shape;1377;p104"/>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378" name="Google Shape;1378;p104"/>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379"/>
        <p:cNvGrpSpPr/>
        <p:nvPr/>
      </p:nvGrpSpPr>
      <p:grpSpPr>
        <a:xfrm>
          <a:off x="0" y="0"/>
          <a:ext cx="0" cy="0"/>
          <a:chOff x="0" y="0"/>
          <a:chExt cx="0" cy="0"/>
        </a:xfrm>
      </p:grpSpPr>
      <p:pic>
        <p:nvPicPr>
          <p:cNvPr id="1380" name="Google Shape;1380;p105"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381" name="Google Shape;1381;p105"/>
          <p:cNvSpPr>
            <a:spLocks noGrp="1"/>
          </p:cNvSpPr>
          <p:nvPr>
            <p:ph type="pic" idx="2"/>
          </p:nvPr>
        </p:nvSpPr>
        <p:spPr>
          <a:xfrm>
            <a:off x="809642" y="727999"/>
            <a:ext cx="3804900" cy="3702600"/>
          </a:xfrm>
          <a:prstGeom prst="roundRect">
            <a:avLst>
              <a:gd name="adj" fmla="val 3253"/>
            </a:avLst>
          </a:prstGeom>
          <a:noFill/>
          <a:ln>
            <a:noFill/>
          </a:ln>
        </p:spPr>
      </p:sp>
      <p:sp>
        <p:nvSpPr>
          <p:cNvPr id="1382" name="Google Shape;1382;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383" name="Google Shape;1383;p105"/>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384" name="Google Shape;1384;p105"/>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1385" name="Google Shape;1385;p105"/>
          <p:cNvGrpSpPr/>
          <p:nvPr/>
        </p:nvGrpSpPr>
        <p:grpSpPr>
          <a:xfrm>
            <a:off x="8381796" y="4822425"/>
            <a:ext cx="537710" cy="158585"/>
            <a:chOff x="22351457" y="12859799"/>
            <a:chExt cx="1433894" cy="422893"/>
          </a:xfrm>
        </p:grpSpPr>
        <p:grpSp>
          <p:nvGrpSpPr>
            <p:cNvPr id="1386" name="Google Shape;1386;p105"/>
            <p:cNvGrpSpPr/>
            <p:nvPr/>
          </p:nvGrpSpPr>
          <p:grpSpPr>
            <a:xfrm>
              <a:off x="22351457" y="12859799"/>
              <a:ext cx="1379787" cy="422893"/>
              <a:chOff x="22351457" y="12859799"/>
              <a:chExt cx="1379787" cy="422893"/>
            </a:xfrm>
          </p:grpSpPr>
          <p:sp>
            <p:nvSpPr>
              <p:cNvPr id="1387" name="Google Shape;1387;p10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88" name="Google Shape;1388;p10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389" name="Google Shape;1389;p105"/>
              <p:cNvGrpSpPr/>
              <p:nvPr/>
            </p:nvGrpSpPr>
            <p:grpSpPr>
              <a:xfrm>
                <a:off x="23288552" y="12859801"/>
                <a:ext cx="442692" cy="422765"/>
                <a:chOff x="23288552" y="12859801"/>
                <a:chExt cx="442692" cy="422765"/>
              </a:xfrm>
            </p:grpSpPr>
            <p:grpSp>
              <p:nvGrpSpPr>
                <p:cNvPr id="1390" name="Google Shape;1390;p105"/>
                <p:cNvGrpSpPr/>
                <p:nvPr/>
              </p:nvGrpSpPr>
              <p:grpSpPr>
                <a:xfrm>
                  <a:off x="23288552" y="12859801"/>
                  <a:ext cx="442692" cy="422765"/>
                  <a:chOff x="23288552" y="12859801"/>
                  <a:chExt cx="442692" cy="422765"/>
                </a:xfrm>
              </p:grpSpPr>
              <p:sp>
                <p:nvSpPr>
                  <p:cNvPr id="1391" name="Google Shape;1391;p10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92" name="Google Shape;1392;p10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393" name="Google Shape;1393;p10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394" name="Google Shape;1394;p10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395" name="Google Shape;1395;p10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1396" name="Google Shape;1396;p105"/>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397"/>
        <p:cNvGrpSpPr/>
        <p:nvPr/>
      </p:nvGrpSpPr>
      <p:grpSpPr>
        <a:xfrm>
          <a:off x="0" y="0"/>
          <a:ext cx="0" cy="0"/>
          <a:chOff x="0" y="0"/>
          <a:chExt cx="0" cy="0"/>
        </a:xfrm>
      </p:grpSpPr>
      <p:sp>
        <p:nvSpPr>
          <p:cNvPr id="1398" name="Google Shape;1398;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399" name="Google Shape;1399;p106"/>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400" name="Google Shape;1400;p106"/>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1401" name="Google Shape;1401;p106"/>
          <p:cNvGrpSpPr/>
          <p:nvPr/>
        </p:nvGrpSpPr>
        <p:grpSpPr>
          <a:xfrm>
            <a:off x="4356948" y="1194032"/>
            <a:ext cx="428662" cy="428662"/>
            <a:chOff x="-5326064" y="9047077"/>
            <a:chExt cx="1263000" cy="1263000"/>
          </a:xfrm>
        </p:grpSpPr>
        <p:sp>
          <p:nvSpPr>
            <p:cNvPr id="1402" name="Google Shape;1402;p106"/>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403" name="Google Shape;1403;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404" name="Google Shape;1404;p106"/>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405" name="Google Shape;1405;p106"/>
          <p:cNvGrpSpPr/>
          <p:nvPr/>
        </p:nvGrpSpPr>
        <p:grpSpPr>
          <a:xfrm>
            <a:off x="8381796" y="4822425"/>
            <a:ext cx="537710" cy="158585"/>
            <a:chOff x="22351457" y="12859799"/>
            <a:chExt cx="1433894" cy="422893"/>
          </a:xfrm>
        </p:grpSpPr>
        <p:grpSp>
          <p:nvGrpSpPr>
            <p:cNvPr id="1406" name="Google Shape;1406;p106"/>
            <p:cNvGrpSpPr/>
            <p:nvPr/>
          </p:nvGrpSpPr>
          <p:grpSpPr>
            <a:xfrm>
              <a:off x="22351457" y="12859799"/>
              <a:ext cx="1379787" cy="422893"/>
              <a:chOff x="22351457" y="12859799"/>
              <a:chExt cx="1379787" cy="422893"/>
            </a:xfrm>
          </p:grpSpPr>
          <p:sp>
            <p:nvSpPr>
              <p:cNvPr id="1407" name="Google Shape;1407;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408" name="Google Shape;1408;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409" name="Google Shape;1409;p106"/>
              <p:cNvGrpSpPr/>
              <p:nvPr/>
            </p:nvGrpSpPr>
            <p:grpSpPr>
              <a:xfrm>
                <a:off x="23288552" y="12859801"/>
                <a:ext cx="442692" cy="422765"/>
                <a:chOff x="23288552" y="12859801"/>
                <a:chExt cx="442692" cy="422765"/>
              </a:xfrm>
            </p:grpSpPr>
            <p:grpSp>
              <p:nvGrpSpPr>
                <p:cNvPr id="1410" name="Google Shape;1410;p106"/>
                <p:cNvGrpSpPr/>
                <p:nvPr/>
              </p:nvGrpSpPr>
              <p:grpSpPr>
                <a:xfrm>
                  <a:off x="23288552" y="12859801"/>
                  <a:ext cx="442692" cy="422765"/>
                  <a:chOff x="23288552" y="12859801"/>
                  <a:chExt cx="442692" cy="422765"/>
                </a:xfrm>
              </p:grpSpPr>
              <p:sp>
                <p:nvSpPr>
                  <p:cNvPr id="1411" name="Google Shape;1411;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412" name="Google Shape;1412;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413" name="Google Shape;1413;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414" name="Google Shape;1414;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415" name="Google Shape;1415;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1416" name="Google Shape;1416;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417"/>
        <p:cNvGrpSpPr/>
        <p:nvPr/>
      </p:nvGrpSpPr>
      <p:grpSpPr>
        <a:xfrm>
          <a:off x="0" y="0"/>
          <a:ext cx="0" cy="0"/>
          <a:chOff x="0" y="0"/>
          <a:chExt cx="0" cy="0"/>
        </a:xfrm>
      </p:grpSpPr>
      <p:sp>
        <p:nvSpPr>
          <p:cNvPr id="1418" name="Google Shape;1418;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419" name="Google Shape;1419;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1420" name="Google Shape;1420;p107"/>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1421" name="Google Shape;1421;p107"/>
          <p:cNvGrpSpPr/>
          <p:nvPr/>
        </p:nvGrpSpPr>
        <p:grpSpPr>
          <a:xfrm>
            <a:off x="7848585" y="4616745"/>
            <a:ext cx="948486" cy="279733"/>
            <a:chOff x="20929561" y="12311319"/>
            <a:chExt cx="2529297" cy="745954"/>
          </a:xfrm>
        </p:grpSpPr>
        <p:grpSp>
          <p:nvGrpSpPr>
            <p:cNvPr id="1422" name="Google Shape;1422;p107"/>
            <p:cNvGrpSpPr/>
            <p:nvPr/>
          </p:nvGrpSpPr>
          <p:grpSpPr>
            <a:xfrm>
              <a:off x="20929561" y="12311319"/>
              <a:ext cx="2433857" cy="745954"/>
              <a:chOff x="20929561" y="12311319"/>
              <a:chExt cx="2433857" cy="745954"/>
            </a:xfrm>
          </p:grpSpPr>
          <p:sp>
            <p:nvSpPr>
              <p:cNvPr id="1423" name="Google Shape;1423;p10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424" name="Google Shape;1424;p10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425" name="Google Shape;1425;p107"/>
              <p:cNvGrpSpPr/>
              <p:nvPr/>
            </p:nvGrpSpPr>
            <p:grpSpPr>
              <a:xfrm>
                <a:off x="22582537" y="12311321"/>
                <a:ext cx="780881" cy="745730"/>
                <a:chOff x="22582537" y="12311321"/>
                <a:chExt cx="780881" cy="745730"/>
              </a:xfrm>
            </p:grpSpPr>
            <p:grpSp>
              <p:nvGrpSpPr>
                <p:cNvPr id="1426" name="Google Shape;1426;p107"/>
                <p:cNvGrpSpPr/>
                <p:nvPr/>
              </p:nvGrpSpPr>
              <p:grpSpPr>
                <a:xfrm>
                  <a:off x="22582537" y="12311321"/>
                  <a:ext cx="780881" cy="745730"/>
                  <a:chOff x="22582537" y="12311321"/>
                  <a:chExt cx="780881" cy="745730"/>
                </a:xfrm>
              </p:grpSpPr>
              <p:sp>
                <p:nvSpPr>
                  <p:cNvPr id="1427" name="Google Shape;1427;p10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428" name="Google Shape;1428;p10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429" name="Google Shape;1429;p10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430" name="Google Shape;1430;p10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431"/>
        <p:cNvGrpSpPr/>
        <p:nvPr/>
      </p:nvGrpSpPr>
      <p:grpSpPr>
        <a:xfrm>
          <a:off x="0" y="0"/>
          <a:ext cx="0" cy="0"/>
          <a:chOff x="0" y="0"/>
          <a:chExt cx="0" cy="0"/>
        </a:xfrm>
      </p:grpSpPr>
      <p:sp>
        <p:nvSpPr>
          <p:cNvPr id="1432" name="Google Shape;1432;p108"/>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433" name="Google Shape;1433;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1434"/>
        <p:cNvGrpSpPr/>
        <p:nvPr/>
      </p:nvGrpSpPr>
      <p:grpSpPr>
        <a:xfrm>
          <a:off x="0" y="0"/>
          <a:ext cx="0" cy="0"/>
          <a:chOff x="0" y="0"/>
          <a:chExt cx="0" cy="0"/>
        </a:xfrm>
      </p:grpSpPr>
      <p:sp>
        <p:nvSpPr>
          <p:cNvPr id="1435" name="Google Shape;1435;p109"/>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1436" name="Google Shape;1436;p109"/>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437" name="Google Shape;1437;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1438"/>
        <p:cNvGrpSpPr/>
        <p:nvPr/>
      </p:nvGrpSpPr>
      <p:grpSpPr>
        <a:xfrm>
          <a:off x="0" y="0"/>
          <a:ext cx="0" cy="0"/>
          <a:chOff x="0" y="0"/>
          <a:chExt cx="0" cy="0"/>
        </a:xfrm>
      </p:grpSpPr>
      <p:sp>
        <p:nvSpPr>
          <p:cNvPr id="1439" name="Google Shape;1439;p11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1440" name="Google Shape;1440;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41"/>
        <p:cNvGrpSpPr/>
        <p:nvPr/>
      </p:nvGrpSpPr>
      <p:grpSpPr>
        <a:xfrm>
          <a:off x="0" y="0"/>
          <a:ext cx="0" cy="0"/>
          <a:chOff x="0" y="0"/>
          <a:chExt cx="0" cy="0"/>
        </a:xfrm>
      </p:grpSpPr>
      <p:sp>
        <p:nvSpPr>
          <p:cNvPr id="1442" name="Google Shape;1442;p111"/>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1443" name="Google Shape;1443;p111"/>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451"/>
        <p:cNvGrpSpPr/>
        <p:nvPr/>
      </p:nvGrpSpPr>
      <p:grpSpPr>
        <a:xfrm>
          <a:off x="0" y="0"/>
          <a:ext cx="0" cy="0"/>
          <a:chOff x="0" y="0"/>
          <a:chExt cx="0" cy="0"/>
        </a:xfrm>
      </p:grpSpPr>
      <p:sp>
        <p:nvSpPr>
          <p:cNvPr id="1452" name="Google Shape;1452;p113"/>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53" name="Google Shape;1453;p113"/>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454" name="Google Shape;1454;p113"/>
          <p:cNvGrpSpPr/>
          <p:nvPr/>
        </p:nvGrpSpPr>
        <p:grpSpPr>
          <a:xfrm>
            <a:off x="7848585" y="4616745"/>
            <a:ext cx="948486" cy="279733"/>
            <a:chOff x="20929561" y="12311319"/>
            <a:chExt cx="2529297" cy="745954"/>
          </a:xfrm>
        </p:grpSpPr>
        <p:grpSp>
          <p:nvGrpSpPr>
            <p:cNvPr id="1455" name="Google Shape;1455;p113"/>
            <p:cNvGrpSpPr/>
            <p:nvPr/>
          </p:nvGrpSpPr>
          <p:grpSpPr>
            <a:xfrm>
              <a:off x="20929561" y="12311319"/>
              <a:ext cx="2433857" cy="745954"/>
              <a:chOff x="20929561" y="12311319"/>
              <a:chExt cx="2433857" cy="745954"/>
            </a:xfrm>
          </p:grpSpPr>
          <p:sp>
            <p:nvSpPr>
              <p:cNvPr id="1456" name="Google Shape;1456;p11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57" name="Google Shape;1457;p11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8" name="Google Shape;1458;p113"/>
              <p:cNvGrpSpPr/>
              <p:nvPr/>
            </p:nvGrpSpPr>
            <p:grpSpPr>
              <a:xfrm>
                <a:off x="22582537" y="12311321"/>
                <a:ext cx="780881" cy="745730"/>
                <a:chOff x="22582537" y="12311321"/>
                <a:chExt cx="780881" cy="745730"/>
              </a:xfrm>
            </p:grpSpPr>
            <p:grpSp>
              <p:nvGrpSpPr>
                <p:cNvPr id="1459" name="Google Shape;1459;p113"/>
                <p:cNvGrpSpPr/>
                <p:nvPr/>
              </p:nvGrpSpPr>
              <p:grpSpPr>
                <a:xfrm>
                  <a:off x="22582537" y="12311321"/>
                  <a:ext cx="780881" cy="745730"/>
                  <a:chOff x="22582537" y="12311321"/>
                  <a:chExt cx="780881" cy="745730"/>
                </a:xfrm>
              </p:grpSpPr>
              <p:sp>
                <p:nvSpPr>
                  <p:cNvPr id="1460" name="Google Shape;1460;p11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61" name="Google Shape;1461;p11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62" name="Google Shape;1462;p11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463" name="Google Shape;1463;p11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464"/>
        <p:cNvGrpSpPr/>
        <p:nvPr/>
      </p:nvGrpSpPr>
      <p:grpSpPr>
        <a:xfrm>
          <a:off x="0" y="0"/>
          <a:ext cx="0" cy="0"/>
          <a:chOff x="0" y="0"/>
          <a:chExt cx="0" cy="0"/>
        </a:xfrm>
      </p:grpSpPr>
      <p:sp>
        <p:nvSpPr>
          <p:cNvPr id="1465" name="Google Shape;1465;p1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66" name="Google Shape;1466;p1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467" name="Google Shape;1467;p114"/>
          <p:cNvGrpSpPr/>
          <p:nvPr/>
        </p:nvGrpSpPr>
        <p:grpSpPr>
          <a:xfrm>
            <a:off x="7848585" y="4616745"/>
            <a:ext cx="948486" cy="279733"/>
            <a:chOff x="20929561" y="12311319"/>
            <a:chExt cx="2529297" cy="745954"/>
          </a:xfrm>
        </p:grpSpPr>
        <p:grpSp>
          <p:nvGrpSpPr>
            <p:cNvPr id="1468" name="Google Shape;1468;p114"/>
            <p:cNvGrpSpPr/>
            <p:nvPr/>
          </p:nvGrpSpPr>
          <p:grpSpPr>
            <a:xfrm>
              <a:off x="20929561" y="12311319"/>
              <a:ext cx="2433857" cy="745954"/>
              <a:chOff x="20929561" y="12311319"/>
              <a:chExt cx="2433857" cy="745954"/>
            </a:xfrm>
          </p:grpSpPr>
          <p:sp>
            <p:nvSpPr>
              <p:cNvPr id="1469" name="Google Shape;1469;p1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0" name="Google Shape;1470;p1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71" name="Google Shape;1471;p114"/>
              <p:cNvGrpSpPr/>
              <p:nvPr/>
            </p:nvGrpSpPr>
            <p:grpSpPr>
              <a:xfrm>
                <a:off x="22582537" y="12311321"/>
                <a:ext cx="780881" cy="745730"/>
                <a:chOff x="22582537" y="12311321"/>
                <a:chExt cx="780881" cy="745730"/>
              </a:xfrm>
            </p:grpSpPr>
            <p:grpSp>
              <p:nvGrpSpPr>
                <p:cNvPr id="1472" name="Google Shape;1472;p114"/>
                <p:cNvGrpSpPr/>
                <p:nvPr/>
              </p:nvGrpSpPr>
              <p:grpSpPr>
                <a:xfrm>
                  <a:off x="22582537" y="12311321"/>
                  <a:ext cx="780881" cy="745730"/>
                  <a:chOff x="22582537" y="12311321"/>
                  <a:chExt cx="780881" cy="745730"/>
                </a:xfrm>
              </p:grpSpPr>
              <p:sp>
                <p:nvSpPr>
                  <p:cNvPr id="1473" name="Google Shape;1473;p1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4" name="Google Shape;1474;p1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75" name="Google Shape;1475;p1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476" name="Google Shape;1476;p1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477"/>
        <p:cNvGrpSpPr/>
        <p:nvPr/>
      </p:nvGrpSpPr>
      <p:grpSpPr>
        <a:xfrm>
          <a:off x="0" y="0"/>
          <a:ext cx="0" cy="0"/>
          <a:chOff x="0" y="0"/>
          <a:chExt cx="0" cy="0"/>
        </a:xfrm>
      </p:grpSpPr>
      <p:sp>
        <p:nvSpPr>
          <p:cNvPr id="1478" name="Google Shape;1478;p115"/>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79" name="Google Shape;1479;p115"/>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480" name="Google Shape;1480;p115"/>
          <p:cNvGrpSpPr/>
          <p:nvPr/>
        </p:nvGrpSpPr>
        <p:grpSpPr>
          <a:xfrm>
            <a:off x="7848585" y="4616745"/>
            <a:ext cx="948486" cy="279733"/>
            <a:chOff x="20929561" y="12311319"/>
            <a:chExt cx="2529297" cy="745954"/>
          </a:xfrm>
        </p:grpSpPr>
        <p:grpSp>
          <p:nvGrpSpPr>
            <p:cNvPr id="1481" name="Google Shape;1481;p115"/>
            <p:cNvGrpSpPr/>
            <p:nvPr/>
          </p:nvGrpSpPr>
          <p:grpSpPr>
            <a:xfrm>
              <a:off x="20929561" y="12311319"/>
              <a:ext cx="2433857" cy="745954"/>
              <a:chOff x="20929561" y="12311319"/>
              <a:chExt cx="2433857" cy="745954"/>
            </a:xfrm>
          </p:grpSpPr>
          <p:sp>
            <p:nvSpPr>
              <p:cNvPr id="1482" name="Google Shape;1482;p1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3" name="Google Shape;1483;p1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84" name="Google Shape;1484;p115"/>
              <p:cNvGrpSpPr/>
              <p:nvPr/>
            </p:nvGrpSpPr>
            <p:grpSpPr>
              <a:xfrm>
                <a:off x="22582537" y="12311321"/>
                <a:ext cx="780881" cy="745730"/>
                <a:chOff x="22582537" y="12311321"/>
                <a:chExt cx="780881" cy="745730"/>
              </a:xfrm>
            </p:grpSpPr>
            <p:grpSp>
              <p:nvGrpSpPr>
                <p:cNvPr id="1485" name="Google Shape;1485;p115"/>
                <p:cNvGrpSpPr/>
                <p:nvPr/>
              </p:nvGrpSpPr>
              <p:grpSpPr>
                <a:xfrm>
                  <a:off x="22582537" y="12311321"/>
                  <a:ext cx="780881" cy="745730"/>
                  <a:chOff x="22582537" y="12311321"/>
                  <a:chExt cx="780881" cy="745730"/>
                </a:xfrm>
              </p:grpSpPr>
              <p:sp>
                <p:nvSpPr>
                  <p:cNvPr id="1486" name="Google Shape;1486;p1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7" name="Google Shape;1487;p1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88" name="Google Shape;1488;p1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489" name="Google Shape;1489;p1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490"/>
        <p:cNvGrpSpPr/>
        <p:nvPr/>
      </p:nvGrpSpPr>
      <p:grpSpPr>
        <a:xfrm>
          <a:off x="0" y="0"/>
          <a:ext cx="0" cy="0"/>
          <a:chOff x="0" y="0"/>
          <a:chExt cx="0" cy="0"/>
        </a:xfrm>
      </p:grpSpPr>
      <p:sp>
        <p:nvSpPr>
          <p:cNvPr id="1491" name="Google Shape;1491;p116"/>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92" name="Google Shape;1492;p116"/>
          <p:cNvGrpSpPr/>
          <p:nvPr/>
        </p:nvGrpSpPr>
        <p:grpSpPr>
          <a:xfrm>
            <a:off x="645294" y="661955"/>
            <a:ext cx="1204506" cy="283739"/>
            <a:chOff x="1720785" y="1765213"/>
            <a:chExt cx="3212015" cy="756636"/>
          </a:xfrm>
        </p:grpSpPr>
        <p:grpSp>
          <p:nvGrpSpPr>
            <p:cNvPr id="1493" name="Google Shape;1493;p116"/>
            <p:cNvGrpSpPr/>
            <p:nvPr/>
          </p:nvGrpSpPr>
          <p:grpSpPr>
            <a:xfrm>
              <a:off x="1720785" y="1765213"/>
              <a:ext cx="2468571" cy="756636"/>
              <a:chOff x="1720785" y="1765213"/>
              <a:chExt cx="2468571" cy="756636"/>
            </a:xfrm>
          </p:grpSpPr>
          <p:sp>
            <p:nvSpPr>
              <p:cNvPr id="1494" name="Google Shape;1494;p116"/>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95" name="Google Shape;1495;p116"/>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96" name="Google Shape;1496;p116"/>
              <p:cNvGrpSpPr/>
              <p:nvPr/>
            </p:nvGrpSpPr>
            <p:grpSpPr>
              <a:xfrm>
                <a:off x="3397356" y="1765216"/>
                <a:ext cx="792000" cy="756633"/>
                <a:chOff x="3397356" y="1765216"/>
                <a:chExt cx="792000" cy="756633"/>
              </a:xfrm>
            </p:grpSpPr>
            <p:grpSp>
              <p:nvGrpSpPr>
                <p:cNvPr id="1497" name="Google Shape;1497;p116"/>
                <p:cNvGrpSpPr/>
                <p:nvPr/>
              </p:nvGrpSpPr>
              <p:grpSpPr>
                <a:xfrm>
                  <a:off x="3397356" y="1765216"/>
                  <a:ext cx="792000" cy="756633"/>
                  <a:chOff x="3397356" y="1765216"/>
                  <a:chExt cx="792000" cy="756633"/>
                </a:xfrm>
              </p:grpSpPr>
              <p:sp>
                <p:nvSpPr>
                  <p:cNvPr id="1498" name="Google Shape;1498;p116"/>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99" name="Google Shape;1499;p116"/>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00" name="Google Shape;1500;p116"/>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1" name="Google Shape;1501;p116"/>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02" name="Google Shape;1502;p116"/>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03" name="Google Shape;1503;p116"/>
          <p:cNvSpPr>
            <a:spLocks noGrp="1"/>
          </p:cNvSpPr>
          <p:nvPr>
            <p:ph type="pic" idx="2"/>
          </p:nvPr>
        </p:nvSpPr>
        <p:spPr>
          <a:xfrm>
            <a:off x="4899403" y="439313"/>
            <a:ext cx="3857100" cy="4264800"/>
          </a:xfrm>
          <a:prstGeom prst="roundRect">
            <a:avLst>
              <a:gd name="adj" fmla="val 3145"/>
            </a:avLst>
          </a:prstGeom>
          <a:noFill/>
          <a:ln>
            <a:noFill/>
          </a:ln>
        </p:spPr>
      </p:sp>
      <p:sp>
        <p:nvSpPr>
          <p:cNvPr id="1504" name="Google Shape;1504;p116"/>
          <p:cNvSpPr>
            <a:spLocks noGrp="1"/>
          </p:cNvSpPr>
          <p:nvPr>
            <p:ph type="pic" idx="3"/>
          </p:nvPr>
        </p:nvSpPr>
        <p:spPr>
          <a:xfrm>
            <a:off x="1991065" y="636560"/>
            <a:ext cx="1566000" cy="339600"/>
          </a:xfrm>
          <a:prstGeom prst="rect">
            <a:avLst/>
          </a:prstGeom>
          <a:solidFill>
            <a:schemeClr val="lt1"/>
          </a:solidFill>
          <a:ln>
            <a:noFill/>
          </a:ln>
        </p:spPr>
      </p:sp>
      <p:sp>
        <p:nvSpPr>
          <p:cNvPr id="1505" name="Google Shape;1505;p116"/>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6" name="Google Shape;1506;p116"/>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507"/>
        <p:cNvGrpSpPr/>
        <p:nvPr/>
      </p:nvGrpSpPr>
      <p:grpSpPr>
        <a:xfrm>
          <a:off x="0" y="0"/>
          <a:ext cx="0" cy="0"/>
          <a:chOff x="0" y="0"/>
          <a:chExt cx="0" cy="0"/>
        </a:xfrm>
      </p:grpSpPr>
      <p:grpSp>
        <p:nvGrpSpPr>
          <p:cNvPr id="1508" name="Google Shape;1508;p117"/>
          <p:cNvGrpSpPr/>
          <p:nvPr/>
        </p:nvGrpSpPr>
        <p:grpSpPr>
          <a:xfrm>
            <a:off x="645294" y="661955"/>
            <a:ext cx="962007" cy="283739"/>
            <a:chOff x="1720785" y="1765213"/>
            <a:chExt cx="2565353" cy="756636"/>
          </a:xfrm>
        </p:grpSpPr>
        <p:grpSp>
          <p:nvGrpSpPr>
            <p:cNvPr id="1509" name="Google Shape;1509;p117"/>
            <p:cNvGrpSpPr/>
            <p:nvPr/>
          </p:nvGrpSpPr>
          <p:grpSpPr>
            <a:xfrm>
              <a:off x="1720785" y="1765213"/>
              <a:ext cx="2468571" cy="756636"/>
              <a:chOff x="1720785" y="1765213"/>
              <a:chExt cx="2468571" cy="756636"/>
            </a:xfrm>
          </p:grpSpPr>
          <p:sp>
            <p:nvSpPr>
              <p:cNvPr id="1510" name="Google Shape;1510;p1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1" name="Google Shape;1511;p1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12" name="Google Shape;1512;p117"/>
              <p:cNvGrpSpPr/>
              <p:nvPr/>
            </p:nvGrpSpPr>
            <p:grpSpPr>
              <a:xfrm>
                <a:off x="3397356" y="1765216"/>
                <a:ext cx="792000" cy="756633"/>
                <a:chOff x="3397356" y="1765216"/>
                <a:chExt cx="792000" cy="756633"/>
              </a:xfrm>
            </p:grpSpPr>
            <p:grpSp>
              <p:nvGrpSpPr>
                <p:cNvPr id="1513" name="Google Shape;1513;p117"/>
                <p:cNvGrpSpPr/>
                <p:nvPr/>
              </p:nvGrpSpPr>
              <p:grpSpPr>
                <a:xfrm>
                  <a:off x="3397356" y="1765216"/>
                  <a:ext cx="792000" cy="756633"/>
                  <a:chOff x="3397356" y="1765216"/>
                  <a:chExt cx="792000" cy="756633"/>
                </a:xfrm>
              </p:grpSpPr>
              <p:sp>
                <p:nvSpPr>
                  <p:cNvPr id="1514" name="Google Shape;1514;p1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5" name="Google Shape;1515;p1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16" name="Google Shape;1516;p1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17" name="Google Shape;1517;p117"/>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18" name="Google Shape;1518;p117"/>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9" name="Google Shape;1519;p117"/>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20" name="Google Shape;1520;p117"/>
          <p:cNvGrpSpPr/>
          <p:nvPr/>
        </p:nvGrpSpPr>
        <p:grpSpPr>
          <a:xfrm>
            <a:off x="645294" y="661955"/>
            <a:ext cx="1204506" cy="283739"/>
            <a:chOff x="1720785" y="1765213"/>
            <a:chExt cx="3212015" cy="756636"/>
          </a:xfrm>
        </p:grpSpPr>
        <p:grpSp>
          <p:nvGrpSpPr>
            <p:cNvPr id="1521" name="Google Shape;1521;p117"/>
            <p:cNvGrpSpPr/>
            <p:nvPr/>
          </p:nvGrpSpPr>
          <p:grpSpPr>
            <a:xfrm>
              <a:off x="1720785" y="1765213"/>
              <a:ext cx="2468571" cy="756636"/>
              <a:chOff x="1720785" y="1765213"/>
              <a:chExt cx="2468571" cy="756636"/>
            </a:xfrm>
          </p:grpSpPr>
          <p:sp>
            <p:nvSpPr>
              <p:cNvPr id="1522" name="Google Shape;1522;p1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3" name="Google Shape;1523;p1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24" name="Google Shape;1524;p117"/>
              <p:cNvGrpSpPr/>
              <p:nvPr/>
            </p:nvGrpSpPr>
            <p:grpSpPr>
              <a:xfrm>
                <a:off x="3397356" y="1765216"/>
                <a:ext cx="792000" cy="756633"/>
                <a:chOff x="3397356" y="1765216"/>
                <a:chExt cx="792000" cy="756633"/>
              </a:xfrm>
            </p:grpSpPr>
            <p:grpSp>
              <p:nvGrpSpPr>
                <p:cNvPr id="1525" name="Google Shape;1525;p117"/>
                <p:cNvGrpSpPr/>
                <p:nvPr/>
              </p:nvGrpSpPr>
              <p:grpSpPr>
                <a:xfrm>
                  <a:off x="3397356" y="1765216"/>
                  <a:ext cx="792000" cy="756633"/>
                  <a:chOff x="3397356" y="1765216"/>
                  <a:chExt cx="792000" cy="756633"/>
                </a:xfrm>
              </p:grpSpPr>
              <p:sp>
                <p:nvSpPr>
                  <p:cNvPr id="1526" name="Google Shape;1526;p1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7" name="Google Shape;1527;p1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28" name="Google Shape;1528;p1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29" name="Google Shape;1529;p1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0" name="Google Shape;1530;p1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31" name="Google Shape;1531;p117"/>
          <p:cNvSpPr>
            <a:spLocks noGrp="1"/>
          </p:cNvSpPr>
          <p:nvPr>
            <p:ph type="pic" idx="2"/>
          </p:nvPr>
        </p:nvSpPr>
        <p:spPr>
          <a:xfrm>
            <a:off x="1991065" y="636560"/>
            <a:ext cx="1566000" cy="339600"/>
          </a:xfrm>
          <a:prstGeom prst="rect">
            <a:avLst/>
          </a:prstGeom>
          <a:solidFill>
            <a:schemeClr val="lt1"/>
          </a:solidFill>
          <a:ln>
            <a:noFill/>
          </a:ln>
        </p:spPr>
      </p:sp>
      <p:sp>
        <p:nvSpPr>
          <p:cNvPr id="1532" name="Google Shape;1532;p1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3" name="Google Shape;1533;p1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534" name="Google Shape;1534;p117"/>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535"/>
        <p:cNvGrpSpPr/>
        <p:nvPr/>
      </p:nvGrpSpPr>
      <p:grpSpPr>
        <a:xfrm>
          <a:off x="0" y="0"/>
          <a:ext cx="0" cy="0"/>
          <a:chOff x="0" y="0"/>
          <a:chExt cx="0" cy="0"/>
        </a:xfrm>
      </p:grpSpPr>
      <p:grpSp>
        <p:nvGrpSpPr>
          <p:cNvPr id="1536" name="Google Shape;1536;p118"/>
          <p:cNvGrpSpPr/>
          <p:nvPr/>
        </p:nvGrpSpPr>
        <p:grpSpPr>
          <a:xfrm>
            <a:off x="645294" y="661955"/>
            <a:ext cx="925714" cy="283739"/>
            <a:chOff x="1720785" y="1765213"/>
            <a:chExt cx="2468571" cy="756636"/>
          </a:xfrm>
        </p:grpSpPr>
        <p:sp>
          <p:nvSpPr>
            <p:cNvPr id="1537" name="Google Shape;1537;p1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8" name="Google Shape;1538;p1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39" name="Google Shape;1539;p118"/>
            <p:cNvGrpSpPr/>
            <p:nvPr/>
          </p:nvGrpSpPr>
          <p:grpSpPr>
            <a:xfrm>
              <a:off x="3397356" y="1765216"/>
              <a:ext cx="792000" cy="756633"/>
              <a:chOff x="3397356" y="1765216"/>
              <a:chExt cx="792000" cy="756633"/>
            </a:xfrm>
          </p:grpSpPr>
          <p:grpSp>
            <p:nvGrpSpPr>
              <p:cNvPr id="1540" name="Google Shape;1540;p118"/>
              <p:cNvGrpSpPr/>
              <p:nvPr/>
            </p:nvGrpSpPr>
            <p:grpSpPr>
              <a:xfrm>
                <a:off x="3397356" y="1765216"/>
                <a:ext cx="792000" cy="756633"/>
                <a:chOff x="3397356" y="1765216"/>
                <a:chExt cx="792000" cy="756633"/>
              </a:xfrm>
            </p:grpSpPr>
            <p:sp>
              <p:nvSpPr>
                <p:cNvPr id="1541" name="Google Shape;1541;p1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2" name="Google Shape;1542;p1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43" name="Google Shape;1543;p1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44" name="Google Shape;1544;p118"/>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5" name="Google Shape;1545;p118"/>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6" name="Google Shape;1546;p118"/>
          <p:cNvSpPr>
            <a:spLocks noGrp="1"/>
          </p:cNvSpPr>
          <p:nvPr>
            <p:ph type="pic" idx="2"/>
          </p:nvPr>
        </p:nvSpPr>
        <p:spPr>
          <a:xfrm>
            <a:off x="1991065" y="636560"/>
            <a:ext cx="1566000" cy="339600"/>
          </a:xfrm>
          <a:prstGeom prst="rect">
            <a:avLst/>
          </a:prstGeom>
          <a:solidFill>
            <a:schemeClr val="lt2"/>
          </a:solidFill>
          <a:ln>
            <a:noFill/>
          </a:ln>
        </p:spPr>
      </p:sp>
      <p:sp>
        <p:nvSpPr>
          <p:cNvPr id="1547" name="Google Shape;1547;p1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8" name="Google Shape;1548;p1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49" name="Google Shape;1549;p1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50"/>
        <p:cNvGrpSpPr/>
        <p:nvPr/>
      </p:nvGrpSpPr>
      <p:grpSpPr>
        <a:xfrm>
          <a:off x="0" y="0"/>
          <a:ext cx="0" cy="0"/>
          <a:chOff x="0" y="0"/>
          <a:chExt cx="0" cy="0"/>
        </a:xfrm>
      </p:grpSpPr>
      <p:grpSp>
        <p:nvGrpSpPr>
          <p:cNvPr id="1551" name="Google Shape;1551;p119"/>
          <p:cNvGrpSpPr/>
          <p:nvPr/>
        </p:nvGrpSpPr>
        <p:grpSpPr>
          <a:xfrm>
            <a:off x="645294" y="661955"/>
            <a:ext cx="925714" cy="283739"/>
            <a:chOff x="1720785" y="1765213"/>
            <a:chExt cx="2468571" cy="756636"/>
          </a:xfrm>
        </p:grpSpPr>
        <p:sp>
          <p:nvSpPr>
            <p:cNvPr id="1552" name="Google Shape;1552;p1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3" name="Google Shape;1553;p1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4" name="Google Shape;1554;p119"/>
            <p:cNvGrpSpPr/>
            <p:nvPr/>
          </p:nvGrpSpPr>
          <p:grpSpPr>
            <a:xfrm>
              <a:off x="3397356" y="1765216"/>
              <a:ext cx="792000" cy="756633"/>
              <a:chOff x="3397356" y="1765216"/>
              <a:chExt cx="792000" cy="756633"/>
            </a:xfrm>
          </p:grpSpPr>
          <p:grpSp>
            <p:nvGrpSpPr>
              <p:cNvPr id="1555" name="Google Shape;1555;p119"/>
              <p:cNvGrpSpPr/>
              <p:nvPr/>
            </p:nvGrpSpPr>
            <p:grpSpPr>
              <a:xfrm>
                <a:off x="3397356" y="1765216"/>
                <a:ext cx="792000" cy="756633"/>
                <a:chOff x="3397356" y="1765216"/>
                <a:chExt cx="792000" cy="756633"/>
              </a:xfrm>
            </p:grpSpPr>
            <p:sp>
              <p:nvSpPr>
                <p:cNvPr id="1556" name="Google Shape;1556;p1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7" name="Google Shape;1557;p1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8" name="Google Shape;1558;p1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59" name="Google Shape;1559;p1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0" name="Google Shape;1560;p1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1" name="Google Shape;1561;p119"/>
          <p:cNvSpPr>
            <a:spLocks noGrp="1"/>
          </p:cNvSpPr>
          <p:nvPr>
            <p:ph type="pic" idx="2"/>
          </p:nvPr>
        </p:nvSpPr>
        <p:spPr>
          <a:xfrm>
            <a:off x="1991065" y="636560"/>
            <a:ext cx="1566000" cy="339600"/>
          </a:xfrm>
          <a:prstGeom prst="rect">
            <a:avLst/>
          </a:prstGeom>
          <a:solidFill>
            <a:schemeClr val="lt2"/>
          </a:solidFill>
          <a:ln>
            <a:noFill/>
          </a:ln>
        </p:spPr>
      </p:sp>
      <p:sp>
        <p:nvSpPr>
          <p:cNvPr id="1562" name="Google Shape;1562;p1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63" name="Google Shape;1563;p1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64" name="Google Shape;1564;p1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565"/>
        <p:cNvGrpSpPr/>
        <p:nvPr/>
      </p:nvGrpSpPr>
      <p:grpSpPr>
        <a:xfrm>
          <a:off x="0" y="0"/>
          <a:ext cx="0" cy="0"/>
          <a:chOff x="0" y="0"/>
          <a:chExt cx="0" cy="0"/>
        </a:xfrm>
      </p:grpSpPr>
      <p:pic>
        <p:nvPicPr>
          <p:cNvPr id="1566" name="Google Shape;1566;p120"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567" name="Google Shape;1567;p120"/>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68" name="Google Shape;1568;p120"/>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69" name="Google Shape;1569;p120"/>
          <p:cNvGrpSpPr/>
          <p:nvPr/>
        </p:nvGrpSpPr>
        <p:grpSpPr>
          <a:xfrm>
            <a:off x="7564573" y="4241698"/>
            <a:ext cx="948486" cy="279733"/>
            <a:chOff x="20929561" y="12311319"/>
            <a:chExt cx="2529297" cy="745954"/>
          </a:xfrm>
        </p:grpSpPr>
        <p:grpSp>
          <p:nvGrpSpPr>
            <p:cNvPr id="1570" name="Google Shape;1570;p120"/>
            <p:cNvGrpSpPr/>
            <p:nvPr/>
          </p:nvGrpSpPr>
          <p:grpSpPr>
            <a:xfrm>
              <a:off x="20929561" y="12311319"/>
              <a:ext cx="2433857" cy="745954"/>
              <a:chOff x="20929561" y="12311319"/>
              <a:chExt cx="2433857" cy="745954"/>
            </a:xfrm>
          </p:grpSpPr>
          <p:sp>
            <p:nvSpPr>
              <p:cNvPr id="1571" name="Google Shape;1571;p1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2" name="Google Shape;1572;p1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3" name="Google Shape;1573;p120"/>
              <p:cNvGrpSpPr/>
              <p:nvPr/>
            </p:nvGrpSpPr>
            <p:grpSpPr>
              <a:xfrm>
                <a:off x="22582537" y="12311321"/>
                <a:ext cx="780881" cy="745730"/>
                <a:chOff x="22582537" y="12311321"/>
                <a:chExt cx="780881" cy="745730"/>
              </a:xfrm>
            </p:grpSpPr>
            <p:grpSp>
              <p:nvGrpSpPr>
                <p:cNvPr id="1574" name="Google Shape;1574;p120"/>
                <p:cNvGrpSpPr/>
                <p:nvPr/>
              </p:nvGrpSpPr>
              <p:grpSpPr>
                <a:xfrm>
                  <a:off x="22582537" y="12311321"/>
                  <a:ext cx="780881" cy="745730"/>
                  <a:chOff x="22582537" y="12311321"/>
                  <a:chExt cx="780881" cy="745730"/>
                </a:xfrm>
              </p:grpSpPr>
              <p:sp>
                <p:nvSpPr>
                  <p:cNvPr id="1575" name="Google Shape;1575;p1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6" name="Google Shape;1576;p1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7" name="Google Shape;1577;p1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78" name="Google Shape;1578;p1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579"/>
        <p:cNvGrpSpPr/>
        <p:nvPr/>
      </p:nvGrpSpPr>
      <p:grpSpPr>
        <a:xfrm>
          <a:off x="0" y="0"/>
          <a:ext cx="0" cy="0"/>
          <a:chOff x="0" y="0"/>
          <a:chExt cx="0" cy="0"/>
        </a:xfrm>
      </p:grpSpPr>
      <p:sp>
        <p:nvSpPr>
          <p:cNvPr id="1580" name="Google Shape;1580;p121"/>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1" name="Google Shape;1581;p121"/>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82" name="Google Shape;1582;p121"/>
          <p:cNvGrpSpPr/>
          <p:nvPr/>
        </p:nvGrpSpPr>
        <p:grpSpPr>
          <a:xfrm>
            <a:off x="633107" y="622069"/>
            <a:ext cx="948486" cy="279733"/>
            <a:chOff x="20929561" y="12311319"/>
            <a:chExt cx="2529297" cy="745954"/>
          </a:xfrm>
        </p:grpSpPr>
        <p:grpSp>
          <p:nvGrpSpPr>
            <p:cNvPr id="1583" name="Google Shape;1583;p121"/>
            <p:cNvGrpSpPr/>
            <p:nvPr/>
          </p:nvGrpSpPr>
          <p:grpSpPr>
            <a:xfrm>
              <a:off x="20929561" y="12311319"/>
              <a:ext cx="2433857" cy="745954"/>
              <a:chOff x="20929561" y="12311319"/>
              <a:chExt cx="2433857" cy="745954"/>
            </a:xfrm>
          </p:grpSpPr>
          <p:sp>
            <p:nvSpPr>
              <p:cNvPr id="1584" name="Google Shape;1584;p1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85" name="Google Shape;1585;p1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86" name="Google Shape;1586;p121"/>
              <p:cNvGrpSpPr/>
              <p:nvPr/>
            </p:nvGrpSpPr>
            <p:grpSpPr>
              <a:xfrm>
                <a:off x="22582537" y="12311321"/>
                <a:ext cx="780881" cy="745730"/>
                <a:chOff x="22582537" y="12311321"/>
                <a:chExt cx="780881" cy="745730"/>
              </a:xfrm>
            </p:grpSpPr>
            <p:grpSp>
              <p:nvGrpSpPr>
                <p:cNvPr id="1587" name="Google Shape;1587;p121"/>
                <p:cNvGrpSpPr/>
                <p:nvPr/>
              </p:nvGrpSpPr>
              <p:grpSpPr>
                <a:xfrm>
                  <a:off x="22582537" y="12311321"/>
                  <a:ext cx="780881" cy="745730"/>
                  <a:chOff x="22582537" y="12311321"/>
                  <a:chExt cx="780881" cy="745730"/>
                </a:xfrm>
              </p:grpSpPr>
              <p:sp>
                <p:nvSpPr>
                  <p:cNvPr id="1588" name="Google Shape;1588;p1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89" name="Google Shape;1589;p1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90" name="Google Shape;1590;p1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91" name="Google Shape;1591;p1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592"/>
        <p:cNvGrpSpPr/>
        <p:nvPr/>
      </p:nvGrpSpPr>
      <p:grpSpPr>
        <a:xfrm>
          <a:off x="0" y="0"/>
          <a:ext cx="0" cy="0"/>
          <a:chOff x="0" y="0"/>
          <a:chExt cx="0" cy="0"/>
        </a:xfrm>
      </p:grpSpPr>
      <p:pic>
        <p:nvPicPr>
          <p:cNvPr id="1593" name="Google Shape;1593;p122"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594" name="Google Shape;1594;p122"/>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95" name="Google Shape;1595;p122"/>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96" name="Google Shape;1596;p122"/>
          <p:cNvGrpSpPr/>
          <p:nvPr/>
        </p:nvGrpSpPr>
        <p:grpSpPr>
          <a:xfrm>
            <a:off x="7564573" y="4241698"/>
            <a:ext cx="948486" cy="279733"/>
            <a:chOff x="20929561" y="12311319"/>
            <a:chExt cx="2529297" cy="745954"/>
          </a:xfrm>
        </p:grpSpPr>
        <p:grpSp>
          <p:nvGrpSpPr>
            <p:cNvPr id="1597" name="Google Shape;1597;p122"/>
            <p:cNvGrpSpPr/>
            <p:nvPr/>
          </p:nvGrpSpPr>
          <p:grpSpPr>
            <a:xfrm>
              <a:off x="20929561" y="12311319"/>
              <a:ext cx="2433857" cy="745954"/>
              <a:chOff x="20929561" y="12311319"/>
              <a:chExt cx="2433857" cy="745954"/>
            </a:xfrm>
          </p:grpSpPr>
          <p:sp>
            <p:nvSpPr>
              <p:cNvPr id="1598" name="Google Shape;1598;p1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9" name="Google Shape;1599;p1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0" name="Google Shape;1600;p122"/>
              <p:cNvGrpSpPr/>
              <p:nvPr/>
            </p:nvGrpSpPr>
            <p:grpSpPr>
              <a:xfrm>
                <a:off x="22582537" y="12311321"/>
                <a:ext cx="780881" cy="745730"/>
                <a:chOff x="22582537" y="12311321"/>
                <a:chExt cx="780881" cy="745730"/>
              </a:xfrm>
            </p:grpSpPr>
            <p:grpSp>
              <p:nvGrpSpPr>
                <p:cNvPr id="1601" name="Google Shape;1601;p122"/>
                <p:cNvGrpSpPr/>
                <p:nvPr/>
              </p:nvGrpSpPr>
              <p:grpSpPr>
                <a:xfrm>
                  <a:off x="22582537" y="12311321"/>
                  <a:ext cx="780881" cy="745730"/>
                  <a:chOff x="22582537" y="12311321"/>
                  <a:chExt cx="780881" cy="745730"/>
                </a:xfrm>
              </p:grpSpPr>
              <p:sp>
                <p:nvSpPr>
                  <p:cNvPr id="1602" name="Google Shape;1602;p1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3" name="Google Shape;1603;p1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4" name="Google Shape;1604;p1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05" name="Google Shape;1605;p1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606"/>
        <p:cNvGrpSpPr/>
        <p:nvPr/>
      </p:nvGrpSpPr>
      <p:grpSpPr>
        <a:xfrm>
          <a:off x="0" y="0"/>
          <a:ext cx="0" cy="0"/>
          <a:chOff x="0" y="0"/>
          <a:chExt cx="0" cy="0"/>
        </a:xfrm>
      </p:grpSpPr>
      <p:pic>
        <p:nvPicPr>
          <p:cNvPr id="1607" name="Google Shape;1607;p123"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608" name="Google Shape;1608;p123"/>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09" name="Google Shape;1609;p123"/>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10" name="Google Shape;1610;p123"/>
          <p:cNvGrpSpPr/>
          <p:nvPr/>
        </p:nvGrpSpPr>
        <p:grpSpPr>
          <a:xfrm>
            <a:off x="7564573" y="4241698"/>
            <a:ext cx="948486" cy="279733"/>
            <a:chOff x="20929561" y="12311319"/>
            <a:chExt cx="2529297" cy="745954"/>
          </a:xfrm>
        </p:grpSpPr>
        <p:grpSp>
          <p:nvGrpSpPr>
            <p:cNvPr id="1611" name="Google Shape;1611;p123"/>
            <p:cNvGrpSpPr/>
            <p:nvPr/>
          </p:nvGrpSpPr>
          <p:grpSpPr>
            <a:xfrm>
              <a:off x="20929561" y="12311319"/>
              <a:ext cx="2433857" cy="745954"/>
              <a:chOff x="20929561" y="12311319"/>
              <a:chExt cx="2433857" cy="745954"/>
            </a:xfrm>
          </p:grpSpPr>
          <p:sp>
            <p:nvSpPr>
              <p:cNvPr id="1612" name="Google Shape;1612;p1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3" name="Google Shape;1613;p1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4" name="Google Shape;1614;p123"/>
              <p:cNvGrpSpPr/>
              <p:nvPr/>
            </p:nvGrpSpPr>
            <p:grpSpPr>
              <a:xfrm>
                <a:off x="22582537" y="12311321"/>
                <a:ext cx="780881" cy="745730"/>
                <a:chOff x="22582537" y="12311321"/>
                <a:chExt cx="780881" cy="745730"/>
              </a:xfrm>
            </p:grpSpPr>
            <p:grpSp>
              <p:nvGrpSpPr>
                <p:cNvPr id="1615" name="Google Shape;1615;p123"/>
                <p:cNvGrpSpPr/>
                <p:nvPr/>
              </p:nvGrpSpPr>
              <p:grpSpPr>
                <a:xfrm>
                  <a:off x="22582537" y="12311321"/>
                  <a:ext cx="780881" cy="745730"/>
                  <a:chOff x="22582537" y="12311321"/>
                  <a:chExt cx="780881" cy="745730"/>
                </a:xfrm>
              </p:grpSpPr>
              <p:sp>
                <p:nvSpPr>
                  <p:cNvPr id="1616" name="Google Shape;1616;p1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7" name="Google Shape;1617;p1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8" name="Google Shape;1618;p1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19" name="Google Shape;1619;p1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620"/>
        <p:cNvGrpSpPr/>
        <p:nvPr/>
      </p:nvGrpSpPr>
      <p:grpSpPr>
        <a:xfrm>
          <a:off x="0" y="0"/>
          <a:ext cx="0" cy="0"/>
          <a:chOff x="0" y="0"/>
          <a:chExt cx="0" cy="0"/>
        </a:xfrm>
      </p:grpSpPr>
      <p:pic>
        <p:nvPicPr>
          <p:cNvPr id="1621" name="Google Shape;1621;p1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622" name="Google Shape;1622;p1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23" name="Google Shape;1623;p1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24" name="Google Shape;1624;p124"/>
          <p:cNvGrpSpPr/>
          <p:nvPr/>
        </p:nvGrpSpPr>
        <p:grpSpPr>
          <a:xfrm>
            <a:off x="7564573" y="4241698"/>
            <a:ext cx="948486" cy="279733"/>
            <a:chOff x="20929561" y="12311319"/>
            <a:chExt cx="2529297" cy="745954"/>
          </a:xfrm>
        </p:grpSpPr>
        <p:grpSp>
          <p:nvGrpSpPr>
            <p:cNvPr id="1625" name="Google Shape;1625;p124"/>
            <p:cNvGrpSpPr/>
            <p:nvPr/>
          </p:nvGrpSpPr>
          <p:grpSpPr>
            <a:xfrm>
              <a:off x="20929561" y="12311319"/>
              <a:ext cx="2433857" cy="745954"/>
              <a:chOff x="20929561" y="12311319"/>
              <a:chExt cx="2433857" cy="745954"/>
            </a:xfrm>
          </p:grpSpPr>
          <p:sp>
            <p:nvSpPr>
              <p:cNvPr id="1626" name="Google Shape;1626;p1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7" name="Google Shape;1627;p1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28" name="Google Shape;1628;p124"/>
              <p:cNvGrpSpPr/>
              <p:nvPr/>
            </p:nvGrpSpPr>
            <p:grpSpPr>
              <a:xfrm>
                <a:off x="22582537" y="12311321"/>
                <a:ext cx="780881" cy="745730"/>
                <a:chOff x="22582537" y="12311321"/>
                <a:chExt cx="780881" cy="745730"/>
              </a:xfrm>
            </p:grpSpPr>
            <p:grpSp>
              <p:nvGrpSpPr>
                <p:cNvPr id="1629" name="Google Shape;1629;p124"/>
                <p:cNvGrpSpPr/>
                <p:nvPr/>
              </p:nvGrpSpPr>
              <p:grpSpPr>
                <a:xfrm>
                  <a:off x="22582537" y="12311321"/>
                  <a:ext cx="780881" cy="745730"/>
                  <a:chOff x="22582537" y="12311321"/>
                  <a:chExt cx="780881" cy="745730"/>
                </a:xfrm>
              </p:grpSpPr>
              <p:sp>
                <p:nvSpPr>
                  <p:cNvPr id="1630" name="Google Shape;1630;p1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1" name="Google Shape;1631;p1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2" name="Google Shape;1632;p1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3" name="Google Shape;1633;p1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634"/>
        <p:cNvGrpSpPr/>
        <p:nvPr/>
      </p:nvGrpSpPr>
      <p:grpSpPr>
        <a:xfrm>
          <a:off x="0" y="0"/>
          <a:ext cx="0" cy="0"/>
          <a:chOff x="0" y="0"/>
          <a:chExt cx="0" cy="0"/>
        </a:xfrm>
      </p:grpSpPr>
      <p:pic>
        <p:nvPicPr>
          <p:cNvPr id="1635" name="Google Shape;1635;p1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636" name="Google Shape;1636;p125"/>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37" name="Google Shape;1637;p125"/>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38" name="Google Shape;1638;p125"/>
          <p:cNvGrpSpPr/>
          <p:nvPr/>
        </p:nvGrpSpPr>
        <p:grpSpPr>
          <a:xfrm>
            <a:off x="7564573" y="4241698"/>
            <a:ext cx="948486" cy="279733"/>
            <a:chOff x="20929561" y="12311319"/>
            <a:chExt cx="2529297" cy="745954"/>
          </a:xfrm>
        </p:grpSpPr>
        <p:grpSp>
          <p:nvGrpSpPr>
            <p:cNvPr id="1639" name="Google Shape;1639;p125"/>
            <p:cNvGrpSpPr/>
            <p:nvPr/>
          </p:nvGrpSpPr>
          <p:grpSpPr>
            <a:xfrm>
              <a:off x="20929561" y="12311319"/>
              <a:ext cx="2433857" cy="745954"/>
              <a:chOff x="20929561" y="12311319"/>
              <a:chExt cx="2433857" cy="745954"/>
            </a:xfrm>
          </p:grpSpPr>
          <p:sp>
            <p:nvSpPr>
              <p:cNvPr id="1640" name="Google Shape;1640;p1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1" name="Google Shape;1641;p1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42" name="Google Shape;1642;p125"/>
              <p:cNvGrpSpPr/>
              <p:nvPr/>
            </p:nvGrpSpPr>
            <p:grpSpPr>
              <a:xfrm>
                <a:off x="22582537" y="12311321"/>
                <a:ext cx="780881" cy="745730"/>
                <a:chOff x="22582537" y="12311321"/>
                <a:chExt cx="780881" cy="745730"/>
              </a:xfrm>
            </p:grpSpPr>
            <p:grpSp>
              <p:nvGrpSpPr>
                <p:cNvPr id="1643" name="Google Shape;1643;p125"/>
                <p:cNvGrpSpPr/>
                <p:nvPr/>
              </p:nvGrpSpPr>
              <p:grpSpPr>
                <a:xfrm>
                  <a:off x="22582537" y="12311321"/>
                  <a:ext cx="780881" cy="745730"/>
                  <a:chOff x="22582537" y="12311321"/>
                  <a:chExt cx="780881" cy="745730"/>
                </a:xfrm>
              </p:grpSpPr>
              <p:sp>
                <p:nvSpPr>
                  <p:cNvPr id="1644" name="Google Shape;1644;p1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5" name="Google Shape;1645;p1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6" name="Google Shape;1646;p1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47" name="Google Shape;1647;p1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648"/>
        <p:cNvGrpSpPr/>
        <p:nvPr/>
      </p:nvGrpSpPr>
      <p:grpSpPr>
        <a:xfrm>
          <a:off x="0" y="0"/>
          <a:ext cx="0" cy="0"/>
          <a:chOff x="0" y="0"/>
          <a:chExt cx="0" cy="0"/>
        </a:xfrm>
      </p:grpSpPr>
      <p:sp>
        <p:nvSpPr>
          <p:cNvPr id="1649" name="Google Shape;1649;p126"/>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50" name="Google Shape;1650;p126"/>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51" name="Google Shape;1651;p12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52" name="Google Shape;1652;p126"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653" name="Google Shape;1653;p126"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654" name="Google Shape;1654;p126"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655" name="Google Shape;1655;p126"/>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56" name="Google Shape;1656;p126"/>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57" name="Google Shape;1657;p126"/>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58" name="Google Shape;1658;p126"/>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59" name="Google Shape;1659;p126"/>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0" name="Google Shape;1660;p126"/>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1" name="Google Shape;1661;p126"/>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2" name="Google Shape;1662;p126"/>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3" name="Google Shape;1663;p126"/>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664"/>
        <p:cNvGrpSpPr/>
        <p:nvPr/>
      </p:nvGrpSpPr>
      <p:grpSpPr>
        <a:xfrm>
          <a:off x="0" y="0"/>
          <a:ext cx="0" cy="0"/>
          <a:chOff x="0" y="0"/>
          <a:chExt cx="0" cy="0"/>
        </a:xfrm>
      </p:grpSpPr>
      <p:sp>
        <p:nvSpPr>
          <p:cNvPr id="1665" name="Google Shape;1665;p127"/>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6" name="Google Shape;1666;p127"/>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7" name="Google Shape;1667;p1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68" name="Google Shape;1668;p127"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669" name="Google Shape;1669;p127"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670" name="Google Shape;1670;p127"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671" name="Google Shape;1671;p127"/>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72" name="Google Shape;1672;p127"/>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73" name="Google Shape;1673;p127"/>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74" name="Google Shape;1674;p127"/>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75" name="Google Shape;1675;p127"/>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76" name="Google Shape;1676;p127"/>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77" name="Google Shape;1677;p127"/>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78" name="Google Shape;1678;p127"/>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79" name="Google Shape;1679;p127"/>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680"/>
        <p:cNvGrpSpPr/>
        <p:nvPr/>
      </p:nvGrpSpPr>
      <p:grpSpPr>
        <a:xfrm>
          <a:off x="0" y="0"/>
          <a:ext cx="0" cy="0"/>
          <a:chOff x="0" y="0"/>
          <a:chExt cx="0" cy="0"/>
        </a:xfrm>
      </p:grpSpPr>
      <p:sp>
        <p:nvSpPr>
          <p:cNvPr id="1681" name="Google Shape;1681;p128"/>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82" name="Google Shape;1682;p128"/>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83" name="Google Shape;1683;p128"/>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84" name="Google Shape;1684;p128"/>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685" name="Google Shape;1685;p128"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1686" name="Google Shape;1686;p128"/>
          <p:cNvGrpSpPr/>
          <p:nvPr/>
        </p:nvGrpSpPr>
        <p:grpSpPr>
          <a:xfrm>
            <a:off x="492246" y="2107297"/>
            <a:ext cx="310012" cy="422913"/>
            <a:chOff x="11879262" y="6424612"/>
            <a:chExt cx="632935" cy="863441"/>
          </a:xfrm>
        </p:grpSpPr>
        <p:sp>
          <p:nvSpPr>
            <p:cNvPr id="1687" name="Google Shape;1687;p128"/>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88" name="Google Shape;1688;p128"/>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1689" name="Google Shape;1689;p128"/>
          <p:cNvGrpSpPr/>
          <p:nvPr/>
        </p:nvGrpSpPr>
        <p:grpSpPr>
          <a:xfrm>
            <a:off x="2257118" y="2107297"/>
            <a:ext cx="310012" cy="422913"/>
            <a:chOff x="11879262" y="6424612"/>
            <a:chExt cx="632935" cy="863441"/>
          </a:xfrm>
        </p:grpSpPr>
        <p:sp>
          <p:nvSpPr>
            <p:cNvPr id="1690" name="Google Shape;1690;p128"/>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91" name="Google Shape;1691;p128"/>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1692" name="Google Shape;1692;p128"/>
          <p:cNvGrpSpPr/>
          <p:nvPr/>
        </p:nvGrpSpPr>
        <p:grpSpPr>
          <a:xfrm>
            <a:off x="4021990" y="2107297"/>
            <a:ext cx="310012" cy="422913"/>
            <a:chOff x="11879262" y="6424612"/>
            <a:chExt cx="632935" cy="863441"/>
          </a:xfrm>
        </p:grpSpPr>
        <p:sp>
          <p:nvSpPr>
            <p:cNvPr id="1693" name="Google Shape;1693;p128"/>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94" name="Google Shape;1694;p128"/>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95" name="Google Shape;1695;p128"/>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6" name="Google Shape;1696;p1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7" name="Google Shape;1697;p128"/>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1698" name="Google Shape;1698;p128"/>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699" name="Google Shape;1699;p128"/>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700" name="Google Shape;1700;p128"/>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701" name="Google Shape;1701;p128"/>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702" name="Google Shape;1702;p128"/>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703" name="Google Shape;1703;p128"/>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704" name="Google Shape;1704;p128"/>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05" name="Google Shape;1705;p128"/>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06" name="Google Shape;1706;p128"/>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707" name="Google Shape;1707;p128"/>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08" name="Google Shape;1708;p128"/>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709" name="Google Shape;1709;p128"/>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10" name="Google Shape;1710;p128"/>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11" name="Google Shape;1711;p128"/>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12" name="Google Shape;1712;p128"/>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13" name="Google Shape;1713;p128"/>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14" name="Google Shape;1714;p128"/>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15" name="Google Shape;1715;p128"/>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16" name="Google Shape;1716;p128"/>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17" name="Google Shape;1717;p128"/>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718"/>
        <p:cNvGrpSpPr/>
        <p:nvPr/>
      </p:nvGrpSpPr>
      <p:grpSpPr>
        <a:xfrm>
          <a:off x="0" y="0"/>
          <a:ext cx="0" cy="0"/>
          <a:chOff x="0" y="0"/>
          <a:chExt cx="0" cy="0"/>
        </a:xfrm>
      </p:grpSpPr>
      <p:sp>
        <p:nvSpPr>
          <p:cNvPr id="1719" name="Google Shape;1719;p129"/>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720" name="Google Shape;1720;p129"/>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1721" name="Google Shape;1721;p1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722" name="Google Shape;1722;p129"/>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723" name="Google Shape;1723;p129"/>
          <p:cNvGrpSpPr/>
          <p:nvPr/>
        </p:nvGrpSpPr>
        <p:grpSpPr>
          <a:xfrm>
            <a:off x="3439811" y="1471503"/>
            <a:ext cx="329633" cy="422913"/>
            <a:chOff x="11879262" y="6424612"/>
            <a:chExt cx="632935" cy="863441"/>
          </a:xfrm>
        </p:grpSpPr>
        <p:sp>
          <p:nvSpPr>
            <p:cNvPr id="1724" name="Google Shape;1724;p1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25" name="Google Shape;1725;p1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26" name="Google Shape;1726;p129"/>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727" name="Google Shape;1727;p129"/>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728" name="Google Shape;1728;p129"/>
          <p:cNvGrpSpPr/>
          <p:nvPr/>
        </p:nvGrpSpPr>
        <p:grpSpPr>
          <a:xfrm>
            <a:off x="5335357" y="1471503"/>
            <a:ext cx="329633" cy="422913"/>
            <a:chOff x="11879262" y="6424612"/>
            <a:chExt cx="632935" cy="863441"/>
          </a:xfrm>
        </p:grpSpPr>
        <p:sp>
          <p:nvSpPr>
            <p:cNvPr id="1729" name="Google Shape;1729;p1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30" name="Google Shape;1730;p1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31" name="Google Shape;1731;p129"/>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732" name="Google Shape;1732;p129"/>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733" name="Google Shape;1733;p129"/>
          <p:cNvGrpSpPr/>
          <p:nvPr/>
        </p:nvGrpSpPr>
        <p:grpSpPr>
          <a:xfrm>
            <a:off x="7230904" y="1471503"/>
            <a:ext cx="329633" cy="422913"/>
            <a:chOff x="11879262" y="6424612"/>
            <a:chExt cx="632935" cy="863441"/>
          </a:xfrm>
        </p:grpSpPr>
        <p:sp>
          <p:nvSpPr>
            <p:cNvPr id="1734" name="Google Shape;1734;p1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35" name="Google Shape;1735;p1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36" name="Google Shape;1736;p129"/>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737" name="Google Shape;1737;p129"/>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738" name="Google Shape;1738;p129"/>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739" name="Google Shape;1739;p129"/>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740" name="Google Shape;1740;p129"/>
          <p:cNvSpPr>
            <a:spLocks noGrp="1"/>
          </p:cNvSpPr>
          <p:nvPr>
            <p:ph type="pic" idx="2"/>
          </p:nvPr>
        </p:nvSpPr>
        <p:spPr>
          <a:xfrm>
            <a:off x="315022" y="1317397"/>
            <a:ext cx="2851200" cy="2232600"/>
          </a:xfrm>
          <a:prstGeom prst="roundRect">
            <a:avLst>
              <a:gd name="adj" fmla="val 2191"/>
            </a:avLst>
          </a:prstGeom>
          <a:noFill/>
          <a:ln>
            <a:noFill/>
          </a:ln>
        </p:spPr>
      </p:sp>
      <p:sp>
        <p:nvSpPr>
          <p:cNvPr id="1741" name="Google Shape;1741;p129"/>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1742" name="Google Shape;1742;p129"/>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743" name="Google Shape;1743;p129"/>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744" name="Google Shape;1744;p129"/>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745" name="Google Shape;1745;p129"/>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746" name="Google Shape;1746;p129"/>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747" name="Google Shape;1747;p129"/>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748" name="Google Shape;1748;p129"/>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749" name="Google Shape;1749;p129"/>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50" name="Google Shape;1750;p129"/>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751" name="Google Shape;1751;p129"/>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52" name="Google Shape;1752;p129"/>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753" name="Google Shape;1753;p129"/>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54" name="Google Shape;1754;p129"/>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755" name="Google Shape;1755;p129"/>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56" name="Google Shape;1756;p129"/>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757"/>
        <p:cNvGrpSpPr/>
        <p:nvPr/>
      </p:nvGrpSpPr>
      <p:grpSpPr>
        <a:xfrm>
          <a:off x="0" y="0"/>
          <a:ext cx="0" cy="0"/>
          <a:chOff x="0" y="0"/>
          <a:chExt cx="0" cy="0"/>
        </a:xfrm>
      </p:grpSpPr>
      <p:sp>
        <p:nvSpPr>
          <p:cNvPr id="1758" name="Google Shape;1758;p13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759" name="Google Shape;1759;p130"/>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1760" name="Google Shape;1760;p1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761" name="Google Shape;1761;p130"/>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762" name="Google Shape;1762;p130"/>
          <p:cNvGrpSpPr/>
          <p:nvPr/>
        </p:nvGrpSpPr>
        <p:grpSpPr>
          <a:xfrm>
            <a:off x="3439811" y="1471503"/>
            <a:ext cx="329633" cy="422913"/>
            <a:chOff x="11879262" y="6424612"/>
            <a:chExt cx="632935" cy="863441"/>
          </a:xfrm>
        </p:grpSpPr>
        <p:sp>
          <p:nvSpPr>
            <p:cNvPr id="1763" name="Google Shape;1763;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64" name="Google Shape;1764;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65" name="Google Shape;1765;p130"/>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766" name="Google Shape;1766;p130"/>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767" name="Google Shape;1767;p130"/>
          <p:cNvGrpSpPr/>
          <p:nvPr/>
        </p:nvGrpSpPr>
        <p:grpSpPr>
          <a:xfrm>
            <a:off x="5335357" y="1471503"/>
            <a:ext cx="329633" cy="422913"/>
            <a:chOff x="11879262" y="6424612"/>
            <a:chExt cx="632935" cy="863441"/>
          </a:xfrm>
        </p:grpSpPr>
        <p:sp>
          <p:nvSpPr>
            <p:cNvPr id="1768" name="Google Shape;1768;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69" name="Google Shape;1769;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70" name="Google Shape;1770;p130"/>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1771" name="Google Shape;1771;p130"/>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1772" name="Google Shape;1772;p130"/>
          <p:cNvGrpSpPr/>
          <p:nvPr/>
        </p:nvGrpSpPr>
        <p:grpSpPr>
          <a:xfrm>
            <a:off x="7230904" y="1471503"/>
            <a:ext cx="329633" cy="422913"/>
            <a:chOff x="11879262" y="6424612"/>
            <a:chExt cx="632935" cy="863441"/>
          </a:xfrm>
        </p:grpSpPr>
        <p:sp>
          <p:nvSpPr>
            <p:cNvPr id="1773" name="Google Shape;1773;p1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74" name="Google Shape;1774;p1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775" name="Google Shape;1775;p130"/>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1776" name="Google Shape;1776;p130"/>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777" name="Google Shape;1777;p130"/>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778" name="Google Shape;1778;p130"/>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779" name="Google Shape;1779;p130"/>
          <p:cNvSpPr>
            <a:spLocks noGrp="1"/>
          </p:cNvSpPr>
          <p:nvPr>
            <p:ph type="pic" idx="2"/>
          </p:nvPr>
        </p:nvSpPr>
        <p:spPr>
          <a:xfrm>
            <a:off x="315022" y="1317397"/>
            <a:ext cx="2851200" cy="2232600"/>
          </a:xfrm>
          <a:prstGeom prst="roundRect">
            <a:avLst>
              <a:gd name="adj" fmla="val 2191"/>
            </a:avLst>
          </a:prstGeom>
          <a:noFill/>
          <a:ln>
            <a:noFill/>
          </a:ln>
        </p:spPr>
      </p:sp>
      <p:sp>
        <p:nvSpPr>
          <p:cNvPr id="1780" name="Google Shape;1780;p130"/>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1781" name="Google Shape;1781;p130"/>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1782" name="Google Shape;1782;p130"/>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83" name="Google Shape;1783;p130"/>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784" name="Google Shape;1784;p130"/>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85" name="Google Shape;1785;p130"/>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786" name="Google Shape;1786;p130"/>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87" name="Google Shape;1787;p130"/>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788" name="Google Shape;1788;p130"/>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789" name="Google Shape;1789;p130"/>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1790" name="Google Shape;1790;p130"/>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791" name="Google Shape;1791;p130"/>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792" name="Google Shape;1792;p130"/>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793" name="Google Shape;1793;p130"/>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794" name="Google Shape;1794;p130"/>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1795" name="Google Shape;1795;p130"/>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1796"/>
        <p:cNvGrpSpPr/>
        <p:nvPr/>
      </p:nvGrpSpPr>
      <p:grpSpPr>
        <a:xfrm>
          <a:off x="0" y="0"/>
          <a:ext cx="0" cy="0"/>
          <a:chOff x="0" y="0"/>
          <a:chExt cx="0" cy="0"/>
        </a:xfrm>
      </p:grpSpPr>
      <p:sp>
        <p:nvSpPr>
          <p:cNvPr id="1797" name="Google Shape;1797;p131"/>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798" name="Google Shape;1798;p131"/>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99" name="Google Shape;1799;p1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800" name="Google Shape;1800;p131"/>
          <p:cNvSpPr>
            <a:spLocks noGrp="1"/>
          </p:cNvSpPr>
          <p:nvPr>
            <p:ph type="pic" idx="2"/>
          </p:nvPr>
        </p:nvSpPr>
        <p:spPr>
          <a:xfrm>
            <a:off x="5239004" y="1039761"/>
            <a:ext cx="3596700" cy="3518100"/>
          </a:xfrm>
          <a:prstGeom prst="roundRect">
            <a:avLst>
              <a:gd name="adj" fmla="val 2719"/>
            </a:avLst>
          </a:prstGeom>
          <a:noFill/>
          <a:ln>
            <a:noFill/>
          </a:ln>
        </p:spPr>
      </p:sp>
      <p:pic>
        <p:nvPicPr>
          <p:cNvPr id="1801" name="Google Shape;1801;p131"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1802" name="Google Shape;1802;p131"/>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1803"/>
        <p:cNvGrpSpPr/>
        <p:nvPr/>
      </p:nvGrpSpPr>
      <p:grpSpPr>
        <a:xfrm>
          <a:off x="0" y="0"/>
          <a:ext cx="0" cy="0"/>
          <a:chOff x="0" y="0"/>
          <a:chExt cx="0" cy="0"/>
        </a:xfrm>
      </p:grpSpPr>
      <p:sp>
        <p:nvSpPr>
          <p:cNvPr id="1804" name="Google Shape;1804;p132"/>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05" name="Google Shape;1805;p132"/>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06" name="Google Shape;1806;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807" name="Google Shape;1807;p132"/>
          <p:cNvSpPr>
            <a:spLocks noGrp="1"/>
          </p:cNvSpPr>
          <p:nvPr>
            <p:ph type="pic" idx="2"/>
          </p:nvPr>
        </p:nvSpPr>
        <p:spPr>
          <a:xfrm>
            <a:off x="5239004" y="1039761"/>
            <a:ext cx="3596700" cy="3518100"/>
          </a:xfrm>
          <a:prstGeom prst="roundRect">
            <a:avLst>
              <a:gd name="adj" fmla="val 2719"/>
            </a:avLst>
          </a:prstGeom>
          <a:noFill/>
          <a:ln>
            <a:noFill/>
          </a:ln>
        </p:spPr>
      </p:sp>
      <p:pic>
        <p:nvPicPr>
          <p:cNvPr id="1808" name="Google Shape;1808;p132"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1809" name="Google Shape;1809;p132"/>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1810"/>
        <p:cNvGrpSpPr/>
        <p:nvPr/>
      </p:nvGrpSpPr>
      <p:grpSpPr>
        <a:xfrm>
          <a:off x="0" y="0"/>
          <a:ext cx="0" cy="0"/>
          <a:chOff x="0" y="0"/>
          <a:chExt cx="0" cy="0"/>
        </a:xfrm>
      </p:grpSpPr>
      <p:sp>
        <p:nvSpPr>
          <p:cNvPr id="1811" name="Google Shape;1811;p133"/>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12" name="Google Shape;1812;p13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13" name="Google Shape;18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14" name="Google Shape;1814;p133"/>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1815" name="Google Shape;1815;p133"/>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1816" name="Google Shape;1816;p133"/>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817" name="Google Shape;1817;p133"/>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818" name="Google Shape;1818;p133"/>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819" name="Google Shape;1819;p133"/>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820" name="Google Shape;1820;p133"/>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821" name="Google Shape;1821;p133"/>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1822"/>
        <p:cNvGrpSpPr/>
        <p:nvPr/>
      </p:nvGrpSpPr>
      <p:grpSpPr>
        <a:xfrm>
          <a:off x="0" y="0"/>
          <a:ext cx="0" cy="0"/>
          <a:chOff x="0" y="0"/>
          <a:chExt cx="0" cy="0"/>
        </a:xfrm>
      </p:grpSpPr>
      <p:sp>
        <p:nvSpPr>
          <p:cNvPr id="1823" name="Google Shape;1823;p134"/>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24" name="Google Shape;1824;p13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25" name="Google Shape;1825;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26" name="Google Shape;1826;p134"/>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1827" name="Google Shape;1827;p134"/>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1828" name="Google Shape;1828;p134"/>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29" name="Google Shape;1829;p134"/>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30" name="Google Shape;1830;p134"/>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31" name="Google Shape;1831;p134"/>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32" name="Google Shape;1832;p134"/>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33" name="Google Shape;1833;p134"/>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34" name="Google Shape;1834;p134"/>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35" name="Google Shape;1835;p134"/>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36" name="Google Shape;1836;p134"/>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37" name="Google Shape;1837;p134"/>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38" name="Google Shape;1838;p134"/>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39" name="Google Shape;1839;p134"/>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1840"/>
        <p:cNvGrpSpPr/>
        <p:nvPr/>
      </p:nvGrpSpPr>
      <p:grpSpPr>
        <a:xfrm>
          <a:off x="0" y="0"/>
          <a:ext cx="0" cy="0"/>
          <a:chOff x="0" y="0"/>
          <a:chExt cx="0" cy="0"/>
        </a:xfrm>
      </p:grpSpPr>
      <p:sp>
        <p:nvSpPr>
          <p:cNvPr id="1841" name="Google Shape;1841;p135"/>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842" name="Google Shape;1842;p1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43" name="Google Shape;1843;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44" name="Google Shape;1844;p135"/>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1845" name="Google Shape;1845;p135"/>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1846" name="Google Shape;1846;p135"/>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47" name="Google Shape;1847;p135"/>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48" name="Google Shape;1848;p135"/>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49" name="Google Shape;1849;p135"/>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50" name="Google Shape;1850;p135"/>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51" name="Google Shape;1851;p135"/>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852" name="Google Shape;1852;p135"/>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1853" name="Google Shape;1853;p135"/>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1854" name="Google Shape;1854;p135"/>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1855" name="Google Shape;1855;p135"/>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1856" name="Google Shape;1856;p135"/>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1857" name="Google Shape;1857;p135"/>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1858" name="Google Shape;1858;p135"/>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59" name="Google Shape;1859;p135"/>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60" name="Google Shape;1860;p135"/>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61" name="Google Shape;1861;p135"/>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62" name="Google Shape;1862;p135"/>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1863" name="Google Shape;1863;p135"/>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1864"/>
        <p:cNvGrpSpPr/>
        <p:nvPr/>
      </p:nvGrpSpPr>
      <p:grpSpPr>
        <a:xfrm>
          <a:off x="0" y="0"/>
          <a:ext cx="0" cy="0"/>
          <a:chOff x="0" y="0"/>
          <a:chExt cx="0" cy="0"/>
        </a:xfrm>
      </p:grpSpPr>
      <p:sp>
        <p:nvSpPr>
          <p:cNvPr id="1865" name="Google Shape;1865;p1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66" name="Google Shape;1866;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67" name="Google Shape;1867;p136"/>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1868" name="Google Shape;1868;p136"/>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1869" name="Google Shape;1869;p136"/>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1870" name="Google Shape;1870;p136"/>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1871" name="Google Shape;1871;p136"/>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1872" name="Google Shape;1872;p136"/>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873" name="Google Shape;1873;p136"/>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874" name="Google Shape;1874;p136"/>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875" name="Google Shape;1875;p136"/>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876" name="Google Shape;1876;p136"/>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877" name="Google Shape;1877;p136"/>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878" name="Google Shape;1878;p136"/>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879" name="Google Shape;1879;p136"/>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880" name="Google Shape;1880;p136"/>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881" name="Google Shape;1881;p136"/>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1882"/>
        <p:cNvGrpSpPr/>
        <p:nvPr/>
      </p:nvGrpSpPr>
      <p:grpSpPr>
        <a:xfrm>
          <a:off x="0" y="0"/>
          <a:ext cx="0" cy="0"/>
          <a:chOff x="0" y="0"/>
          <a:chExt cx="0" cy="0"/>
        </a:xfrm>
      </p:grpSpPr>
      <p:sp>
        <p:nvSpPr>
          <p:cNvPr id="1883" name="Google Shape;1883;p1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84" name="Google Shape;1884;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885" name="Google Shape;1885;p137"/>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1886" name="Google Shape;1886;p137"/>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1887" name="Google Shape;1887;p137"/>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1888" name="Google Shape;1888;p137"/>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1889" name="Google Shape;1889;p137"/>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1890" name="Google Shape;1890;p137"/>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891" name="Google Shape;1891;p137"/>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892" name="Google Shape;1892;p137"/>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893" name="Google Shape;1893;p137"/>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894" name="Google Shape;1894;p137"/>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895" name="Google Shape;1895;p137"/>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896" name="Google Shape;1896;p137"/>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897" name="Google Shape;1897;p137"/>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898" name="Google Shape;1898;p137"/>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899" name="Google Shape;1899;p137"/>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900" name="Google Shape;1900;p137"/>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901" name="Google Shape;1901;p137"/>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902" name="Google Shape;1902;p137"/>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903" name="Google Shape;1903;p137"/>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904" name="Google Shape;1904;p137"/>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1905" name="Google Shape;1905;p137"/>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906" name="Google Shape;1906;p137"/>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907" name="Google Shape;1907;p137"/>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908" name="Google Shape;1908;p137"/>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909" name="Google Shape;1909;p137"/>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910"/>
        <p:cNvGrpSpPr/>
        <p:nvPr/>
      </p:nvGrpSpPr>
      <p:grpSpPr>
        <a:xfrm>
          <a:off x="0" y="0"/>
          <a:ext cx="0" cy="0"/>
          <a:chOff x="0" y="0"/>
          <a:chExt cx="0" cy="0"/>
        </a:xfrm>
      </p:grpSpPr>
      <p:sp>
        <p:nvSpPr>
          <p:cNvPr id="1911" name="Google Shape;1911;p138"/>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912" name="Google Shape;1912;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13" name="Google Shape;1913;p138"/>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914"/>
        <p:cNvGrpSpPr/>
        <p:nvPr/>
      </p:nvGrpSpPr>
      <p:grpSpPr>
        <a:xfrm>
          <a:off x="0" y="0"/>
          <a:ext cx="0" cy="0"/>
          <a:chOff x="0" y="0"/>
          <a:chExt cx="0" cy="0"/>
        </a:xfrm>
      </p:grpSpPr>
      <p:sp>
        <p:nvSpPr>
          <p:cNvPr id="1915" name="Google Shape;1915;p139"/>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916" name="Google Shape;1916;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17" name="Google Shape;1917;p139"/>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918"/>
        <p:cNvGrpSpPr/>
        <p:nvPr/>
      </p:nvGrpSpPr>
      <p:grpSpPr>
        <a:xfrm>
          <a:off x="0" y="0"/>
          <a:ext cx="0" cy="0"/>
          <a:chOff x="0" y="0"/>
          <a:chExt cx="0" cy="0"/>
        </a:xfrm>
      </p:grpSpPr>
      <p:sp>
        <p:nvSpPr>
          <p:cNvPr id="1919" name="Google Shape;1919;p140"/>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920" name="Google Shape;1920;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21" name="Google Shape;1921;p140"/>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922" name="Google Shape;1922;p140"/>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1923"/>
        <p:cNvGrpSpPr/>
        <p:nvPr/>
      </p:nvGrpSpPr>
      <p:grpSpPr>
        <a:xfrm>
          <a:off x="0" y="0"/>
          <a:ext cx="0" cy="0"/>
          <a:chOff x="0" y="0"/>
          <a:chExt cx="0" cy="0"/>
        </a:xfrm>
      </p:grpSpPr>
      <p:pic>
        <p:nvPicPr>
          <p:cNvPr id="1924" name="Google Shape;1924;p14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925" name="Google Shape;1925;p141"/>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26" name="Google Shape;1926;p141"/>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927" name="Google Shape;1927;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928" name="Google Shape;1928;p141"/>
          <p:cNvGrpSpPr/>
          <p:nvPr/>
        </p:nvGrpSpPr>
        <p:grpSpPr>
          <a:xfrm>
            <a:off x="8381796" y="4822425"/>
            <a:ext cx="537710" cy="158585"/>
            <a:chOff x="22351457" y="12859799"/>
            <a:chExt cx="1433894" cy="422893"/>
          </a:xfrm>
        </p:grpSpPr>
        <p:grpSp>
          <p:nvGrpSpPr>
            <p:cNvPr id="1929" name="Google Shape;1929;p141"/>
            <p:cNvGrpSpPr/>
            <p:nvPr/>
          </p:nvGrpSpPr>
          <p:grpSpPr>
            <a:xfrm>
              <a:off x="22351457" y="12859799"/>
              <a:ext cx="1379787" cy="422893"/>
              <a:chOff x="22351457" y="12859799"/>
              <a:chExt cx="1379787" cy="422893"/>
            </a:xfrm>
          </p:grpSpPr>
          <p:sp>
            <p:nvSpPr>
              <p:cNvPr id="1930" name="Google Shape;1930;p14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31" name="Google Shape;1931;p14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32" name="Google Shape;1932;p141"/>
              <p:cNvGrpSpPr/>
              <p:nvPr/>
            </p:nvGrpSpPr>
            <p:grpSpPr>
              <a:xfrm>
                <a:off x="23288552" y="12859801"/>
                <a:ext cx="442692" cy="422765"/>
                <a:chOff x="23288552" y="12859801"/>
                <a:chExt cx="442692" cy="422765"/>
              </a:xfrm>
            </p:grpSpPr>
            <p:grpSp>
              <p:nvGrpSpPr>
                <p:cNvPr id="1933" name="Google Shape;1933;p141"/>
                <p:cNvGrpSpPr/>
                <p:nvPr/>
              </p:nvGrpSpPr>
              <p:grpSpPr>
                <a:xfrm>
                  <a:off x="23288552" y="12859801"/>
                  <a:ext cx="442692" cy="422765"/>
                  <a:chOff x="23288552" y="12859801"/>
                  <a:chExt cx="442692" cy="422765"/>
                </a:xfrm>
              </p:grpSpPr>
              <p:sp>
                <p:nvSpPr>
                  <p:cNvPr id="1934" name="Google Shape;1934;p14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35" name="Google Shape;1935;p14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36" name="Google Shape;1936;p14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37" name="Google Shape;1937;p14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38" name="Google Shape;1938;p14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939" name="Google Shape;1939;p141"/>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1940"/>
        <p:cNvGrpSpPr/>
        <p:nvPr/>
      </p:nvGrpSpPr>
      <p:grpSpPr>
        <a:xfrm>
          <a:off x="0" y="0"/>
          <a:ext cx="0" cy="0"/>
          <a:chOff x="0" y="0"/>
          <a:chExt cx="0" cy="0"/>
        </a:xfrm>
      </p:grpSpPr>
      <p:sp>
        <p:nvSpPr>
          <p:cNvPr id="1941" name="Google Shape;1941;p142"/>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942" name="Google Shape;1942;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43" name="Google Shape;1943;p142"/>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944" name="Google Shape;1944;p142"/>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1945"/>
        <p:cNvGrpSpPr/>
        <p:nvPr/>
      </p:nvGrpSpPr>
      <p:grpSpPr>
        <a:xfrm>
          <a:off x="0" y="0"/>
          <a:ext cx="0" cy="0"/>
          <a:chOff x="0" y="0"/>
          <a:chExt cx="0" cy="0"/>
        </a:xfrm>
      </p:grpSpPr>
      <p:sp>
        <p:nvSpPr>
          <p:cNvPr id="1946" name="Google Shape;1946;p143"/>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947" name="Google Shape;1947;p143"/>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948" name="Google Shape;1948;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949" name="Google Shape;1949;p143"/>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50" name="Google Shape;1950;p143"/>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51" name="Google Shape;1951;p143"/>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52" name="Google Shape;1952;p143"/>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953" name="Google Shape;1953;p143"/>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954" name="Google Shape;1954;p143"/>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955" name="Google Shape;1955;p143"/>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956" name="Google Shape;1956;p143"/>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957" name="Google Shape;1957;p143"/>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958" name="Google Shape;1958;p143"/>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59" name="Google Shape;1959;p143"/>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60" name="Google Shape;1960;p143"/>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961" name="Google Shape;1961;p143"/>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1962"/>
        <p:cNvGrpSpPr/>
        <p:nvPr/>
      </p:nvGrpSpPr>
      <p:grpSpPr>
        <a:xfrm>
          <a:off x="0" y="0"/>
          <a:ext cx="0" cy="0"/>
          <a:chOff x="0" y="0"/>
          <a:chExt cx="0" cy="0"/>
        </a:xfrm>
      </p:grpSpPr>
      <p:sp>
        <p:nvSpPr>
          <p:cNvPr id="1963" name="Google Shape;1963;p144"/>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64" name="Google Shape;1964;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65" name="Google Shape;1965;p144"/>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966" name="Google Shape;1966;p144"/>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967" name="Google Shape;1967;p144"/>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1968"/>
        <p:cNvGrpSpPr/>
        <p:nvPr/>
      </p:nvGrpSpPr>
      <p:grpSpPr>
        <a:xfrm>
          <a:off x="0" y="0"/>
          <a:ext cx="0" cy="0"/>
          <a:chOff x="0" y="0"/>
          <a:chExt cx="0" cy="0"/>
        </a:xfrm>
      </p:grpSpPr>
      <p:sp>
        <p:nvSpPr>
          <p:cNvPr id="1969" name="Google Shape;1969;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70" name="Google Shape;1970;p145"/>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71" name="Google Shape;1971;p145"/>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972" name="Google Shape;1972;p145"/>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973" name="Google Shape;1973;p145"/>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74" name="Google Shape;1974;p145"/>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975" name="Google Shape;1975;p145"/>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976" name="Google Shape;1976;p1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1977"/>
        <p:cNvGrpSpPr/>
        <p:nvPr/>
      </p:nvGrpSpPr>
      <p:grpSpPr>
        <a:xfrm>
          <a:off x="0" y="0"/>
          <a:ext cx="0" cy="0"/>
          <a:chOff x="0" y="0"/>
          <a:chExt cx="0" cy="0"/>
        </a:xfrm>
      </p:grpSpPr>
      <p:sp>
        <p:nvSpPr>
          <p:cNvPr id="1978" name="Google Shape;1978;p146"/>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79" name="Google Shape;1979;p146"/>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80" name="Google Shape;1980;p146"/>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81" name="Google Shape;1981;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82" name="Google Shape;1982;p146"/>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1983" name="Google Shape;1983;p146"/>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1984" name="Google Shape;1984;p146"/>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1985" name="Google Shape;1985;p146"/>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1986" name="Google Shape;1986;p146"/>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987" name="Google Shape;1987;p146"/>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988" name="Google Shape;1988;p146"/>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989" name="Google Shape;1989;p146"/>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990" name="Google Shape;1990;p146"/>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991" name="Google Shape;1991;p146"/>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1992"/>
        <p:cNvGrpSpPr/>
        <p:nvPr/>
      </p:nvGrpSpPr>
      <p:grpSpPr>
        <a:xfrm>
          <a:off x="0" y="0"/>
          <a:ext cx="0" cy="0"/>
          <a:chOff x="0" y="0"/>
          <a:chExt cx="0" cy="0"/>
        </a:xfrm>
      </p:grpSpPr>
      <p:sp>
        <p:nvSpPr>
          <p:cNvPr id="1993" name="Google Shape;1993;p147"/>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94" name="Google Shape;1994;p147"/>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95" name="Google Shape;1995;p147"/>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96" name="Google Shape;1996;p147"/>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97" name="Google Shape;1997;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998" name="Google Shape;1998;p147"/>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1999" name="Google Shape;1999;p147"/>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000" name="Google Shape;2000;p147"/>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001" name="Google Shape;2001;p147"/>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002" name="Google Shape;2002;p147"/>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003" name="Google Shape;2003;p147"/>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04" name="Google Shape;2004;p147"/>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05" name="Google Shape;2005;p147"/>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006" name="Google Shape;2006;p147"/>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007" name="Google Shape;2007;p147"/>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2008" name="Google Shape;2008;p147"/>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009" name="Google Shape;2009;p147"/>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010" name="Google Shape;2010;p147"/>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011"/>
        <p:cNvGrpSpPr/>
        <p:nvPr/>
      </p:nvGrpSpPr>
      <p:grpSpPr>
        <a:xfrm>
          <a:off x="0" y="0"/>
          <a:ext cx="0" cy="0"/>
          <a:chOff x="0" y="0"/>
          <a:chExt cx="0" cy="0"/>
        </a:xfrm>
      </p:grpSpPr>
      <p:sp>
        <p:nvSpPr>
          <p:cNvPr id="2012" name="Google Shape;2012;p148"/>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3" name="Google Shape;2013;p148"/>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4" name="Google Shape;2014;p148"/>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15" name="Google Shape;2015;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16" name="Google Shape;2016;p148"/>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7" name="Google Shape;2017;p148"/>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018" name="Google Shape;2018;p148"/>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019" name="Google Shape;2019;p148"/>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020" name="Google Shape;2020;p148"/>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21" name="Google Shape;2021;p148"/>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22" name="Google Shape;2022;p148"/>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23" name="Google Shape;2023;p148"/>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24" name="Google Shape;2024;p148"/>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25" name="Google Shape;2025;p148"/>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026"/>
        <p:cNvGrpSpPr/>
        <p:nvPr/>
      </p:nvGrpSpPr>
      <p:grpSpPr>
        <a:xfrm>
          <a:off x="0" y="0"/>
          <a:ext cx="0" cy="0"/>
          <a:chOff x="0" y="0"/>
          <a:chExt cx="0" cy="0"/>
        </a:xfrm>
      </p:grpSpPr>
      <p:sp>
        <p:nvSpPr>
          <p:cNvPr id="2027" name="Google Shape;2027;p149"/>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28" name="Google Shape;2028;p149"/>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29" name="Google Shape;2029;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30" name="Google Shape;2030;p149"/>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31" name="Google Shape;2031;p149"/>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032" name="Google Shape;2032;p149"/>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033" name="Google Shape;2033;p149"/>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4" name="Google Shape;2034;p149"/>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5" name="Google Shape;2035;p149"/>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036" name="Google Shape;2036;p149"/>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037"/>
        <p:cNvGrpSpPr/>
        <p:nvPr/>
      </p:nvGrpSpPr>
      <p:grpSpPr>
        <a:xfrm>
          <a:off x="0" y="0"/>
          <a:ext cx="0" cy="0"/>
          <a:chOff x="0" y="0"/>
          <a:chExt cx="0" cy="0"/>
        </a:xfrm>
      </p:grpSpPr>
      <p:sp>
        <p:nvSpPr>
          <p:cNvPr id="2038" name="Google Shape;2038;p150"/>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039" name="Google Shape;2039;p150"/>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2040" name="Google Shape;2040;p150"/>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41" name="Google Shape;2041;p150"/>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42" name="Google Shape;2042;p150"/>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43" name="Google Shape;2043;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44" name="Google Shape;2044;p150"/>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045" name="Google Shape;2045;p150"/>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2046" name="Google Shape;2046;p150"/>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047" name="Google Shape;2047;p150"/>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048" name="Google Shape;2048;p150"/>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049" name="Google Shape;2049;p150"/>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050" name="Google Shape;2050;p150"/>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051"/>
        <p:cNvGrpSpPr/>
        <p:nvPr/>
      </p:nvGrpSpPr>
      <p:grpSpPr>
        <a:xfrm>
          <a:off x="0" y="0"/>
          <a:ext cx="0" cy="0"/>
          <a:chOff x="0" y="0"/>
          <a:chExt cx="0" cy="0"/>
        </a:xfrm>
      </p:grpSpPr>
      <p:sp>
        <p:nvSpPr>
          <p:cNvPr id="2052" name="Google Shape;2052;p151"/>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53" name="Google Shape;2053;p151"/>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54" name="Google Shape;2054;p151"/>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55" name="Google Shape;2055;p151"/>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056" name="Google Shape;2056;p151"/>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2057" name="Google Shape;2057;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58" name="Google Shape;2058;p1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2059" name="Google Shape;2059;p151"/>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2060" name="Google Shape;2060;p151"/>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2061" name="Google Shape;2061;p151"/>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062" name="Google Shape;2062;p151"/>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063" name="Google Shape;2063;p151"/>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064" name="Google Shape;2064;p151"/>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065"/>
        <p:cNvGrpSpPr/>
        <p:nvPr/>
      </p:nvGrpSpPr>
      <p:grpSpPr>
        <a:xfrm>
          <a:off x="0" y="0"/>
          <a:ext cx="0" cy="0"/>
          <a:chOff x="0" y="0"/>
          <a:chExt cx="0" cy="0"/>
        </a:xfrm>
      </p:grpSpPr>
      <p:sp>
        <p:nvSpPr>
          <p:cNvPr id="2066" name="Google Shape;2066;p152"/>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67" name="Google Shape;2067;p152"/>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68" name="Google Shape;2068;p152"/>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69" name="Google Shape;2069;p152"/>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70" name="Google Shape;2070;p152"/>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71" name="Google Shape;2071;p152"/>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72" name="Google Shape;2072;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073" name="Google Shape;2073;p152"/>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74" name="Google Shape;2074;p152"/>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075" name="Google Shape;2075;p152"/>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76" name="Google Shape;2076;p152"/>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77" name="Google Shape;2077;p152"/>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78" name="Google Shape;2078;p152"/>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79" name="Google Shape;2079;p152"/>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80" name="Google Shape;2080;p152"/>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81" name="Google Shape;2081;p152"/>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82" name="Google Shape;2082;p152"/>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2083" name="Google Shape;2083;p152"/>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2084" name="Google Shape;2084;p152"/>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085" name="Google Shape;2085;p152"/>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086" name="Google Shape;2086;p152"/>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087" name="Google Shape;2087;p152"/>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088" name="Google Shape;2088;p152"/>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089" name="Google Shape;2089;p152"/>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090" name="Google Shape;2090;p152"/>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98" name="Google Shape;98;p17"/>
          <p:cNvSpPr>
            <a:spLocks noGrp="1"/>
          </p:cNvSpPr>
          <p:nvPr>
            <p:ph type="pic" idx="2"/>
          </p:nvPr>
        </p:nvSpPr>
        <p:spPr>
          <a:xfrm>
            <a:off x="4899403" y="439313"/>
            <a:ext cx="3857100" cy="4264800"/>
          </a:xfrm>
          <a:prstGeom prst="roundRect">
            <a:avLst>
              <a:gd name="adj" fmla="val 3145"/>
            </a:avLst>
          </a:prstGeom>
          <a:noFill/>
          <a:ln>
            <a:noFill/>
          </a:ln>
        </p:spPr>
      </p:sp>
      <p:sp>
        <p:nvSpPr>
          <p:cNvPr id="99" name="Google Shape;99;p17"/>
          <p:cNvSpPr>
            <a:spLocks noGrp="1"/>
          </p:cNvSpPr>
          <p:nvPr>
            <p:ph type="pic" idx="3"/>
          </p:nvPr>
        </p:nvSpPr>
        <p:spPr>
          <a:xfrm>
            <a:off x="1991065" y="636560"/>
            <a:ext cx="1566000" cy="339600"/>
          </a:xfrm>
          <a:prstGeom prst="rect">
            <a:avLst/>
          </a:prstGeom>
          <a:solidFill>
            <a:schemeClr val="lt1"/>
          </a:solidFill>
          <a:ln>
            <a:noFill/>
          </a:ln>
        </p:spPr>
      </p:sp>
      <p:sp>
        <p:nvSpPr>
          <p:cNvPr id="100" name="Google Shape;100;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01" name="Google Shape;101;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02" name="Google Shape;102;p17"/>
          <p:cNvGrpSpPr/>
          <p:nvPr/>
        </p:nvGrpSpPr>
        <p:grpSpPr>
          <a:xfrm>
            <a:off x="645294" y="661955"/>
            <a:ext cx="1204506" cy="283739"/>
            <a:chOff x="1720785" y="1765213"/>
            <a:chExt cx="3212015" cy="756636"/>
          </a:xfrm>
        </p:grpSpPr>
        <p:grpSp>
          <p:nvGrpSpPr>
            <p:cNvPr id="103" name="Google Shape;103;p17"/>
            <p:cNvGrpSpPr/>
            <p:nvPr/>
          </p:nvGrpSpPr>
          <p:grpSpPr>
            <a:xfrm>
              <a:off x="1720785" y="1765213"/>
              <a:ext cx="2468571" cy="756636"/>
              <a:chOff x="1720785" y="1765213"/>
              <a:chExt cx="2468571" cy="756636"/>
            </a:xfrm>
          </p:grpSpPr>
          <p:sp>
            <p:nvSpPr>
              <p:cNvPr id="104" name="Google Shape;104;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05" name="Google Shape;105;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06" name="Google Shape;106;p17"/>
              <p:cNvGrpSpPr/>
              <p:nvPr/>
            </p:nvGrpSpPr>
            <p:grpSpPr>
              <a:xfrm>
                <a:off x="3397356" y="1765216"/>
                <a:ext cx="792000" cy="756633"/>
                <a:chOff x="3397356" y="1765216"/>
                <a:chExt cx="792000" cy="756633"/>
              </a:xfrm>
            </p:grpSpPr>
            <p:grpSp>
              <p:nvGrpSpPr>
                <p:cNvPr id="107" name="Google Shape;107;p17"/>
                <p:cNvGrpSpPr/>
                <p:nvPr/>
              </p:nvGrpSpPr>
              <p:grpSpPr>
                <a:xfrm>
                  <a:off x="3397356" y="1765216"/>
                  <a:ext cx="792000" cy="756633"/>
                  <a:chOff x="3397356" y="1765216"/>
                  <a:chExt cx="792000" cy="756633"/>
                </a:xfrm>
              </p:grpSpPr>
              <p:sp>
                <p:nvSpPr>
                  <p:cNvPr id="108" name="Google Shape;108;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09" name="Google Shape;109;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10" name="Google Shape;110;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11" name="Google Shape;111;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12" name="Google Shape;112;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091"/>
        <p:cNvGrpSpPr/>
        <p:nvPr/>
      </p:nvGrpSpPr>
      <p:grpSpPr>
        <a:xfrm>
          <a:off x="0" y="0"/>
          <a:ext cx="0" cy="0"/>
          <a:chOff x="0" y="0"/>
          <a:chExt cx="0" cy="0"/>
        </a:xfrm>
      </p:grpSpPr>
      <p:sp>
        <p:nvSpPr>
          <p:cNvPr id="2092" name="Google Shape;2092;p153"/>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93" name="Google Shape;2093;p153"/>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94" name="Google Shape;2094;p153"/>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95" name="Google Shape;2095;p153"/>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96" name="Google Shape;2096;p153"/>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97" name="Google Shape;2097;p153"/>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98" name="Google Shape;2098;p153"/>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099" name="Google Shape;2099;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00" name="Google Shape;2100;p153"/>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01" name="Google Shape;2101;p153"/>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02" name="Google Shape;2102;p153"/>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03" name="Google Shape;2103;p153"/>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04" name="Google Shape;2104;p153"/>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05" name="Google Shape;2105;p153"/>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06" name="Google Shape;2106;p153"/>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07" name="Google Shape;2107;p153"/>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08" name="Google Shape;2108;p153"/>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09" name="Google Shape;2109;p153"/>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2110" name="Google Shape;2110;p153"/>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2111" name="Google Shape;2111;p153"/>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12" name="Google Shape;2112;p153"/>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113" name="Google Shape;2113;p153"/>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114" name="Google Shape;2114;p153"/>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2115" name="Google Shape;2115;p153"/>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116" name="Google Shape;2116;p153"/>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2117" name="Google Shape;2117;p153"/>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118"/>
        <p:cNvGrpSpPr/>
        <p:nvPr/>
      </p:nvGrpSpPr>
      <p:grpSpPr>
        <a:xfrm>
          <a:off x="0" y="0"/>
          <a:ext cx="0" cy="0"/>
          <a:chOff x="0" y="0"/>
          <a:chExt cx="0" cy="0"/>
        </a:xfrm>
      </p:grpSpPr>
      <p:sp>
        <p:nvSpPr>
          <p:cNvPr id="2119" name="Google Shape;2119;p154"/>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20" name="Google Shape;2120;p154"/>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21" name="Google Shape;2121;p154"/>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22" name="Google Shape;2122;p154"/>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23" name="Google Shape;2123;p154"/>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24" name="Google Shape;2124;p154"/>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25" name="Google Shape;2125;p154"/>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26" name="Google Shape;2126;p154"/>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27" name="Google Shape;2127;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2128" name="Google Shape;2128;p154"/>
          <p:cNvGrpSpPr/>
          <p:nvPr/>
        </p:nvGrpSpPr>
        <p:grpSpPr>
          <a:xfrm>
            <a:off x="522383" y="1710908"/>
            <a:ext cx="345768" cy="471692"/>
            <a:chOff x="1393020" y="4562422"/>
            <a:chExt cx="922048" cy="1257845"/>
          </a:xfrm>
        </p:grpSpPr>
        <p:grpSp>
          <p:nvGrpSpPr>
            <p:cNvPr id="2129" name="Google Shape;2129;p154"/>
            <p:cNvGrpSpPr/>
            <p:nvPr/>
          </p:nvGrpSpPr>
          <p:grpSpPr>
            <a:xfrm>
              <a:off x="1393020" y="4562422"/>
              <a:ext cx="922048" cy="1257845"/>
              <a:chOff x="11596382" y="3794459"/>
              <a:chExt cx="1472215" cy="2008375"/>
            </a:xfrm>
          </p:grpSpPr>
          <p:sp>
            <p:nvSpPr>
              <p:cNvPr id="2130" name="Google Shape;2130;p154"/>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31" name="Google Shape;2131;p154"/>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32" name="Google Shape;2132;p154"/>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133" name="Google Shape;2133;p154"/>
          <p:cNvGrpSpPr/>
          <p:nvPr/>
        </p:nvGrpSpPr>
        <p:grpSpPr>
          <a:xfrm>
            <a:off x="3383762" y="744121"/>
            <a:ext cx="345768" cy="471692"/>
            <a:chOff x="1393020" y="4562422"/>
            <a:chExt cx="922048" cy="1257845"/>
          </a:xfrm>
        </p:grpSpPr>
        <p:grpSp>
          <p:nvGrpSpPr>
            <p:cNvPr id="2134" name="Google Shape;2134;p154"/>
            <p:cNvGrpSpPr/>
            <p:nvPr/>
          </p:nvGrpSpPr>
          <p:grpSpPr>
            <a:xfrm>
              <a:off x="1393020" y="4562422"/>
              <a:ext cx="922048" cy="1257845"/>
              <a:chOff x="11596382" y="3794459"/>
              <a:chExt cx="1472215" cy="2008375"/>
            </a:xfrm>
          </p:grpSpPr>
          <p:sp>
            <p:nvSpPr>
              <p:cNvPr id="2135" name="Google Shape;2135;p154"/>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36" name="Google Shape;2136;p154"/>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37" name="Google Shape;2137;p154"/>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138" name="Google Shape;2138;p154"/>
          <p:cNvGrpSpPr/>
          <p:nvPr/>
        </p:nvGrpSpPr>
        <p:grpSpPr>
          <a:xfrm>
            <a:off x="520460" y="2816860"/>
            <a:ext cx="345768" cy="471692"/>
            <a:chOff x="1393020" y="4562422"/>
            <a:chExt cx="922048" cy="1257845"/>
          </a:xfrm>
        </p:grpSpPr>
        <p:grpSp>
          <p:nvGrpSpPr>
            <p:cNvPr id="2139" name="Google Shape;2139;p154"/>
            <p:cNvGrpSpPr/>
            <p:nvPr/>
          </p:nvGrpSpPr>
          <p:grpSpPr>
            <a:xfrm>
              <a:off x="1393020" y="4562422"/>
              <a:ext cx="922048" cy="1257845"/>
              <a:chOff x="11596382" y="3794459"/>
              <a:chExt cx="1472215" cy="2008375"/>
            </a:xfrm>
          </p:grpSpPr>
          <p:sp>
            <p:nvSpPr>
              <p:cNvPr id="2140" name="Google Shape;2140;p154"/>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1" name="Google Shape;2141;p154"/>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42" name="Google Shape;2142;p154"/>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143" name="Google Shape;2143;p154"/>
          <p:cNvGrpSpPr/>
          <p:nvPr/>
        </p:nvGrpSpPr>
        <p:grpSpPr>
          <a:xfrm>
            <a:off x="6186694" y="1710908"/>
            <a:ext cx="345768" cy="471692"/>
            <a:chOff x="1393020" y="4562422"/>
            <a:chExt cx="922048" cy="1257845"/>
          </a:xfrm>
        </p:grpSpPr>
        <p:grpSp>
          <p:nvGrpSpPr>
            <p:cNvPr id="2144" name="Google Shape;2144;p154"/>
            <p:cNvGrpSpPr/>
            <p:nvPr/>
          </p:nvGrpSpPr>
          <p:grpSpPr>
            <a:xfrm>
              <a:off x="1393020" y="4562422"/>
              <a:ext cx="922048" cy="1257845"/>
              <a:chOff x="11596382" y="3794459"/>
              <a:chExt cx="1472215" cy="2008375"/>
            </a:xfrm>
          </p:grpSpPr>
          <p:sp>
            <p:nvSpPr>
              <p:cNvPr id="2145" name="Google Shape;2145;p154"/>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46" name="Google Shape;2146;p154"/>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47" name="Google Shape;2147;p154"/>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148" name="Google Shape;2148;p154"/>
          <p:cNvGrpSpPr/>
          <p:nvPr/>
        </p:nvGrpSpPr>
        <p:grpSpPr>
          <a:xfrm>
            <a:off x="6184772" y="2816860"/>
            <a:ext cx="345768" cy="471692"/>
            <a:chOff x="1393020" y="4562422"/>
            <a:chExt cx="922048" cy="1257845"/>
          </a:xfrm>
        </p:grpSpPr>
        <p:grpSp>
          <p:nvGrpSpPr>
            <p:cNvPr id="2149" name="Google Shape;2149;p154"/>
            <p:cNvGrpSpPr/>
            <p:nvPr/>
          </p:nvGrpSpPr>
          <p:grpSpPr>
            <a:xfrm>
              <a:off x="1393020" y="4562422"/>
              <a:ext cx="922048" cy="1257845"/>
              <a:chOff x="11596382" y="3794459"/>
              <a:chExt cx="1472215" cy="2008375"/>
            </a:xfrm>
          </p:grpSpPr>
          <p:sp>
            <p:nvSpPr>
              <p:cNvPr id="2150" name="Google Shape;2150;p154"/>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51" name="Google Shape;2151;p154"/>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52" name="Google Shape;2152;p154"/>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2153" name="Google Shape;2153;p154"/>
          <p:cNvGrpSpPr/>
          <p:nvPr/>
        </p:nvGrpSpPr>
        <p:grpSpPr>
          <a:xfrm>
            <a:off x="3383762" y="3858616"/>
            <a:ext cx="345768" cy="471692"/>
            <a:chOff x="1393020" y="4562422"/>
            <a:chExt cx="922048" cy="1257845"/>
          </a:xfrm>
        </p:grpSpPr>
        <p:grpSp>
          <p:nvGrpSpPr>
            <p:cNvPr id="2154" name="Google Shape;2154;p154"/>
            <p:cNvGrpSpPr/>
            <p:nvPr/>
          </p:nvGrpSpPr>
          <p:grpSpPr>
            <a:xfrm>
              <a:off x="1393020" y="4562422"/>
              <a:ext cx="922048" cy="1257845"/>
              <a:chOff x="11596382" y="3794459"/>
              <a:chExt cx="1472215" cy="2008375"/>
            </a:xfrm>
          </p:grpSpPr>
          <p:sp>
            <p:nvSpPr>
              <p:cNvPr id="2155" name="Google Shape;2155;p154"/>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56" name="Google Shape;2156;p154"/>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57" name="Google Shape;2157;p154"/>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2158" name="Google Shape;2158;p154"/>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59" name="Google Shape;2159;p154"/>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60" name="Google Shape;2160;p154"/>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61" name="Google Shape;2161;p154"/>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162" name="Google Shape;2162;p154"/>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163"/>
        <p:cNvGrpSpPr/>
        <p:nvPr/>
      </p:nvGrpSpPr>
      <p:grpSpPr>
        <a:xfrm>
          <a:off x="0" y="0"/>
          <a:ext cx="0" cy="0"/>
          <a:chOff x="0" y="0"/>
          <a:chExt cx="0" cy="0"/>
        </a:xfrm>
      </p:grpSpPr>
      <p:sp>
        <p:nvSpPr>
          <p:cNvPr id="2164" name="Google Shape;2164;p155"/>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65" name="Google Shape;2165;p155"/>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66" name="Google Shape;2166;p155"/>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67" name="Google Shape;2167;p155"/>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68" name="Google Shape;2168;p155"/>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69" name="Google Shape;2169;p155"/>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70" name="Google Shape;2170;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71" name="Google Shape;2171;p155"/>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72" name="Google Shape;2172;p155"/>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73" name="Google Shape;2173;p155"/>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74" name="Google Shape;2174;p155"/>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175" name="Google Shape;2175;p155"/>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176" name="Google Shape;2176;p155"/>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177" name="Google Shape;2177;p155"/>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178" name="Google Shape;2178;p155"/>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179" name="Google Shape;2179;p155"/>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180" name="Google Shape;2180;p155"/>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181" name="Google Shape;2181;p155"/>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182"/>
        <p:cNvGrpSpPr/>
        <p:nvPr/>
      </p:nvGrpSpPr>
      <p:grpSpPr>
        <a:xfrm>
          <a:off x="0" y="0"/>
          <a:ext cx="0" cy="0"/>
          <a:chOff x="0" y="0"/>
          <a:chExt cx="0" cy="0"/>
        </a:xfrm>
      </p:grpSpPr>
      <p:sp>
        <p:nvSpPr>
          <p:cNvPr id="2183" name="Google Shape;2183;p156"/>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84" name="Google Shape;2184;p156"/>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85" name="Google Shape;2185;p156"/>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86" name="Google Shape;2186;p156"/>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87" name="Google Shape;2187;p156"/>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88" name="Google Shape;2188;p156"/>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89" name="Google Shape;2189;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190" name="Google Shape;2190;p156"/>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91" name="Google Shape;2191;p156"/>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92" name="Google Shape;2192;p156"/>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193" name="Google Shape;2193;p156"/>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194" name="Google Shape;2194;p156"/>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195" name="Google Shape;2195;p156"/>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196" name="Google Shape;2196;p156"/>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197" name="Google Shape;2197;p156"/>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198" name="Google Shape;2198;p156"/>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199" name="Google Shape;2199;p156"/>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200" name="Google Shape;2200;p156"/>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201"/>
        <p:cNvGrpSpPr/>
        <p:nvPr/>
      </p:nvGrpSpPr>
      <p:grpSpPr>
        <a:xfrm>
          <a:off x="0" y="0"/>
          <a:ext cx="0" cy="0"/>
          <a:chOff x="0" y="0"/>
          <a:chExt cx="0" cy="0"/>
        </a:xfrm>
      </p:grpSpPr>
      <p:sp>
        <p:nvSpPr>
          <p:cNvPr id="2202" name="Google Shape;2202;p157"/>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03" name="Google Shape;2203;p157"/>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04" name="Google Shape;2204;p157"/>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05" name="Google Shape;2205;p157"/>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06" name="Google Shape;2206;p157"/>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07" name="Google Shape;2207;p1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08" name="Google Shape;2208;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09" name="Google Shape;2209;p157"/>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10" name="Google Shape;2210;p157"/>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11" name="Google Shape;2211;p157"/>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12" name="Google Shape;2212;p157"/>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213" name="Google Shape;2213;p157"/>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214" name="Google Shape;2214;p157"/>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215" name="Google Shape;2215;p157"/>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216" name="Google Shape;2216;p157"/>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217" name="Google Shape;2217;p157"/>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218" name="Google Shape;2218;p157"/>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219" name="Google Shape;2219;p157"/>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220"/>
        <p:cNvGrpSpPr/>
        <p:nvPr/>
      </p:nvGrpSpPr>
      <p:grpSpPr>
        <a:xfrm>
          <a:off x="0" y="0"/>
          <a:ext cx="0" cy="0"/>
          <a:chOff x="0" y="0"/>
          <a:chExt cx="0" cy="0"/>
        </a:xfrm>
      </p:grpSpPr>
      <p:pic>
        <p:nvPicPr>
          <p:cNvPr id="2221" name="Google Shape;2221;p15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222" name="Google Shape;2222;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223" name="Google Shape;2223;p158"/>
          <p:cNvGrpSpPr/>
          <p:nvPr/>
        </p:nvGrpSpPr>
        <p:grpSpPr>
          <a:xfrm>
            <a:off x="8381796" y="4822425"/>
            <a:ext cx="537710" cy="158585"/>
            <a:chOff x="22351457" y="12859799"/>
            <a:chExt cx="1433894" cy="422893"/>
          </a:xfrm>
        </p:grpSpPr>
        <p:grpSp>
          <p:nvGrpSpPr>
            <p:cNvPr id="2224" name="Google Shape;2224;p158"/>
            <p:cNvGrpSpPr/>
            <p:nvPr/>
          </p:nvGrpSpPr>
          <p:grpSpPr>
            <a:xfrm>
              <a:off x="22351457" y="12859799"/>
              <a:ext cx="1379787" cy="422893"/>
              <a:chOff x="22351457" y="12859799"/>
              <a:chExt cx="1379787" cy="422893"/>
            </a:xfrm>
          </p:grpSpPr>
          <p:sp>
            <p:nvSpPr>
              <p:cNvPr id="2225" name="Google Shape;2225;p15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26" name="Google Shape;2226;p15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27" name="Google Shape;2227;p158"/>
              <p:cNvGrpSpPr/>
              <p:nvPr/>
            </p:nvGrpSpPr>
            <p:grpSpPr>
              <a:xfrm>
                <a:off x="23288552" y="12859801"/>
                <a:ext cx="442692" cy="422765"/>
                <a:chOff x="23288552" y="12859801"/>
                <a:chExt cx="442692" cy="422765"/>
              </a:xfrm>
            </p:grpSpPr>
            <p:grpSp>
              <p:nvGrpSpPr>
                <p:cNvPr id="2228" name="Google Shape;2228;p158"/>
                <p:cNvGrpSpPr/>
                <p:nvPr/>
              </p:nvGrpSpPr>
              <p:grpSpPr>
                <a:xfrm>
                  <a:off x="23288552" y="12859801"/>
                  <a:ext cx="442692" cy="422765"/>
                  <a:chOff x="23288552" y="12859801"/>
                  <a:chExt cx="442692" cy="422765"/>
                </a:xfrm>
              </p:grpSpPr>
              <p:sp>
                <p:nvSpPr>
                  <p:cNvPr id="2229" name="Google Shape;2229;p15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30" name="Google Shape;2230;p15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31" name="Google Shape;2231;p15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32" name="Google Shape;2232;p15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33" name="Google Shape;2233;p15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234" name="Google Shape;2234;p158"/>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35" name="Google Shape;2235;p158"/>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36" name="Google Shape;2236;p158"/>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37" name="Google Shape;2237;p158"/>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38" name="Google Shape;2238;p158"/>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39" name="Google Shape;2239;p1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40" name="Google Shape;2240;p158"/>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1" name="Google Shape;2241;p158"/>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2" name="Google Shape;2242;p158"/>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43" name="Google Shape;2243;p158"/>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244" name="Google Shape;2244;p158"/>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245" name="Google Shape;2245;p158"/>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246" name="Google Shape;2246;p158"/>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247" name="Google Shape;2247;p158"/>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248" name="Google Shape;2248;p158"/>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2249" name="Google Shape;2249;p158"/>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2250" name="Google Shape;2250;p158"/>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2251"/>
        <p:cNvGrpSpPr/>
        <p:nvPr/>
      </p:nvGrpSpPr>
      <p:grpSpPr>
        <a:xfrm>
          <a:off x="0" y="0"/>
          <a:ext cx="0" cy="0"/>
          <a:chOff x="0" y="0"/>
          <a:chExt cx="0" cy="0"/>
        </a:xfrm>
      </p:grpSpPr>
      <p:sp>
        <p:nvSpPr>
          <p:cNvPr id="2252" name="Google Shape;2252;p159"/>
          <p:cNvSpPr>
            <a:spLocks noGrp="1"/>
          </p:cNvSpPr>
          <p:nvPr>
            <p:ph type="pic" idx="2"/>
          </p:nvPr>
        </p:nvSpPr>
        <p:spPr>
          <a:xfrm>
            <a:off x="3688920" y="-4612"/>
            <a:ext cx="4605600" cy="5144100"/>
          </a:xfrm>
          <a:prstGeom prst="rect">
            <a:avLst/>
          </a:prstGeom>
          <a:noFill/>
          <a:ln>
            <a:noFill/>
          </a:ln>
        </p:spPr>
      </p:sp>
      <p:pic>
        <p:nvPicPr>
          <p:cNvPr id="2253" name="Google Shape;2253;p159"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2254" name="Google Shape;2254;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255" name="Google Shape;2255;p159"/>
          <p:cNvGrpSpPr/>
          <p:nvPr/>
        </p:nvGrpSpPr>
        <p:grpSpPr>
          <a:xfrm>
            <a:off x="8381796" y="4822425"/>
            <a:ext cx="537710" cy="158585"/>
            <a:chOff x="22351457" y="12859799"/>
            <a:chExt cx="1433894" cy="422893"/>
          </a:xfrm>
        </p:grpSpPr>
        <p:grpSp>
          <p:nvGrpSpPr>
            <p:cNvPr id="2256" name="Google Shape;2256;p159"/>
            <p:cNvGrpSpPr/>
            <p:nvPr/>
          </p:nvGrpSpPr>
          <p:grpSpPr>
            <a:xfrm>
              <a:off x="22351457" y="12859799"/>
              <a:ext cx="1379787" cy="422893"/>
              <a:chOff x="22351457" y="12859799"/>
              <a:chExt cx="1379787" cy="422893"/>
            </a:xfrm>
          </p:grpSpPr>
          <p:sp>
            <p:nvSpPr>
              <p:cNvPr id="2257" name="Google Shape;2257;p15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58" name="Google Shape;2258;p15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59" name="Google Shape;2259;p159"/>
              <p:cNvGrpSpPr/>
              <p:nvPr/>
            </p:nvGrpSpPr>
            <p:grpSpPr>
              <a:xfrm>
                <a:off x="23288552" y="12859801"/>
                <a:ext cx="442692" cy="422765"/>
                <a:chOff x="23288552" y="12859801"/>
                <a:chExt cx="442692" cy="422765"/>
              </a:xfrm>
            </p:grpSpPr>
            <p:grpSp>
              <p:nvGrpSpPr>
                <p:cNvPr id="2260" name="Google Shape;2260;p159"/>
                <p:cNvGrpSpPr/>
                <p:nvPr/>
              </p:nvGrpSpPr>
              <p:grpSpPr>
                <a:xfrm>
                  <a:off x="23288552" y="12859801"/>
                  <a:ext cx="442692" cy="422765"/>
                  <a:chOff x="23288552" y="12859801"/>
                  <a:chExt cx="442692" cy="422765"/>
                </a:xfrm>
              </p:grpSpPr>
              <p:sp>
                <p:nvSpPr>
                  <p:cNvPr id="2261" name="Google Shape;2261;p15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62" name="Google Shape;2262;p15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63" name="Google Shape;2263;p15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64" name="Google Shape;2264;p15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65" name="Google Shape;2265;p15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266" name="Google Shape;2266;p1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2267"/>
        <p:cNvGrpSpPr/>
        <p:nvPr/>
      </p:nvGrpSpPr>
      <p:grpSpPr>
        <a:xfrm>
          <a:off x="0" y="0"/>
          <a:ext cx="0" cy="0"/>
          <a:chOff x="0" y="0"/>
          <a:chExt cx="0" cy="0"/>
        </a:xfrm>
      </p:grpSpPr>
      <p:sp>
        <p:nvSpPr>
          <p:cNvPr id="2268" name="Google Shape;2268;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269" name="Google Shape;2269;p160"/>
          <p:cNvGrpSpPr/>
          <p:nvPr/>
        </p:nvGrpSpPr>
        <p:grpSpPr>
          <a:xfrm>
            <a:off x="8381796" y="4822425"/>
            <a:ext cx="537710" cy="158585"/>
            <a:chOff x="22351457" y="12859799"/>
            <a:chExt cx="1433894" cy="422893"/>
          </a:xfrm>
        </p:grpSpPr>
        <p:grpSp>
          <p:nvGrpSpPr>
            <p:cNvPr id="2270" name="Google Shape;2270;p160"/>
            <p:cNvGrpSpPr/>
            <p:nvPr/>
          </p:nvGrpSpPr>
          <p:grpSpPr>
            <a:xfrm>
              <a:off x="22351457" y="12859799"/>
              <a:ext cx="1379787" cy="422893"/>
              <a:chOff x="22351457" y="12859799"/>
              <a:chExt cx="1379787" cy="422893"/>
            </a:xfrm>
          </p:grpSpPr>
          <p:sp>
            <p:nvSpPr>
              <p:cNvPr id="2271" name="Google Shape;2271;p1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72" name="Google Shape;2272;p1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73" name="Google Shape;2273;p160"/>
              <p:cNvGrpSpPr/>
              <p:nvPr/>
            </p:nvGrpSpPr>
            <p:grpSpPr>
              <a:xfrm>
                <a:off x="23288552" y="12859801"/>
                <a:ext cx="442692" cy="422765"/>
                <a:chOff x="23288552" y="12859801"/>
                <a:chExt cx="442692" cy="422765"/>
              </a:xfrm>
            </p:grpSpPr>
            <p:grpSp>
              <p:nvGrpSpPr>
                <p:cNvPr id="2274" name="Google Shape;2274;p160"/>
                <p:cNvGrpSpPr/>
                <p:nvPr/>
              </p:nvGrpSpPr>
              <p:grpSpPr>
                <a:xfrm>
                  <a:off x="23288552" y="12859801"/>
                  <a:ext cx="442692" cy="422765"/>
                  <a:chOff x="23288552" y="12859801"/>
                  <a:chExt cx="442692" cy="422765"/>
                </a:xfrm>
              </p:grpSpPr>
              <p:sp>
                <p:nvSpPr>
                  <p:cNvPr id="2275" name="Google Shape;2275;p1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76" name="Google Shape;2276;p1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77" name="Google Shape;2277;p1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78" name="Google Shape;2278;p1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79" name="Google Shape;2279;p1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280" name="Google Shape;2280;p160"/>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281"/>
        <p:cNvGrpSpPr/>
        <p:nvPr/>
      </p:nvGrpSpPr>
      <p:grpSpPr>
        <a:xfrm>
          <a:off x="0" y="0"/>
          <a:ext cx="0" cy="0"/>
          <a:chOff x="0" y="0"/>
          <a:chExt cx="0" cy="0"/>
        </a:xfrm>
      </p:grpSpPr>
      <p:sp>
        <p:nvSpPr>
          <p:cNvPr id="2282" name="Google Shape;2282;p161"/>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3" name="Google Shape;2283;p161"/>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4" name="Google Shape;2284;p161"/>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5" name="Google Shape;2285;p161"/>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6" name="Google Shape;2286;p161"/>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7" name="Google Shape;2287;p161"/>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8" name="Google Shape;2288;p161"/>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89" name="Google Shape;2289;p161"/>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290" name="Google Shape;2290;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291" name="Google Shape;2291;p161"/>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292" name="Google Shape;2292;p161"/>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2293" name="Google Shape;2293;p161"/>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294" name="Google Shape;2294;p161"/>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2295" name="Google Shape;2295;p161"/>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296" name="Google Shape;2296;p161"/>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2297" name="Google Shape;2297;p161"/>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298" name="Google Shape;2298;p161"/>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2299" name="Google Shape;2299;p161"/>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300" name="Google Shape;2300;p161"/>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301" name="Google Shape;2301;p161"/>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302" name="Google Shape;2302;p161"/>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303" name="Google Shape;2303;p161"/>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04" name="Google Shape;2304;p161"/>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305" name="Google Shape;2305;p161"/>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06" name="Google Shape;2306;p161"/>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307" name="Google Shape;2307;p161"/>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08" name="Google Shape;2308;p161"/>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2309" name="Google Shape;2309;p161"/>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10" name="Google Shape;2310;p161"/>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311"/>
        <p:cNvGrpSpPr/>
        <p:nvPr/>
      </p:nvGrpSpPr>
      <p:grpSpPr>
        <a:xfrm>
          <a:off x="0" y="0"/>
          <a:ext cx="0" cy="0"/>
          <a:chOff x="0" y="0"/>
          <a:chExt cx="0" cy="0"/>
        </a:xfrm>
      </p:grpSpPr>
      <p:sp>
        <p:nvSpPr>
          <p:cNvPr id="2312" name="Google Shape;2312;p162"/>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3" name="Google Shape;2313;p162"/>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4" name="Google Shape;2314;p162"/>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5" name="Google Shape;2315;p162"/>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6" name="Google Shape;2316;p162"/>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7" name="Google Shape;2317;p162"/>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18" name="Google Shape;2318;p162"/>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19" name="Google Shape;2319;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320" name="Google Shape;2320;p162"/>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321" name="Google Shape;2321;p162"/>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322" name="Google Shape;2322;p162"/>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323" name="Google Shape;2323;p162"/>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324" name="Google Shape;2324;p162"/>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325" name="Google Shape;2325;p162"/>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326" name="Google Shape;2326;p162"/>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327" name="Google Shape;2327;p162"/>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2328" name="Google Shape;2328;p162"/>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329" name="Google Shape;2329;p162"/>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30" name="Google Shape;2330;p162"/>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31" name="Google Shape;2331;p162"/>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32" name="Google Shape;2332;p162"/>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33" name="Google Shape;2333;p162"/>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34" name="Google Shape;2334;p162"/>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335"/>
        <p:cNvGrpSpPr/>
        <p:nvPr/>
      </p:nvGrpSpPr>
      <p:grpSpPr>
        <a:xfrm>
          <a:off x="0" y="0"/>
          <a:ext cx="0" cy="0"/>
          <a:chOff x="0" y="0"/>
          <a:chExt cx="0" cy="0"/>
        </a:xfrm>
      </p:grpSpPr>
      <p:sp>
        <p:nvSpPr>
          <p:cNvPr id="2336" name="Google Shape;2336;p163"/>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7" name="Google Shape;2337;p163"/>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8" name="Google Shape;2338;p163"/>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39" name="Google Shape;2339;p163"/>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40" name="Google Shape;2340;p163"/>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41" name="Google Shape;2341;p163"/>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42" name="Google Shape;2342;p163"/>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43" name="Google Shape;2343;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344" name="Google Shape;2344;p163"/>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345" name="Google Shape;2345;p163"/>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346" name="Google Shape;2346;p163"/>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347" name="Google Shape;2347;p163"/>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348" name="Google Shape;2348;p163"/>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349" name="Google Shape;2349;p163"/>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350" name="Google Shape;2350;p163"/>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351" name="Google Shape;2351;p163"/>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52" name="Google Shape;2352;p163"/>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53" name="Google Shape;2353;p163"/>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54" name="Google Shape;2354;p163"/>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55" name="Google Shape;2355;p163"/>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56" name="Google Shape;2356;p163"/>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2357" name="Google Shape;2357;p163"/>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2358" name="Google Shape;2358;p163"/>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359"/>
        <p:cNvGrpSpPr/>
        <p:nvPr/>
      </p:nvGrpSpPr>
      <p:grpSpPr>
        <a:xfrm>
          <a:off x="0" y="0"/>
          <a:ext cx="0" cy="0"/>
          <a:chOff x="0" y="0"/>
          <a:chExt cx="0" cy="0"/>
        </a:xfrm>
      </p:grpSpPr>
      <p:sp>
        <p:nvSpPr>
          <p:cNvPr id="2360" name="Google Shape;2360;p164"/>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361" name="Google Shape;2361;p164"/>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362" name="Google Shape;2362;p164"/>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2363" name="Google Shape;2363;p164"/>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64" name="Google Shape;2364;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365" name="Google Shape;2365;p164"/>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2366" name="Google Shape;2366;p164"/>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2367" name="Google Shape;2367;p164"/>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2368" name="Google Shape;2368;p164"/>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2369" name="Google Shape;2369;p164"/>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2370" name="Google Shape;2370;p164"/>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2371" name="Google Shape;2371;p164"/>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2372" name="Google Shape;2372;p164"/>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2373" name="Google Shape;2373;p164"/>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2374" name="Google Shape;2374;p164"/>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2375" name="Google Shape;2375;p164"/>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2376" name="Google Shape;2376;p164"/>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2377" name="Google Shape;2377;p164"/>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2378" name="Google Shape;2378;p164"/>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79" name="Google Shape;2379;p164"/>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80" name="Google Shape;2380;p164"/>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81" name="Google Shape;2381;p164"/>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82" name="Google Shape;2382;p164"/>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83" name="Google Shape;2383;p164"/>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84" name="Google Shape;2384;p164"/>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85" name="Google Shape;2385;p164"/>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86" name="Google Shape;2386;p164"/>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87" name="Google Shape;2387;p164"/>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88" name="Google Shape;2388;p164"/>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89" name="Google Shape;2389;p164"/>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2390" name="Google Shape;2390;p164"/>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2391" name="Google Shape;2391;p164"/>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392"/>
        <p:cNvGrpSpPr/>
        <p:nvPr/>
      </p:nvGrpSpPr>
      <p:grpSpPr>
        <a:xfrm>
          <a:off x="0" y="0"/>
          <a:ext cx="0" cy="0"/>
          <a:chOff x="0" y="0"/>
          <a:chExt cx="0" cy="0"/>
        </a:xfrm>
      </p:grpSpPr>
      <p:sp>
        <p:nvSpPr>
          <p:cNvPr id="2393" name="Google Shape;2393;p165"/>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394" name="Google Shape;2394;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395" name="Google Shape;2395;p165"/>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2396" name="Google Shape;2396;p165"/>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2397" name="Google Shape;2397;p165"/>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2398" name="Google Shape;2398;p165"/>
          <p:cNvGrpSpPr/>
          <p:nvPr/>
        </p:nvGrpSpPr>
        <p:grpSpPr>
          <a:xfrm>
            <a:off x="8381796" y="4822425"/>
            <a:ext cx="537710" cy="158585"/>
            <a:chOff x="22351457" y="12859799"/>
            <a:chExt cx="1433894" cy="422893"/>
          </a:xfrm>
        </p:grpSpPr>
        <p:grpSp>
          <p:nvGrpSpPr>
            <p:cNvPr id="2399" name="Google Shape;2399;p165"/>
            <p:cNvGrpSpPr/>
            <p:nvPr/>
          </p:nvGrpSpPr>
          <p:grpSpPr>
            <a:xfrm>
              <a:off x="22351457" y="12859799"/>
              <a:ext cx="1379787" cy="422893"/>
              <a:chOff x="22351457" y="12859799"/>
              <a:chExt cx="1379787" cy="422893"/>
            </a:xfrm>
          </p:grpSpPr>
          <p:sp>
            <p:nvSpPr>
              <p:cNvPr id="2400" name="Google Shape;2400;p16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01" name="Google Shape;2401;p16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02" name="Google Shape;2402;p165"/>
              <p:cNvGrpSpPr/>
              <p:nvPr/>
            </p:nvGrpSpPr>
            <p:grpSpPr>
              <a:xfrm>
                <a:off x="23288552" y="12859801"/>
                <a:ext cx="442692" cy="422765"/>
                <a:chOff x="23288552" y="12859801"/>
                <a:chExt cx="442692" cy="422765"/>
              </a:xfrm>
            </p:grpSpPr>
            <p:grpSp>
              <p:nvGrpSpPr>
                <p:cNvPr id="2403" name="Google Shape;2403;p165"/>
                <p:cNvGrpSpPr/>
                <p:nvPr/>
              </p:nvGrpSpPr>
              <p:grpSpPr>
                <a:xfrm>
                  <a:off x="23288552" y="12859801"/>
                  <a:ext cx="442692" cy="422765"/>
                  <a:chOff x="23288552" y="12859801"/>
                  <a:chExt cx="442692" cy="422765"/>
                </a:xfrm>
              </p:grpSpPr>
              <p:sp>
                <p:nvSpPr>
                  <p:cNvPr id="2404" name="Google Shape;2404;p16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05" name="Google Shape;2405;p16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06" name="Google Shape;2406;p16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407" name="Google Shape;2407;p16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408" name="Google Shape;2408;p16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409" name="Google Shape;2409;p165"/>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410" name="Google Shape;2410;p165"/>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411" name="Google Shape;2411;p165"/>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412" name="Google Shape;2412;p165"/>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13" name="Google Shape;2413;p165"/>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14" name="Google Shape;2414;p165"/>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415"/>
        <p:cNvGrpSpPr/>
        <p:nvPr/>
      </p:nvGrpSpPr>
      <p:grpSpPr>
        <a:xfrm>
          <a:off x="0" y="0"/>
          <a:ext cx="0" cy="0"/>
          <a:chOff x="0" y="0"/>
          <a:chExt cx="0" cy="0"/>
        </a:xfrm>
      </p:grpSpPr>
      <p:sp>
        <p:nvSpPr>
          <p:cNvPr id="2416" name="Google Shape;2416;p166"/>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17" name="Google Shape;2417;p166"/>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18" name="Google Shape;2418;p166"/>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19" name="Google Shape;2419;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420" name="Google Shape;2420;p166"/>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2421" name="Google Shape;2421;p166"/>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2422" name="Google Shape;2422;p166"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2423" name="Google Shape;2423;p166"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2424" name="Google Shape;2424;p166"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2425" name="Google Shape;2425;p166"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2426" name="Google Shape;2426;p166"/>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27" name="Google Shape;2427;p166"/>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28" name="Google Shape;2428;p166"/>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29" name="Google Shape;2429;p166"/>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30" name="Google Shape;2430;p166"/>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31" name="Google Shape;2431;p166"/>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32" name="Google Shape;2432;p166"/>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33" name="Google Shape;2433;p166"/>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34" name="Google Shape;2434;p166"/>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435" name="Google Shape;2435;p166"/>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36" name="Google Shape;2436;p166"/>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37" name="Google Shape;2437;p166"/>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38" name="Google Shape;2438;p166"/>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39" name="Google Shape;2439;p166"/>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440"/>
        <p:cNvGrpSpPr/>
        <p:nvPr/>
      </p:nvGrpSpPr>
      <p:grpSpPr>
        <a:xfrm>
          <a:off x="0" y="0"/>
          <a:ext cx="0" cy="0"/>
          <a:chOff x="0" y="0"/>
          <a:chExt cx="0" cy="0"/>
        </a:xfrm>
      </p:grpSpPr>
      <p:sp>
        <p:nvSpPr>
          <p:cNvPr id="2441" name="Google Shape;2441;p167"/>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2442" name="Google Shape;2442;p167"/>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43" name="Google Shape;2443;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444" name="Google Shape;2444;p167"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445" name="Google Shape;2445;p167"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446" name="Google Shape;2446;p167"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447" name="Google Shape;2447;p167"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448" name="Google Shape;2448;p167"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449" name="Google Shape;2449;p167"/>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50" name="Google Shape;2450;p167"/>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2451" name="Google Shape;2451;p167"/>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52" name="Google Shape;2452;p167"/>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53" name="Google Shape;2453;p167"/>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54" name="Google Shape;2454;p167"/>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55" name="Google Shape;2455;p167"/>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456" name="Google Shape;2456;p167"/>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457" name="Google Shape;2457;p167"/>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458" name="Google Shape;2458;p167"/>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459" name="Google Shape;2459;p167"/>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460" name="Google Shape;2460;p167"/>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461" name="Google Shape;2461;p167"/>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462" name="Google Shape;2462;p167"/>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2463" name="Google Shape;2463;p167"/>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464"/>
        <p:cNvGrpSpPr/>
        <p:nvPr/>
      </p:nvGrpSpPr>
      <p:grpSpPr>
        <a:xfrm>
          <a:off x="0" y="0"/>
          <a:ext cx="0" cy="0"/>
          <a:chOff x="0" y="0"/>
          <a:chExt cx="0" cy="0"/>
        </a:xfrm>
      </p:grpSpPr>
      <p:sp>
        <p:nvSpPr>
          <p:cNvPr id="2465" name="Google Shape;2465;p168"/>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66" name="Google Shape;2466;p168"/>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67" name="Google Shape;2467;p168"/>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68" name="Google Shape;2468;p168"/>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469" name="Google Shape;2469;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470" name="Google Shape;2470;p168"/>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2471" name="Google Shape;2471;p168"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472" name="Google Shape;2472;p168"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473" name="Google Shape;2473;p168"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474" name="Google Shape;2474;p168"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475" name="Google Shape;2475;p168"/>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2476" name="Google Shape;2476;p168"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2477" name="Google Shape;2477;p168"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478" name="Google Shape;2478;p168"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479" name="Google Shape;2479;p168"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480" name="Google Shape;2480;p168"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481" name="Google Shape;2481;p168"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482" name="Google Shape;2482;p168"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483" name="Google Shape;2483;p168"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484" name="Google Shape;2484;p168"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485" name="Google Shape;2485;p168"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486" name="Google Shape;2486;p168"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2487" name="Google Shape;2487;p168"/>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88" name="Google Shape;2488;p168"/>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89" name="Google Shape;2489;p168"/>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90" name="Google Shape;2490;p168"/>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91" name="Google Shape;2491;p168"/>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92" name="Google Shape;2492;p168"/>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493" name="Google Shape;2493;p168"/>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494" name="Google Shape;2494;p168"/>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495" name="Google Shape;2495;p168"/>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496" name="Google Shape;2496;p168"/>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497" name="Google Shape;2497;p168"/>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498" name="Google Shape;2498;p168"/>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2499" name="Google Shape;2499;p168"/>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500" name="Google Shape;2500;p168"/>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501" name="Google Shape;2501;p168"/>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02" name="Google Shape;2502;p168"/>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03" name="Google Shape;2503;p168"/>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04" name="Google Shape;2504;p168"/>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05" name="Google Shape;2505;p168"/>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06" name="Google Shape;2506;p168"/>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07" name="Google Shape;2507;p168"/>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08" name="Google Shape;2508;p168"/>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09" name="Google Shape;2509;p168"/>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10" name="Google Shape;2510;p168"/>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511" name="Google Shape;2511;p168"/>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512"/>
        <p:cNvGrpSpPr/>
        <p:nvPr/>
      </p:nvGrpSpPr>
      <p:grpSpPr>
        <a:xfrm>
          <a:off x="0" y="0"/>
          <a:ext cx="0" cy="0"/>
          <a:chOff x="0" y="0"/>
          <a:chExt cx="0" cy="0"/>
        </a:xfrm>
      </p:grpSpPr>
      <p:sp>
        <p:nvSpPr>
          <p:cNvPr id="2513" name="Google Shape;2513;p169"/>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14" name="Google Shape;2514;p169"/>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15" name="Google Shape;2515;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16" name="Google Shape;2516;p169"/>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2517" name="Google Shape;2517;p169"/>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518" name="Google Shape;2518;p169"/>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519" name="Google Shape;2519;p169"/>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20" name="Google Shape;2520;p169"/>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521" name="Google Shape;2521;p169"/>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2522" name="Google Shape;2522;p169"/>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523" name="Google Shape;2523;p169"/>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524" name="Google Shape;2524;p169"/>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525" name="Google Shape;2525;p169"/>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526" name="Google Shape;2526;p169"/>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27" name="Google Shape;2527;p169"/>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28" name="Google Shape;2528;p169"/>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29" name="Google Shape;2529;p169"/>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30" name="Google Shape;2530;p169"/>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531" name="Google Shape;2531;p169"/>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532" name="Google Shape;2532;p169"/>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533" name="Google Shape;2533;p169"/>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534" name="Google Shape;2534;p169"/>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35" name="Google Shape;2535;p169"/>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36" name="Google Shape;2536;p169"/>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37" name="Google Shape;2537;p169"/>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2538" name="Google Shape;2538;p169"/>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2539" name="Google Shape;2539;p169"/>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540"/>
        <p:cNvGrpSpPr/>
        <p:nvPr/>
      </p:nvGrpSpPr>
      <p:grpSpPr>
        <a:xfrm>
          <a:off x="0" y="0"/>
          <a:ext cx="0" cy="0"/>
          <a:chOff x="0" y="0"/>
          <a:chExt cx="0" cy="0"/>
        </a:xfrm>
      </p:grpSpPr>
      <p:sp>
        <p:nvSpPr>
          <p:cNvPr id="2541" name="Google Shape;2541;p170"/>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542" name="Google Shape;2542;p170"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2543" name="Google Shape;2543;p170"/>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44" name="Google Shape;2544;p170"/>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45" name="Google Shape;2545;p170"/>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46" name="Google Shape;2546;p170"/>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47" name="Google Shape;2547;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48" name="Google Shape;2548;p170"/>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549" name="Google Shape;2549;p170"/>
          <p:cNvSpPr>
            <a:spLocks noGrp="1"/>
          </p:cNvSpPr>
          <p:nvPr>
            <p:ph type="pic" idx="2"/>
          </p:nvPr>
        </p:nvSpPr>
        <p:spPr>
          <a:xfrm>
            <a:off x="477378" y="1343025"/>
            <a:ext cx="1936800" cy="1228800"/>
          </a:xfrm>
          <a:prstGeom prst="rect">
            <a:avLst/>
          </a:prstGeom>
          <a:noFill/>
          <a:ln>
            <a:noFill/>
          </a:ln>
        </p:spPr>
      </p:sp>
      <p:sp>
        <p:nvSpPr>
          <p:cNvPr id="2550" name="Google Shape;2550;p170"/>
          <p:cNvSpPr>
            <a:spLocks noGrp="1"/>
          </p:cNvSpPr>
          <p:nvPr>
            <p:ph type="pic" idx="3"/>
          </p:nvPr>
        </p:nvSpPr>
        <p:spPr>
          <a:xfrm>
            <a:off x="2517546" y="1343025"/>
            <a:ext cx="1936800" cy="1228800"/>
          </a:xfrm>
          <a:prstGeom prst="rect">
            <a:avLst/>
          </a:prstGeom>
          <a:noFill/>
          <a:ln>
            <a:noFill/>
          </a:ln>
        </p:spPr>
      </p:sp>
      <p:sp>
        <p:nvSpPr>
          <p:cNvPr id="2551" name="Google Shape;2551;p170"/>
          <p:cNvSpPr>
            <a:spLocks noGrp="1"/>
          </p:cNvSpPr>
          <p:nvPr>
            <p:ph type="pic" idx="4"/>
          </p:nvPr>
        </p:nvSpPr>
        <p:spPr>
          <a:xfrm>
            <a:off x="477378" y="3188033"/>
            <a:ext cx="1936800" cy="1305300"/>
          </a:xfrm>
          <a:prstGeom prst="rect">
            <a:avLst/>
          </a:prstGeom>
          <a:noFill/>
          <a:ln>
            <a:noFill/>
          </a:ln>
        </p:spPr>
      </p:sp>
      <p:sp>
        <p:nvSpPr>
          <p:cNvPr id="2552" name="Google Shape;2552;p170"/>
          <p:cNvSpPr>
            <a:spLocks noGrp="1"/>
          </p:cNvSpPr>
          <p:nvPr>
            <p:ph type="pic" idx="5"/>
          </p:nvPr>
        </p:nvSpPr>
        <p:spPr>
          <a:xfrm>
            <a:off x="2517546" y="3188033"/>
            <a:ext cx="1936800" cy="1305300"/>
          </a:xfrm>
          <a:prstGeom prst="rect">
            <a:avLst/>
          </a:prstGeom>
          <a:noFill/>
          <a:ln>
            <a:noFill/>
          </a:ln>
        </p:spPr>
      </p:sp>
      <p:sp>
        <p:nvSpPr>
          <p:cNvPr id="2553" name="Google Shape;2553;p170"/>
          <p:cNvSpPr>
            <a:spLocks noGrp="1"/>
          </p:cNvSpPr>
          <p:nvPr>
            <p:ph type="pic" idx="6"/>
          </p:nvPr>
        </p:nvSpPr>
        <p:spPr>
          <a:xfrm>
            <a:off x="7471390" y="1028700"/>
            <a:ext cx="1259100" cy="1600200"/>
          </a:xfrm>
          <a:prstGeom prst="rect">
            <a:avLst/>
          </a:prstGeom>
          <a:noFill/>
          <a:ln>
            <a:noFill/>
          </a:ln>
        </p:spPr>
      </p:sp>
      <p:sp>
        <p:nvSpPr>
          <p:cNvPr id="2554" name="Google Shape;2554;p170"/>
          <p:cNvSpPr>
            <a:spLocks noGrp="1"/>
          </p:cNvSpPr>
          <p:nvPr>
            <p:ph type="pic" idx="7"/>
          </p:nvPr>
        </p:nvSpPr>
        <p:spPr>
          <a:xfrm>
            <a:off x="6564252" y="1028700"/>
            <a:ext cx="816000" cy="1600200"/>
          </a:xfrm>
          <a:prstGeom prst="rect">
            <a:avLst/>
          </a:prstGeom>
          <a:noFill/>
          <a:ln>
            <a:noFill/>
          </a:ln>
        </p:spPr>
      </p:sp>
      <p:pic>
        <p:nvPicPr>
          <p:cNvPr id="2555" name="Google Shape;2555;p170"/>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2556" name="Google Shape;2556;p170"/>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557" name="Google Shape;2557;p170"/>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558" name="Google Shape;2558;p170"/>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559" name="Google Shape;2559;p170"/>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560"/>
        <p:cNvGrpSpPr/>
        <p:nvPr/>
      </p:nvGrpSpPr>
      <p:grpSpPr>
        <a:xfrm>
          <a:off x="0" y="0"/>
          <a:ext cx="0" cy="0"/>
          <a:chOff x="0" y="0"/>
          <a:chExt cx="0" cy="0"/>
        </a:xfrm>
      </p:grpSpPr>
      <p:sp>
        <p:nvSpPr>
          <p:cNvPr id="2561" name="Google Shape;2561;p171"/>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562" name="Google Shape;2562;p171"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2563" name="Google Shape;2563;p171"/>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64" name="Google Shape;2564;p171"/>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65" name="Google Shape;2565;p171"/>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66" name="Google Shape;2566;p171"/>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67" name="Google Shape;2567;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568" name="Google Shape;2568;p171"/>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2569" name="Google Shape;2569;p171"/>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570" name="Google Shape;2570;p171"/>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571" name="Google Shape;2571;p171"/>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572" name="Google Shape;2572;p171"/>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2573" name="Google Shape;2573;p171"/>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574"/>
        <p:cNvGrpSpPr/>
        <p:nvPr/>
      </p:nvGrpSpPr>
      <p:grpSpPr>
        <a:xfrm>
          <a:off x="0" y="0"/>
          <a:ext cx="0" cy="0"/>
          <a:chOff x="0" y="0"/>
          <a:chExt cx="0" cy="0"/>
        </a:xfrm>
      </p:grpSpPr>
      <p:sp>
        <p:nvSpPr>
          <p:cNvPr id="2575" name="Google Shape;2575;p172"/>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6" name="Google Shape;2576;p172"/>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7" name="Google Shape;2577;p172"/>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78" name="Google Shape;2578;p172"/>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579" name="Google Shape;2579;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80" name="Google Shape;2580;p172"/>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581" name="Google Shape;2581;p172"/>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582" name="Google Shape;2582;p172"/>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583" name="Google Shape;2583;p172"/>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584" name="Google Shape;2584;p172"/>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585" name="Google Shape;2585;p172"/>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586" name="Google Shape;2586;p172"/>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587" name="Google Shape;2587;p172"/>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588" name="Google Shape;2588;p172"/>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589" name="Google Shape;2589;p172"/>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590" name="Google Shape;2590;p172"/>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2591" name="Google Shape;2591;p172"/>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592" name="Google Shape;2592;p172"/>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593" name="Google Shape;2593;p172"/>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594" name="Google Shape;2594;p172"/>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19"/>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43" name="Google Shape;143;p19"/>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44" name="Google Shape;144;p19"/>
          <p:cNvSpPr>
            <a:spLocks noGrp="1"/>
          </p:cNvSpPr>
          <p:nvPr>
            <p:ph type="pic" idx="2"/>
          </p:nvPr>
        </p:nvSpPr>
        <p:spPr>
          <a:xfrm>
            <a:off x="1991065" y="636560"/>
            <a:ext cx="1566000" cy="339600"/>
          </a:xfrm>
          <a:prstGeom prst="rect">
            <a:avLst/>
          </a:prstGeom>
          <a:solidFill>
            <a:schemeClr val="lt2"/>
          </a:solidFill>
          <a:ln>
            <a:noFill/>
          </a:ln>
        </p:spPr>
      </p:sp>
      <p:sp>
        <p:nvSpPr>
          <p:cNvPr id="145" name="Google Shape;145;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46" name="Google Shape;146;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47" name="Google Shape;147;p19"/>
          <p:cNvSpPr>
            <a:spLocks noGrp="1"/>
          </p:cNvSpPr>
          <p:nvPr>
            <p:ph type="pic" idx="3"/>
          </p:nvPr>
        </p:nvSpPr>
        <p:spPr>
          <a:xfrm>
            <a:off x="4899403" y="439313"/>
            <a:ext cx="3857100" cy="4264800"/>
          </a:xfrm>
          <a:prstGeom prst="roundRect">
            <a:avLst>
              <a:gd name="adj" fmla="val 3145"/>
            </a:avLst>
          </a:prstGeom>
          <a:noFill/>
          <a:ln>
            <a:noFill/>
          </a:ln>
        </p:spPr>
      </p:sp>
      <p:pic>
        <p:nvPicPr>
          <p:cNvPr id="148" name="Google Shape;148;p19"/>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595"/>
        <p:cNvGrpSpPr/>
        <p:nvPr/>
      </p:nvGrpSpPr>
      <p:grpSpPr>
        <a:xfrm>
          <a:off x="0" y="0"/>
          <a:ext cx="0" cy="0"/>
          <a:chOff x="0" y="0"/>
          <a:chExt cx="0" cy="0"/>
        </a:xfrm>
      </p:grpSpPr>
      <p:sp>
        <p:nvSpPr>
          <p:cNvPr id="2596" name="Google Shape;2596;p173"/>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97" name="Google Shape;2597;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98" name="Google Shape;2598;p173"/>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599" name="Google Shape;2599;p173"/>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600" name="Google Shape;2600;p173"/>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601" name="Google Shape;2601;p173"/>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602" name="Google Shape;2602;p173"/>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603" name="Google Shape;2603;p173"/>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604" name="Google Shape;2604;p173"/>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605" name="Google Shape;2605;p173"/>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606" name="Google Shape;2606;p173"/>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07" name="Google Shape;2607;p173"/>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608" name="Google Shape;2608;p173"/>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609" name="Google Shape;2609;p173"/>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10" name="Google Shape;2610;p173"/>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611" name="Google Shape;2611;p173"/>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2612" name="Google Shape;2612;p173"/>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13" name="Google Shape;2613;p173"/>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614"/>
        <p:cNvGrpSpPr/>
        <p:nvPr/>
      </p:nvGrpSpPr>
      <p:grpSpPr>
        <a:xfrm>
          <a:off x="0" y="0"/>
          <a:ext cx="0" cy="0"/>
          <a:chOff x="0" y="0"/>
          <a:chExt cx="0" cy="0"/>
        </a:xfrm>
      </p:grpSpPr>
      <p:sp>
        <p:nvSpPr>
          <p:cNvPr id="2615" name="Google Shape;2615;p174"/>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16" name="Google Shape;2616;p174"/>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17" name="Google Shape;2617;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18" name="Google Shape;2618;p174"/>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619"/>
        <p:cNvGrpSpPr/>
        <p:nvPr/>
      </p:nvGrpSpPr>
      <p:grpSpPr>
        <a:xfrm>
          <a:off x="0" y="0"/>
          <a:ext cx="0" cy="0"/>
          <a:chOff x="0" y="0"/>
          <a:chExt cx="0" cy="0"/>
        </a:xfrm>
      </p:grpSpPr>
      <p:sp>
        <p:nvSpPr>
          <p:cNvPr id="2620" name="Google Shape;2620;p175"/>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21" name="Google Shape;2621;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22" name="Google Shape;2622;p175"/>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623" name="Google Shape;2623;p175"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624" name="Google Shape;2624;p175"/>
          <p:cNvSpPr>
            <a:spLocks noGrp="1"/>
          </p:cNvSpPr>
          <p:nvPr>
            <p:ph type="pic" idx="2"/>
          </p:nvPr>
        </p:nvSpPr>
        <p:spPr>
          <a:xfrm>
            <a:off x="4149978" y="1378744"/>
            <a:ext cx="4497600" cy="2767200"/>
          </a:xfrm>
          <a:prstGeom prst="rect">
            <a:avLst/>
          </a:prstGeom>
          <a:noFill/>
          <a:ln>
            <a:noFill/>
          </a:ln>
        </p:spPr>
      </p:sp>
      <p:sp>
        <p:nvSpPr>
          <p:cNvPr id="2625" name="Google Shape;2625;p175"/>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626"/>
        <p:cNvGrpSpPr/>
        <p:nvPr/>
      </p:nvGrpSpPr>
      <p:grpSpPr>
        <a:xfrm>
          <a:off x="0" y="0"/>
          <a:ext cx="0" cy="0"/>
          <a:chOff x="0" y="0"/>
          <a:chExt cx="0" cy="0"/>
        </a:xfrm>
      </p:grpSpPr>
      <p:sp>
        <p:nvSpPr>
          <p:cNvPr id="2627" name="Google Shape;2627;p1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28" name="Google Shape;2628;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29" name="Google Shape;2629;p176"/>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2630" name="Google Shape;2630;p176"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631" name="Google Shape;2631;p176"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2632" name="Google Shape;2632;p176"/>
          <p:cNvSpPr>
            <a:spLocks noGrp="1"/>
          </p:cNvSpPr>
          <p:nvPr>
            <p:ph type="pic" idx="2"/>
          </p:nvPr>
        </p:nvSpPr>
        <p:spPr>
          <a:xfrm>
            <a:off x="5539980" y="842963"/>
            <a:ext cx="1726800" cy="3743400"/>
          </a:xfrm>
          <a:prstGeom prst="roundRect">
            <a:avLst>
              <a:gd name="adj" fmla="val 10452"/>
            </a:avLst>
          </a:prstGeom>
          <a:noFill/>
          <a:ln>
            <a:noFill/>
          </a:ln>
        </p:spPr>
      </p:sp>
      <p:sp>
        <p:nvSpPr>
          <p:cNvPr id="2633" name="Google Shape;2633;p176"/>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634"/>
        <p:cNvGrpSpPr/>
        <p:nvPr/>
      </p:nvGrpSpPr>
      <p:grpSpPr>
        <a:xfrm>
          <a:off x="0" y="0"/>
          <a:ext cx="0" cy="0"/>
          <a:chOff x="0" y="0"/>
          <a:chExt cx="0" cy="0"/>
        </a:xfrm>
      </p:grpSpPr>
      <p:pic>
        <p:nvPicPr>
          <p:cNvPr id="2635" name="Google Shape;2635;p17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636" name="Google Shape;2636;p177"/>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37" name="Google Shape;2637;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638" name="Google Shape;2638;p177"/>
          <p:cNvGrpSpPr/>
          <p:nvPr/>
        </p:nvGrpSpPr>
        <p:grpSpPr>
          <a:xfrm>
            <a:off x="8381796" y="4822425"/>
            <a:ext cx="537710" cy="158585"/>
            <a:chOff x="22351457" y="12859799"/>
            <a:chExt cx="1433894" cy="422893"/>
          </a:xfrm>
        </p:grpSpPr>
        <p:grpSp>
          <p:nvGrpSpPr>
            <p:cNvPr id="2639" name="Google Shape;2639;p177"/>
            <p:cNvGrpSpPr/>
            <p:nvPr/>
          </p:nvGrpSpPr>
          <p:grpSpPr>
            <a:xfrm>
              <a:off x="22351457" y="12859799"/>
              <a:ext cx="1379787" cy="422893"/>
              <a:chOff x="22351457" y="12859799"/>
              <a:chExt cx="1379787" cy="422893"/>
            </a:xfrm>
          </p:grpSpPr>
          <p:sp>
            <p:nvSpPr>
              <p:cNvPr id="2640" name="Google Shape;2640;p17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41" name="Google Shape;2641;p17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642" name="Google Shape;2642;p177"/>
              <p:cNvGrpSpPr/>
              <p:nvPr/>
            </p:nvGrpSpPr>
            <p:grpSpPr>
              <a:xfrm>
                <a:off x="23288552" y="12859801"/>
                <a:ext cx="442692" cy="422765"/>
                <a:chOff x="23288552" y="12859801"/>
                <a:chExt cx="442692" cy="422765"/>
              </a:xfrm>
            </p:grpSpPr>
            <p:grpSp>
              <p:nvGrpSpPr>
                <p:cNvPr id="2643" name="Google Shape;2643;p177"/>
                <p:cNvGrpSpPr/>
                <p:nvPr/>
              </p:nvGrpSpPr>
              <p:grpSpPr>
                <a:xfrm>
                  <a:off x="23288552" y="12859801"/>
                  <a:ext cx="442692" cy="422765"/>
                  <a:chOff x="23288552" y="12859801"/>
                  <a:chExt cx="442692" cy="422765"/>
                </a:xfrm>
              </p:grpSpPr>
              <p:sp>
                <p:nvSpPr>
                  <p:cNvPr id="2644" name="Google Shape;2644;p17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45" name="Google Shape;2645;p17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46" name="Google Shape;2646;p17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647" name="Google Shape;2647;p17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48" name="Google Shape;2648;p17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649" name="Google Shape;2649;p177"/>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0" name="Google Shape;2650;p177"/>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2651" name="Google Shape;2651;p17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652" name="Google Shape;2652;p177"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653" name="Google Shape;2653;p177"/>
          <p:cNvSpPr>
            <a:spLocks noGrp="1"/>
          </p:cNvSpPr>
          <p:nvPr>
            <p:ph type="pic" idx="2"/>
          </p:nvPr>
        </p:nvSpPr>
        <p:spPr>
          <a:xfrm>
            <a:off x="4149978" y="1378744"/>
            <a:ext cx="4497600" cy="2767200"/>
          </a:xfrm>
          <a:prstGeom prst="rect">
            <a:avLst/>
          </a:prstGeom>
          <a:noFill/>
          <a:ln>
            <a:noFill/>
          </a:ln>
        </p:spPr>
      </p:sp>
      <p:sp>
        <p:nvSpPr>
          <p:cNvPr id="2654" name="Google Shape;2654;p177"/>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655"/>
        <p:cNvGrpSpPr/>
        <p:nvPr/>
      </p:nvGrpSpPr>
      <p:grpSpPr>
        <a:xfrm>
          <a:off x="0" y="0"/>
          <a:ext cx="0" cy="0"/>
          <a:chOff x="0" y="0"/>
          <a:chExt cx="0" cy="0"/>
        </a:xfrm>
      </p:grpSpPr>
      <p:pic>
        <p:nvPicPr>
          <p:cNvPr id="2656" name="Google Shape;2656;p178"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657" name="Google Shape;2657;p178"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2658" name="Google Shape;2658;p178"/>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59" name="Google Shape;2659;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660" name="Google Shape;2660;p178"/>
          <p:cNvGrpSpPr/>
          <p:nvPr/>
        </p:nvGrpSpPr>
        <p:grpSpPr>
          <a:xfrm>
            <a:off x="8381796" y="4822425"/>
            <a:ext cx="537710" cy="158585"/>
            <a:chOff x="22351457" y="12859799"/>
            <a:chExt cx="1433894" cy="422893"/>
          </a:xfrm>
        </p:grpSpPr>
        <p:grpSp>
          <p:nvGrpSpPr>
            <p:cNvPr id="2661" name="Google Shape;2661;p178"/>
            <p:cNvGrpSpPr/>
            <p:nvPr/>
          </p:nvGrpSpPr>
          <p:grpSpPr>
            <a:xfrm>
              <a:off x="22351457" y="12859799"/>
              <a:ext cx="1379787" cy="422893"/>
              <a:chOff x="22351457" y="12859799"/>
              <a:chExt cx="1379787" cy="422893"/>
            </a:xfrm>
          </p:grpSpPr>
          <p:sp>
            <p:nvSpPr>
              <p:cNvPr id="2662" name="Google Shape;2662;p17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63" name="Google Shape;2663;p17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664" name="Google Shape;2664;p178"/>
              <p:cNvGrpSpPr/>
              <p:nvPr/>
            </p:nvGrpSpPr>
            <p:grpSpPr>
              <a:xfrm>
                <a:off x="23288552" y="12859801"/>
                <a:ext cx="442692" cy="422765"/>
                <a:chOff x="23288552" y="12859801"/>
                <a:chExt cx="442692" cy="422765"/>
              </a:xfrm>
            </p:grpSpPr>
            <p:grpSp>
              <p:nvGrpSpPr>
                <p:cNvPr id="2665" name="Google Shape;2665;p178"/>
                <p:cNvGrpSpPr/>
                <p:nvPr/>
              </p:nvGrpSpPr>
              <p:grpSpPr>
                <a:xfrm>
                  <a:off x="23288552" y="12859801"/>
                  <a:ext cx="442692" cy="422765"/>
                  <a:chOff x="23288552" y="12859801"/>
                  <a:chExt cx="442692" cy="422765"/>
                </a:xfrm>
              </p:grpSpPr>
              <p:sp>
                <p:nvSpPr>
                  <p:cNvPr id="2666" name="Google Shape;2666;p17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67" name="Google Shape;2667;p17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68" name="Google Shape;2668;p17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669" name="Google Shape;2669;p17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670" name="Google Shape;2670;p17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2671" name="Google Shape;2671;p178"/>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2" name="Google Shape;2672;p178"/>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2673" name="Google Shape;2673;p17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674" name="Google Shape;2674;p178"/>
          <p:cNvSpPr>
            <a:spLocks noGrp="1"/>
          </p:cNvSpPr>
          <p:nvPr>
            <p:ph type="pic" idx="2"/>
          </p:nvPr>
        </p:nvSpPr>
        <p:spPr>
          <a:xfrm>
            <a:off x="5591478" y="926991"/>
            <a:ext cx="1622400" cy="3592800"/>
          </a:xfrm>
          <a:prstGeom prst="roundRect">
            <a:avLst>
              <a:gd name="adj" fmla="val 10452"/>
            </a:avLst>
          </a:prstGeom>
          <a:noFill/>
          <a:ln>
            <a:noFill/>
          </a:ln>
        </p:spPr>
      </p:sp>
      <p:sp>
        <p:nvSpPr>
          <p:cNvPr id="2675" name="Google Shape;2675;p178"/>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676"/>
        <p:cNvGrpSpPr/>
        <p:nvPr/>
      </p:nvGrpSpPr>
      <p:grpSpPr>
        <a:xfrm>
          <a:off x="0" y="0"/>
          <a:ext cx="0" cy="0"/>
          <a:chOff x="0" y="0"/>
          <a:chExt cx="0" cy="0"/>
        </a:xfrm>
      </p:grpSpPr>
      <p:sp>
        <p:nvSpPr>
          <p:cNvPr id="2677" name="Google Shape;2677;p179"/>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678" name="Google Shape;2678;p179"/>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9" name="Google Shape;2679;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80" name="Google Shape;2680;p179"/>
          <p:cNvSpPr>
            <a:spLocks noGrp="1"/>
          </p:cNvSpPr>
          <p:nvPr>
            <p:ph type="pic" idx="2"/>
          </p:nvPr>
        </p:nvSpPr>
        <p:spPr>
          <a:xfrm>
            <a:off x="4049979" y="1050131"/>
            <a:ext cx="4778700" cy="3503400"/>
          </a:xfrm>
          <a:prstGeom prst="roundRect">
            <a:avLst>
              <a:gd name="adj" fmla="val 2712"/>
            </a:avLst>
          </a:prstGeom>
          <a:noFill/>
          <a:ln>
            <a:noFill/>
          </a:ln>
        </p:spPr>
      </p:sp>
      <p:sp>
        <p:nvSpPr>
          <p:cNvPr id="2681" name="Google Shape;2681;p179"/>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2682" name="Google Shape;2682;p179"/>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683"/>
        <p:cNvGrpSpPr/>
        <p:nvPr/>
      </p:nvGrpSpPr>
      <p:grpSpPr>
        <a:xfrm>
          <a:off x="0" y="0"/>
          <a:ext cx="0" cy="0"/>
          <a:chOff x="0" y="0"/>
          <a:chExt cx="0" cy="0"/>
        </a:xfrm>
      </p:grpSpPr>
      <p:sp>
        <p:nvSpPr>
          <p:cNvPr id="2684" name="Google Shape;2684;p180"/>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85" name="Google Shape;2685;p180"/>
          <p:cNvSpPr>
            <a:spLocks noGrp="1"/>
          </p:cNvSpPr>
          <p:nvPr>
            <p:ph type="pic" idx="2"/>
          </p:nvPr>
        </p:nvSpPr>
        <p:spPr>
          <a:xfrm>
            <a:off x="348885" y="1050131"/>
            <a:ext cx="3610500" cy="3503400"/>
          </a:xfrm>
          <a:prstGeom prst="roundRect">
            <a:avLst>
              <a:gd name="adj" fmla="val 2189"/>
            </a:avLst>
          </a:prstGeom>
          <a:noFill/>
          <a:ln>
            <a:noFill/>
          </a:ln>
        </p:spPr>
      </p:sp>
      <p:sp>
        <p:nvSpPr>
          <p:cNvPr id="2686" name="Google Shape;2686;p180"/>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7" name="Google Shape;2687;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88" name="Google Shape;2688;p180"/>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2689" name="Google Shape;2689;p180"/>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690"/>
        <p:cNvGrpSpPr/>
        <p:nvPr/>
      </p:nvGrpSpPr>
      <p:grpSpPr>
        <a:xfrm>
          <a:off x="0" y="0"/>
          <a:ext cx="0" cy="0"/>
          <a:chOff x="0" y="0"/>
          <a:chExt cx="0" cy="0"/>
        </a:xfrm>
      </p:grpSpPr>
      <p:sp>
        <p:nvSpPr>
          <p:cNvPr id="2691" name="Google Shape;2691;p181"/>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92" name="Google Shape;2692;p181"/>
          <p:cNvSpPr>
            <a:spLocks noGrp="1"/>
          </p:cNvSpPr>
          <p:nvPr>
            <p:ph type="pic" idx="2"/>
          </p:nvPr>
        </p:nvSpPr>
        <p:spPr>
          <a:xfrm>
            <a:off x="348885" y="1050131"/>
            <a:ext cx="3610500" cy="3503400"/>
          </a:xfrm>
          <a:prstGeom prst="roundRect">
            <a:avLst>
              <a:gd name="adj" fmla="val 4573"/>
            </a:avLst>
          </a:prstGeom>
          <a:noFill/>
          <a:ln>
            <a:noFill/>
          </a:ln>
        </p:spPr>
      </p:sp>
      <p:sp>
        <p:nvSpPr>
          <p:cNvPr id="2693" name="Google Shape;2693;p1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4" name="Google Shape;2694;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695" name="Google Shape;2695;p181"/>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2696" name="Google Shape;2696;p181"/>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697"/>
        <p:cNvGrpSpPr/>
        <p:nvPr/>
      </p:nvGrpSpPr>
      <p:grpSpPr>
        <a:xfrm>
          <a:off x="0" y="0"/>
          <a:ext cx="0" cy="0"/>
          <a:chOff x="0" y="0"/>
          <a:chExt cx="0" cy="0"/>
        </a:xfrm>
      </p:grpSpPr>
      <p:sp>
        <p:nvSpPr>
          <p:cNvPr id="2698" name="Google Shape;2698;p182"/>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699" name="Google Shape;2699;p182"/>
          <p:cNvSpPr>
            <a:spLocks noGrp="1"/>
          </p:cNvSpPr>
          <p:nvPr>
            <p:ph type="pic" idx="2"/>
          </p:nvPr>
        </p:nvSpPr>
        <p:spPr>
          <a:xfrm>
            <a:off x="348885" y="407194"/>
            <a:ext cx="3610500" cy="4146300"/>
          </a:xfrm>
          <a:prstGeom prst="roundRect">
            <a:avLst>
              <a:gd name="adj" fmla="val 3414"/>
            </a:avLst>
          </a:prstGeom>
          <a:noFill/>
          <a:ln>
            <a:noFill/>
          </a:ln>
        </p:spPr>
      </p:sp>
      <p:sp>
        <p:nvSpPr>
          <p:cNvPr id="2700" name="Google Shape;2700;p182"/>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01" name="Google Shape;2701;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02" name="Google Shape;2702;p182"/>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703" name="Google Shape;2703;p182"/>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51" name="Google Shape;151;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52" name="Google Shape;152;p20"/>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54" name="Google Shape;154;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55" name="Google Shape;155;p20"/>
          <p:cNvSpPr>
            <a:spLocks noGrp="1"/>
          </p:cNvSpPr>
          <p:nvPr>
            <p:ph type="pic" idx="3"/>
          </p:nvPr>
        </p:nvSpPr>
        <p:spPr>
          <a:xfrm>
            <a:off x="4899403" y="439313"/>
            <a:ext cx="3857100" cy="4264800"/>
          </a:xfrm>
          <a:prstGeom prst="roundRect">
            <a:avLst>
              <a:gd name="adj" fmla="val 3145"/>
            </a:avLst>
          </a:prstGeom>
          <a:noFill/>
          <a:ln>
            <a:noFill/>
          </a:ln>
        </p:spPr>
      </p:sp>
      <p:pic>
        <p:nvPicPr>
          <p:cNvPr id="156" name="Google Shape;156;p20"/>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704"/>
        <p:cNvGrpSpPr/>
        <p:nvPr/>
      </p:nvGrpSpPr>
      <p:grpSpPr>
        <a:xfrm>
          <a:off x="0" y="0"/>
          <a:ext cx="0" cy="0"/>
          <a:chOff x="0" y="0"/>
          <a:chExt cx="0" cy="0"/>
        </a:xfrm>
      </p:grpSpPr>
      <p:sp>
        <p:nvSpPr>
          <p:cNvPr id="2705" name="Google Shape;2705;p183"/>
          <p:cNvSpPr>
            <a:spLocks noGrp="1"/>
          </p:cNvSpPr>
          <p:nvPr>
            <p:ph type="pic" idx="2"/>
          </p:nvPr>
        </p:nvSpPr>
        <p:spPr>
          <a:xfrm>
            <a:off x="413170" y="428625"/>
            <a:ext cx="4203600" cy="4107600"/>
          </a:xfrm>
          <a:prstGeom prst="roundRect">
            <a:avLst>
              <a:gd name="adj" fmla="val 3414"/>
            </a:avLst>
          </a:prstGeom>
          <a:noFill/>
          <a:ln>
            <a:noFill/>
          </a:ln>
        </p:spPr>
      </p:sp>
      <p:sp>
        <p:nvSpPr>
          <p:cNvPr id="2706" name="Google Shape;2706;p183"/>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07" name="Google Shape;2707;p183"/>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708" name="Google Shape;2708;p183"/>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709"/>
        <p:cNvGrpSpPr/>
        <p:nvPr/>
      </p:nvGrpSpPr>
      <p:grpSpPr>
        <a:xfrm>
          <a:off x="0" y="0"/>
          <a:ext cx="0" cy="0"/>
          <a:chOff x="0" y="0"/>
          <a:chExt cx="0" cy="0"/>
        </a:xfrm>
      </p:grpSpPr>
      <p:sp>
        <p:nvSpPr>
          <p:cNvPr id="2710" name="Google Shape;2710;p184"/>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11" name="Google Shape;2711;p184"/>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12" name="Google Shape;2712;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13" name="Google Shape;2713;p184"/>
          <p:cNvSpPr>
            <a:spLocks noGrp="1"/>
          </p:cNvSpPr>
          <p:nvPr>
            <p:ph type="pic" idx="2"/>
          </p:nvPr>
        </p:nvSpPr>
        <p:spPr>
          <a:xfrm>
            <a:off x="4049979" y="364331"/>
            <a:ext cx="4778700" cy="4189200"/>
          </a:xfrm>
          <a:prstGeom prst="roundRect">
            <a:avLst>
              <a:gd name="adj" fmla="val 4803"/>
            </a:avLst>
          </a:prstGeom>
          <a:noFill/>
          <a:ln>
            <a:noFill/>
          </a:ln>
        </p:spPr>
      </p:sp>
      <p:sp>
        <p:nvSpPr>
          <p:cNvPr id="2714" name="Google Shape;2714;p184"/>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715"/>
        <p:cNvGrpSpPr/>
        <p:nvPr/>
      </p:nvGrpSpPr>
      <p:grpSpPr>
        <a:xfrm>
          <a:off x="0" y="0"/>
          <a:ext cx="0" cy="0"/>
          <a:chOff x="0" y="0"/>
          <a:chExt cx="0" cy="0"/>
        </a:xfrm>
      </p:grpSpPr>
      <p:sp>
        <p:nvSpPr>
          <p:cNvPr id="2716" name="Google Shape;2716;p185"/>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17" name="Google Shape;2717;p185"/>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18" name="Google Shape;2718;p1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19" name="Google Shape;2719;p185"/>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720" name="Google Shape;2720;p185"/>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2721" name="Google Shape;2721;p185"/>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722" name="Google Shape;2722;p185"/>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723"/>
        <p:cNvGrpSpPr/>
        <p:nvPr/>
      </p:nvGrpSpPr>
      <p:grpSpPr>
        <a:xfrm>
          <a:off x="0" y="0"/>
          <a:ext cx="0" cy="0"/>
          <a:chOff x="0" y="0"/>
          <a:chExt cx="0" cy="0"/>
        </a:xfrm>
      </p:grpSpPr>
      <p:sp>
        <p:nvSpPr>
          <p:cNvPr id="2724" name="Google Shape;2724;p186"/>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25" name="Google Shape;2725;p186"/>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26" name="Google Shape;2726;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27" name="Google Shape;2727;p186"/>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728" name="Google Shape;2728;p186"/>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729"/>
        <p:cNvGrpSpPr/>
        <p:nvPr/>
      </p:nvGrpSpPr>
      <p:grpSpPr>
        <a:xfrm>
          <a:off x="0" y="0"/>
          <a:ext cx="0" cy="0"/>
          <a:chOff x="0" y="0"/>
          <a:chExt cx="0" cy="0"/>
        </a:xfrm>
      </p:grpSpPr>
      <p:sp>
        <p:nvSpPr>
          <p:cNvPr id="2730" name="Google Shape;2730;p187"/>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31" name="Google Shape;2731;p187"/>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32" name="Google Shape;2732;p1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33" name="Google Shape;2733;p187"/>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734" name="Google Shape;2734;p187"/>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735" name="Google Shape;2735;p187"/>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736"/>
        <p:cNvGrpSpPr/>
        <p:nvPr/>
      </p:nvGrpSpPr>
      <p:grpSpPr>
        <a:xfrm>
          <a:off x="0" y="0"/>
          <a:ext cx="0" cy="0"/>
          <a:chOff x="0" y="0"/>
          <a:chExt cx="0" cy="0"/>
        </a:xfrm>
      </p:grpSpPr>
      <p:sp>
        <p:nvSpPr>
          <p:cNvPr id="2737" name="Google Shape;2737;p188"/>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38" name="Google Shape;2738;p188"/>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39" name="Google Shape;2739;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40" name="Google Shape;2740;p188"/>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2741" name="Google Shape;2741;p188"/>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742"/>
        <p:cNvGrpSpPr/>
        <p:nvPr/>
      </p:nvGrpSpPr>
      <p:grpSpPr>
        <a:xfrm>
          <a:off x="0" y="0"/>
          <a:ext cx="0" cy="0"/>
          <a:chOff x="0" y="0"/>
          <a:chExt cx="0" cy="0"/>
        </a:xfrm>
      </p:grpSpPr>
      <p:sp>
        <p:nvSpPr>
          <p:cNvPr id="2743" name="Google Shape;2743;p189"/>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44" name="Google Shape;2744;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45" name="Google Shape;2745;p189"/>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46" name="Google Shape;2746;p189"/>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47" name="Google Shape;2747;p189"/>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8" name="Google Shape;2748;p189"/>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49" name="Google Shape;2749;p189"/>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50" name="Google Shape;2750;p189"/>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51" name="Google Shape;2751;p189"/>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52" name="Google Shape;2752;p189"/>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53" name="Google Shape;2753;p189"/>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54" name="Google Shape;2754;p189"/>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55" name="Google Shape;2755;p189"/>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56" name="Google Shape;2756;p189"/>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57" name="Google Shape;2757;p189"/>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58" name="Google Shape;2758;p189"/>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59" name="Google Shape;2759;p189"/>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60" name="Google Shape;2760;p189"/>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61" name="Google Shape;2761;p189"/>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762"/>
        <p:cNvGrpSpPr/>
        <p:nvPr/>
      </p:nvGrpSpPr>
      <p:grpSpPr>
        <a:xfrm>
          <a:off x="0" y="0"/>
          <a:ext cx="0" cy="0"/>
          <a:chOff x="0" y="0"/>
          <a:chExt cx="0" cy="0"/>
        </a:xfrm>
      </p:grpSpPr>
      <p:sp>
        <p:nvSpPr>
          <p:cNvPr id="2763" name="Google Shape;2763;p190"/>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64" name="Google Shape;2764;p190"/>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65" name="Google Shape;2765;p190"/>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66" name="Google Shape;2766;p190"/>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67" name="Google Shape;2767;p190"/>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68" name="Google Shape;2768;p190"/>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69" name="Google Shape;2769;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770" name="Google Shape;2770;p190"/>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71" name="Google Shape;2771;p190"/>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72" name="Google Shape;2772;p190"/>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73" name="Google Shape;2773;p190"/>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74" name="Google Shape;2774;p190"/>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75" name="Google Shape;2775;p190"/>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776" name="Google Shape;2776;p190"/>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77" name="Google Shape;2777;p190"/>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78" name="Google Shape;2778;p190"/>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79" name="Google Shape;2779;p190"/>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80" name="Google Shape;2780;p190"/>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81" name="Google Shape;2781;p190"/>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82" name="Google Shape;2782;p190"/>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83" name="Google Shape;2783;p190"/>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84" name="Google Shape;2784;p190"/>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785" name="Google Shape;2785;p190"/>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2786"/>
        <p:cNvGrpSpPr/>
        <p:nvPr/>
      </p:nvGrpSpPr>
      <p:grpSpPr>
        <a:xfrm>
          <a:off x="0" y="0"/>
          <a:ext cx="0" cy="0"/>
          <a:chOff x="0" y="0"/>
          <a:chExt cx="0" cy="0"/>
        </a:xfrm>
      </p:grpSpPr>
      <p:sp>
        <p:nvSpPr>
          <p:cNvPr id="2787" name="Google Shape;2787;p191"/>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88" name="Google Shape;2788;p191"/>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89" name="Google Shape;2789;p191"/>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0" name="Google Shape;2790;p191"/>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1" name="Google Shape;2791;p191"/>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792" name="Google Shape;2792;p191"/>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2793" name="Google Shape;2793;p191"/>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4" name="Google Shape;2794;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95" name="Google Shape;2795;p191"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796" name="Google Shape;2796;p191"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797" name="Google Shape;2797;p191"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798" name="Google Shape;2798;p191"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799" name="Google Shape;2799;p191"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00" name="Google Shape;2800;p191"/>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01" name="Google Shape;2801;p191"/>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02" name="Google Shape;2802;p191"/>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03" name="Google Shape;2803;p191"/>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04" name="Google Shape;2804;p191"/>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05" name="Google Shape;2805;p191"/>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2806" name="Google Shape;2806;p191"/>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2807" name="Google Shape;2807;p191"/>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2808" name="Google Shape;2808;p191"/>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2809" name="Google Shape;2809;p191"/>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2810"/>
        <p:cNvGrpSpPr/>
        <p:nvPr/>
      </p:nvGrpSpPr>
      <p:grpSpPr>
        <a:xfrm>
          <a:off x="0" y="0"/>
          <a:ext cx="0" cy="0"/>
          <a:chOff x="0" y="0"/>
          <a:chExt cx="0" cy="0"/>
        </a:xfrm>
      </p:grpSpPr>
      <p:sp>
        <p:nvSpPr>
          <p:cNvPr id="2811" name="Google Shape;2811;p192"/>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12" name="Google Shape;2812;p192"/>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13" name="Google Shape;2813;p192"/>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14" name="Google Shape;2814;p192"/>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15" name="Google Shape;2815;p192"/>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16" name="Google Shape;2816;p192"/>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2817" name="Google Shape;2817;p192"/>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8" name="Google Shape;2818;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819" name="Google Shape;2819;p192"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20" name="Google Shape;2820;p192"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21" name="Google Shape;2821;p192"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22" name="Google Shape;2822;p192"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23" name="Google Shape;2823;p192"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24" name="Google Shape;2824;p192"/>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25" name="Google Shape;2825;p192"/>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26" name="Google Shape;2826;p192"/>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27" name="Google Shape;2827;p192"/>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28" name="Google Shape;2828;p192"/>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29" name="Google Shape;2829;p192"/>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2830" name="Google Shape;2830;p192"/>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2831" name="Google Shape;2831;p192"/>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2832" name="Google Shape;2832;p192"/>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2833" name="Google Shape;2833;p192"/>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57"/>
        <p:cNvGrpSpPr/>
        <p:nvPr/>
      </p:nvGrpSpPr>
      <p:grpSpPr>
        <a:xfrm>
          <a:off x="0" y="0"/>
          <a:ext cx="0" cy="0"/>
          <a:chOff x="0" y="0"/>
          <a:chExt cx="0" cy="0"/>
        </a:xfrm>
      </p:grpSpPr>
      <p:pic>
        <p:nvPicPr>
          <p:cNvPr id="158" name="Google Shape;158;p2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59" name="Google Shape;159;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60" name="Google Shape;160;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61" name="Google Shape;161;p21"/>
          <p:cNvGrpSpPr/>
          <p:nvPr/>
        </p:nvGrpSpPr>
        <p:grpSpPr>
          <a:xfrm>
            <a:off x="7564573" y="4241698"/>
            <a:ext cx="948486" cy="279733"/>
            <a:chOff x="20929561" y="12311319"/>
            <a:chExt cx="2529297" cy="745954"/>
          </a:xfrm>
        </p:grpSpPr>
        <p:grpSp>
          <p:nvGrpSpPr>
            <p:cNvPr id="162" name="Google Shape;162;p21"/>
            <p:cNvGrpSpPr/>
            <p:nvPr/>
          </p:nvGrpSpPr>
          <p:grpSpPr>
            <a:xfrm>
              <a:off x="20929561" y="12311319"/>
              <a:ext cx="2433857" cy="745954"/>
              <a:chOff x="20929561" y="12311319"/>
              <a:chExt cx="2433857" cy="745954"/>
            </a:xfrm>
          </p:grpSpPr>
          <p:sp>
            <p:nvSpPr>
              <p:cNvPr id="163" name="Google Shape;163;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64" name="Google Shape;164;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65" name="Google Shape;165;p21"/>
              <p:cNvGrpSpPr/>
              <p:nvPr/>
            </p:nvGrpSpPr>
            <p:grpSpPr>
              <a:xfrm>
                <a:off x="22582537" y="12311321"/>
                <a:ext cx="780881" cy="745730"/>
                <a:chOff x="22582537" y="12311321"/>
                <a:chExt cx="780881" cy="745730"/>
              </a:xfrm>
            </p:grpSpPr>
            <p:grpSp>
              <p:nvGrpSpPr>
                <p:cNvPr id="166" name="Google Shape;166;p21"/>
                <p:cNvGrpSpPr/>
                <p:nvPr/>
              </p:nvGrpSpPr>
              <p:grpSpPr>
                <a:xfrm>
                  <a:off x="22582537" y="12311321"/>
                  <a:ext cx="780881" cy="745730"/>
                  <a:chOff x="22582537" y="12311321"/>
                  <a:chExt cx="780881" cy="745730"/>
                </a:xfrm>
              </p:grpSpPr>
              <p:sp>
                <p:nvSpPr>
                  <p:cNvPr id="167" name="Google Shape;167;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68" name="Google Shape;168;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69" name="Google Shape;169;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0" name="Google Shape;170;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2834"/>
        <p:cNvGrpSpPr/>
        <p:nvPr/>
      </p:nvGrpSpPr>
      <p:grpSpPr>
        <a:xfrm>
          <a:off x="0" y="0"/>
          <a:ext cx="0" cy="0"/>
          <a:chOff x="0" y="0"/>
          <a:chExt cx="0" cy="0"/>
        </a:xfrm>
      </p:grpSpPr>
      <p:sp>
        <p:nvSpPr>
          <p:cNvPr id="2835" name="Google Shape;2835;p193"/>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36" name="Google Shape;2836;p193"/>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37" name="Google Shape;2837;p193"/>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38" name="Google Shape;2838;p193"/>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39" name="Google Shape;2839;p193"/>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40" name="Google Shape;2840;p193"/>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41" name="Google Shape;2841;p193"/>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42" name="Google Shape;2842;p193"/>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43" name="Google Shape;2843;p193"/>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4" name="Google Shape;2844;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45" name="Google Shape;2845;p193"/>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46" name="Google Shape;2846;p193"/>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47" name="Google Shape;2847;p193"/>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48" name="Google Shape;2848;p193"/>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49" name="Google Shape;2849;p193"/>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850" name="Google Shape;2850;p193"/>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851" name="Google Shape;2851;p193"/>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852" name="Google Shape;2852;p193"/>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853" name="Google Shape;2853;p193"/>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2854" name="Google Shape;2854;p193"/>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2855" name="Google Shape;2855;p193"/>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2856" name="Google Shape;2856;p193"/>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2857"/>
        <p:cNvGrpSpPr/>
        <p:nvPr/>
      </p:nvGrpSpPr>
      <p:grpSpPr>
        <a:xfrm>
          <a:off x="0" y="0"/>
          <a:ext cx="0" cy="0"/>
          <a:chOff x="0" y="0"/>
          <a:chExt cx="0" cy="0"/>
        </a:xfrm>
      </p:grpSpPr>
      <p:sp>
        <p:nvSpPr>
          <p:cNvPr id="2858" name="Google Shape;2858;p194"/>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59" name="Google Shape;2859;p194"/>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60" name="Google Shape;2860;p194"/>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61" name="Google Shape;2861;p194"/>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62" name="Google Shape;2862;p194"/>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63" name="Google Shape;2863;p194"/>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64" name="Google Shape;2864;p194"/>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65" name="Google Shape;2865;p194"/>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66" name="Google Shape;2866;p194"/>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67" name="Google Shape;2867;p194"/>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868" name="Google Shape;2868;p194"/>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69" name="Google Shape;2869;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870" name="Google Shape;2870;p194"/>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71" name="Google Shape;2871;p194"/>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72" name="Google Shape;2872;p194"/>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73" name="Google Shape;2873;p194"/>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74" name="Google Shape;2874;p194"/>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2875" name="Google Shape;2875;p194"/>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876" name="Google Shape;2876;p194"/>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877" name="Google Shape;2877;p194"/>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878" name="Google Shape;2878;p194"/>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879" name="Google Shape;2879;p194"/>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2880" name="Google Shape;2880;p194"/>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2881" name="Google Shape;2881;p194"/>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2882" name="Google Shape;2882;p194"/>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2883" name="Google Shape;2883;p194"/>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2884" name="Google Shape;2884;p194"/>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2885"/>
        <p:cNvGrpSpPr/>
        <p:nvPr/>
      </p:nvGrpSpPr>
      <p:grpSpPr>
        <a:xfrm>
          <a:off x="0" y="0"/>
          <a:ext cx="0" cy="0"/>
          <a:chOff x="0" y="0"/>
          <a:chExt cx="0" cy="0"/>
        </a:xfrm>
      </p:grpSpPr>
      <p:sp>
        <p:nvSpPr>
          <p:cNvPr id="2886" name="Google Shape;2886;p195"/>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87" name="Google Shape;2887;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2888"/>
        <p:cNvGrpSpPr/>
        <p:nvPr/>
      </p:nvGrpSpPr>
      <p:grpSpPr>
        <a:xfrm>
          <a:off x="0" y="0"/>
          <a:ext cx="0" cy="0"/>
          <a:chOff x="0" y="0"/>
          <a:chExt cx="0" cy="0"/>
        </a:xfrm>
      </p:grpSpPr>
      <p:sp>
        <p:nvSpPr>
          <p:cNvPr id="2889" name="Google Shape;2889;p196"/>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90" name="Google Shape;2890;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2891"/>
        <p:cNvGrpSpPr/>
        <p:nvPr/>
      </p:nvGrpSpPr>
      <p:grpSpPr>
        <a:xfrm>
          <a:off x="0" y="0"/>
          <a:ext cx="0" cy="0"/>
          <a:chOff x="0" y="0"/>
          <a:chExt cx="0" cy="0"/>
        </a:xfrm>
      </p:grpSpPr>
      <p:sp>
        <p:nvSpPr>
          <p:cNvPr id="2892" name="Google Shape;2892;p1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93" name="Google Shape;2893;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2894"/>
        <p:cNvGrpSpPr/>
        <p:nvPr/>
      </p:nvGrpSpPr>
      <p:grpSpPr>
        <a:xfrm>
          <a:off x="0" y="0"/>
          <a:ext cx="0" cy="0"/>
          <a:chOff x="0" y="0"/>
          <a:chExt cx="0" cy="0"/>
        </a:xfrm>
      </p:grpSpPr>
      <p:sp>
        <p:nvSpPr>
          <p:cNvPr id="2895" name="Google Shape;2895;p1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96" name="Google Shape;2896;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2897"/>
        <p:cNvGrpSpPr/>
        <p:nvPr/>
      </p:nvGrpSpPr>
      <p:grpSpPr>
        <a:xfrm>
          <a:off x="0" y="0"/>
          <a:ext cx="0" cy="0"/>
          <a:chOff x="0" y="0"/>
          <a:chExt cx="0" cy="0"/>
        </a:xfrm>
      </p:grpSpPr>
      <p:sp>
        <p:nvSpPr>
          <p:cNvPr id="2898" name="Google Shape;2898;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99" name="Google Shape;2899;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2900"/>
        <p:cNvGrpSpPr/>
        <p:nvPr/>
      </p:nvGrpSpPr>
      <p:grpSpPr>
        <a:xfrm>
          <a:off x="0" y="0"/>
          <a:ext cx="0" cy="0"/>
          <a:chOff x="0" y="0"/>
          <a:chExt cx="0" cy="0"/>
        </a:xfrm>
      </p:grpSpPr>
      <p:sp>
        <p:nvSpPr>
          <p:cNvPr id="2901" name="Google Shape;2901;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02" name="Google Shape;2902;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2903"/>
        <p:cNvGrpSpPr/>
        <p:nvPr/>
      </p:nvGrpSpPr>
      <p:grpSpPr>
        <a:xfrm>
          <a:off x="0" y="0"/>
          <a:ext cx="0" cy="0"/>
          <a:chOff x="0" y="0"/>
          <a:chExt cx="0" cy="0"/>
        </a:xfrm>
      </p:grpSpPr>
      <p:sp>
        <p:nvSpPr>
          <p:cNvPr id="2904" name="Google Shape;2904;p201"/>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05" name="Google Shape;2905;p201"/>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06" name="Google Shape;2906;p201"/>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07" name="Google Shape;2907;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2908" name="Google Shape;2908;p201"/>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09" name="Google Shape;2909;p201"/>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10" name="Google Shape;2910;p201"/>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11" name="Google Shape;2911;p201"/>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12" name="Google Shape;2912;p201"/>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13" name="Google Shape;2913;p201"/>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14" name="Google Shape;2914;p201"/>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15" name="Google Shape;2915;p201"/>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2916"/>
        <p:cNvGrpSpPr/>
        <p:nvPr/>
      </p:nvGrpSpPr>
      <p:grpSpPr>
        <a:xfrm>
          <a:off x="0" y="0"/>
          <a:ext cx="0" cy="0"/>
          <a:chOff x="0" y="0"/>
          <a:chExt cx="0" cy="0"/>
        </a:xfrm>
      </p:grpSpPr>
      <p:sp>
        <p:nvSpPr>
          <p:cNvPr id="2917" name="Google Shape;2917;p202"/>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18" name="Google Shape;2918;p202"/>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19" name="Google Shape;2919;p202"/>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20" name="Google Shape;2920;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21" name="Google Shape;2921;p202"/>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2922" name="Google Shape;2922;p202"/>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23" name="Google Shape;2923;p202"/>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24" name="Google Shape;2924;p202"/>
          <p:cNvSpPr>
            <a:spLocks noGrp="1"/>
          </p:cNvSpPr>
          <p:nvPr>
            <p:ph type="pic" idx="2"/>
          </p:nvPr>
        </p:nvSpPr>
        <p:spPr>
          <a:xfrm>
            <a:off x="1396124" y="302419"/>
            <a:ext cx="765900" cy="765600"/>
          </a:xfrm>
          <a:prstGeom prst="ellipse">
            <a:avLst/>
          </a:prstGeom>
          <a:noFill/>
          <a:ln>
            <a:noFill/>
          </a:ln>
        </p:spPr>
      </p:sp>
      <p:sp>
        <p:nvSpPr>
          <p:cNvPr id="2925" name="Google Shape;2925;p202"/>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26" name="Google Shape;2926;p202"/>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2927" name="Google Shape;2927;p202"/>
          <p:cNvSpPr>
            <a:spLocks noGrp="1"/>
          </p:cNvSpPr>
          <p:nvPr>
            <p:ph type="pic" idx="3"/>
          </p:nvPr>
        </p:nvSpPr>
        <p:spPr>
          <a:xfrm>
            <a:off x="3953026" y="1074729"/>
            <a:ext cx="1566000" cy="429900"/>
          </a:xfrm>
          <a:prstGeom prst="rect">
            <a:avLst/>
          </a:prstGeom>
          <a:solidFill>
            <a:schemeClr val="lt2"/>
          </a:solidFill>
          <a:ln>
            <a:noFill/>
          </a:ln>
        </p:spPr>
      </p:sp>
      <p:sp>
        <p:nvSpPr>
          <p:cNvPr id="2928" name="Google Shape;2928;p202"/>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2"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73" name="Google Shape;173;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4" name="Google Shape;174;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5" name="Google Shape;175;p22"/>
          <p:cNvGrpSpPr/>
          <p:nvPr/>
        </p:nvGrpSpPr>
        <p:grpSpPr>
          <a:xfrm>
            <a:off x="7564573" y="4241698"/>
            <a:ext cx="948486" cy="279733"/>
            <a:chOff x="20929561" y="12311319"/>
            <a:chExt cx="2529297" cy="745954"/>
          </a:xfrm>
        </p:grpSpPr>
        <p:grpSp>
          <p:nvGrpSpPr>
            <p:cNvPr id="176" name="Google Shape;176;p22"/>
            <p:cNvGrpSpPr/>
            <p:nvPr/>
          </p:nvGrpSpPr>
          <p:grpSpPr>
            <a:xfrm>
              <a:off x="20929561" y="12311319"/>
              <a:ext cx="2433857" cy="745954"/>
              <a:chOff x="20929561" y="12311319"/>
              <a:chExt cx="2433857" cy="745954"/>
            </a:xfrm>
          </p:grpSpPr>
          <p:sp>
            <p:nvSpPr>
              <p:cNvPr id="177" name="Google Shape;177;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 name="Google Shape;178;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9" name="Google Shape;179;p22"/>
              <p:cNvGrpSpPr/>
              <p:nvPr/>
            </p:nvGrpSpPr>
            <p:grpSpPr>
              <a:xfrm>
                <a:off x="22582537" y="12311321"/>
                <a:ext cx="780881" cy="745730"/>
                <a:chOff x="22582537" y="12311321"/>
                <a:chExt cx="780881" cy="745730"/>
              </a:xfrm>
            </p:grpSpPr>
            <p:grpSp>
              <p:nvGrpSpPr>
                <p:cNvPr id="180" name="Google Shape;180;p22"/>
                <p:cNvGrpSpPr/>
                <p:nvPr/>
              </p:nvGrpSpPr>
              <p:grpSpPr>
                <a:xfrm>
                  <a:off x="22582537" y="12311321"/>
                  <a:ext cx="780881" cy="745730"/>
                  <a:chOff x="22582537" y="12311321"/>
                  <a:chExt cx="780881" cy="745730"/>
                </a:xfrm>
              </p:grpSpPr>
              <p:sp>
                <p:nvSpPr>
                  <p:cNvPr id="181" name="Google Shape;181;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2" name="Google Shape;182;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3" name="Google Shape;183;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4" name="Google Shape;184;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2929"/>
        <p:cNvGrpSpPr/>
        <p:nvPr/>
      </p:nvGrpSpPr>
      <p:grpSpPr>
        <a:xfrm>
          <a:off x="0" y="0"/>
          <a:ext cx="0" cy="0"/>
          <a:chOff x="0" y="0"/>
          <a:chExt cx="0" cy="0"/>
        </a:xfrm>
      </p:grpSpPr>
      <p:pic>
        <p:nvPicPr>
          <p:cNvPr id="2930" name="Google Shape;2930;p203"/>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2931" name="Google Shape;2931;p203"/>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32" name="Google Shape;2932;p203"/>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33" name="Google Shape;2933;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2934" name="Google Shape;2934;p203"/>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35" name="Google Shape;2935;p203"/>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36" name="Google Shape;2936;p203"/>
          <p:cNvSpPr>
            <a:spLocks noGrp="1"/>
          </p:cNvSpPr>
          <p:nvPr>
            <p:ph type="pic" idx="2"/>
          </p:nvPr>
        </p:nvSpPr>
        <p:spPr>
          <a:xfrm>
            <a:off x="1396124" y="302419"/>
            <a:ext cx="765900" cy="765600"/>
          </a:xfrm>
          <a:prstGeom prst="ellipse">
            <a:avLst/>
          </a:prstGeom>
          <a:noFill/>
          <a:ln>
            <a:noFill/>
          </a:ln>
        </p:spPr>
      </p:sp>
      <p:sp>
        <p:nvSpPr>
          <p:cNvPr id="2937" name="Google Shape;2937;p203"/>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38" name="Google Shape;2938;p203"/>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2939" name="Google Shape;2939;p203"/>
          <p:cNvSpPr>
            <a:spLocks noGrp="1"/>
          </p:cNvSpPr>
          <p:nvPr>
            <p:ph type="pic" idx="3"/>
          </p:nvPr>
        </p:nvSpPr>
        <p:spPr>
          <a:xfrm>
            <a:off x="3953026" y="1074729"/>
            <a:ext cx="1566000" cy="429900"/>
          </a:xfrm>
          <a:prstGeom prst="rect">
            <a:avLst/>
          </a:prstGeom>
          <a:solidFill>
            <a:schemeClr val="lt2"/>
          </a:solidFill>
          <a:ln>
            <a:noFill/>
          </a:ln>
        </p:spPr>
      </p:sp>
      <p:sp>
        <p:nvSpPr>
          <p:cNvPr id="2940" name="Google Shape;2940;p203"/>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2941"/>
        <p:cNvGrpSpPr/>
        <p:nvPr/>
      </p:nvGrpSpPr>
      <p:grpSpPr>
        <a:xfrm>
          <a:off x="0" y="0"/>
          <a:ext cx="0" cy="0"/>
          <a:chOff x="0" y="0"/>
          <a:chExt cx="0" cy="0"/>
        </a:xfrm>
      </p:grpSpPr>
      <p:sp>
        <p:nvSpPr>
          <p:cNvPr id="2942" name="Google Shape;2942;p204"/>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43" name="Google Shape;2943;p204"/>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44" name="Google Shape;2944;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945" name="Google Shape;2945;p204"/>
          <p:cNvGrpSpPr/>
          <p:nvPr/>
        </p:nvGrpSpPr>
        <p:grpSpPr>
          <a:xfrm>
            <a:off x="4363971" y="1237055"/>
            <a:ext cx="473625" cy="473625"/>
            <a:chOff x="-5326064" y="9047077"/>
            <a:chExt cx="1263000" cy="1263000"/>
          </a:xfrm>
        </p:grpSpPr>
        <p:sp>
          <p:nvSpPr>
            <p:cNvPr id="2946" name="Google Shape;2946;p204"/>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47" name="Google Shape;2947;p204"/>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948" name="Google Shape;2948;p204"/>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949" name="Google Shape;2949;p204"/>
          <p:cNvGrpSpPr/>
          <p:nvPr/>
        </p:nvGrpSpPr>
        <p:grpSpPr>
          <a:xfrm>
            <a:off x="8381796" y="4822425"/>
            <a:ext cx="537710" cy="158585"/>
            <a:chOff x="22351457" y="12859799"/>
            <a:chExt cx="1433894" cy="422893"/>
          </a:xfrm>
        </p:grpSpPr>
        <p:grpSp>
          <p:nvGrpSpPr>
            <p:cNvPr id="2950" name="Google Shape;2950;p204"/>
            <p:cNvGrpSpPr/>
            <p:nvPr/>
          </p:nvGrpSpPr>
          <p:grpSpPr>
            <a:xfrm>
              <a:off x="22351457" y="12859799"/>
              <a:ext cx="1379787" cy="422893"/>
              <a:chOff x="22351457" y="12859799"/>
              <a:chExt cx="1379787" cy="422893"/>
            </a:xfrm>
          </p:grpSpPr>
          <p:sp>
            <p:nvSpPr>
              <p:cNvPr id="2951" name="Google Shape;2951;p204"/>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52" name="Google Shape;2952;p204"/>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953" name="Google Shape;2953;p204"/>
              <p:cNvGrpSpPr/>
              <p:nvPr/>
            </p:nvGrpSpPr>
            <p:grpSpPr>
              <a:xfrm>
                <a:off x="23288552" y="12859801"/>
                <a:ext cx="442692" cy="422765"/>
                <a:chOff x="23288552" y="12859801"/>
                <a:chExt cx="442692" cy="422765"/>
              </a:xfrm>
            </p:grpSpPr>
            <p:grpSp>
              <p:nvGrpSpPr>
                <p:cNvPr id="2954" name="Google Shape;2954;p204"/>
                <p:cNvGrpSpPr/>
                <p:nvPr/>
              </p:nvGrpSpPr>
              <p:grpSpPr>
                <a:xfrm>
                  <a:off x="23288552" y="12859801"/>
                  <a:ext cx="442692" cy="422765"/>
                  <a:chOff x="23288552" y="12859801"/>
                  <a:chExt cx="442692" cy="422765"/>
                </a:xfrm>
              </p:grpSpPr>
              <p:sp>
                <p:nvSpPr>
                  <p:cNvPr id="2955" name="Google Shape;2955;p204"/>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56" name="Google Shape;2956;p204"/>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957" name="Google Shape;2957;p204"/>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958" name="Google Shape;2958;p204"/>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959" name="Google Shape;2959;p20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2960" name="Google Shape;2960;p204"/>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2961"/>
        <p:cNvGrpSpPr/>
        <p:nvPr/>
      </p:nvGrpSpPr>
      <p:grpSpPr>
        <a:xfrm>
          <a:off x="0" y="0"/>
          <a:ext cx="0" cy="0"/>
          <a:chOff x="0" y="0"/>
          <a:chExt cx="0" cy="0"/>
        </a:xfrm>
      </p:grpSpPr>
      <p:pic>
        <p:nvPicPr>
          <p:cNvPr id="2962" name="Google Shape;2962;p205"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963" name="Google Shape;2963;p205"/>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964" name="Google Shape;2964;p205"/>
          <p:cNvGrpSpPr/>
          <p:nvPr/>
        </p:nvGrpSpPr>
        <p:grpSpPr>
          <a:xfrm>
            <a:off x="4363971" y="1237055"/>
            <a:ext cx="473625" cy="473625"/>
            <a:chOff x="-5326064" y="9047077"/>
            <a:chExt cx="1263000" cy="1263000"/>
          </a:xfrm>
        </p:grpSpPr>
        <p:sp>
          <p:nvSpPr>
            <p:cNvPr id="2965" name="Google Shape;2965;p205"/>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66" name="Google Shape;2966;p205"/>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967" name="Google Shape;2967;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968" name="Google Shape;2968;p205"/>
          <p:cNvGrpSpPr/>
          <p:nvPr/>
        </p:nvGrpSpPr>
        <p:grpSpPr>
          <a:xfrm>
            <a:off x="8381796" y="4822425"/>
            <a:ext cx="537710" cy="158585"/>
            <a:chOff x="22351457" y="12859799"/>
            <a:chExt cx="1433894" cy="422893"/>
          </a:xfrm>
        </p:grpSpPr>
        <p:grpSp>
          <p:nvGrpSpPr>
            <p:cNvPr id="2969" name="Google Shape;2969;p205"/>
            <p:cNvGrpSpPr/>
            <p:nvPr/>
          </p:nvGrpSpPr>
          <p:grpSpPr>
            <a:xfrm>
              <a:off x="22351457" y="12859799"/>
              <a:ext cx="1379787" cy="422893"/>
              <a:chOff x="22351457" y="12859799"/>
              <a:chExt cx="1379787" cy="422893"/>
            </a:xfrm>
          </p:grpSpPr>
          <p:sp>
            <p:nvSpPr>
              <p:cNvPr id="2970" name="Google Shape;2970;p20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1" name="Google Shape;2971;p20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972" name="Google Shape;2972;p205"/>
              <p:cNvGrpSpPr/>
              <p:nvPr/>
            </p:nvGrpSpPr>
            <p:grpSpPr>
              <a:xfrm>
                <a:off x="23288552" y="12859801"/>
                <a:ext cx="442692" cy="422765"/>
                <a:chOff x="23288552" y="12859801"/>
                <a:chExt cx="442692" cy="422765"/>
              </a:xfrm>
            </p:grpSpPr>
            <p:grpSp>
              <p:nvGrpSpPr>
                <p:cNvPr id="2973" name="Google Shape;2973;p205"/>
                <p:cNvGrpSpPr/>
                <p:nvPr/>
              </p:nvGrpSpPr>
              <p:grpSpPr>
                <a:xfrm>
                  <a:off x="23288552" y="12859801"/>
                  <a:ext cx="442692" cy="422765"/>
                  <a:chOff x="23288552" y="12859801"/>
                  <a:chExt cx="442692" cy="422765"/>
                </a:xfrm>
              </p:grpSpPr>
              <p:sp>
                <p:nvSpPr>
                  <p:cNvPr id="2974" name="Google Shape;2974;p20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5" name="Google Shape;2975;p20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976" name="Google Shape;2976;p20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977" name="Google Shape;2977;p20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978" name="Google Shape;2978;p20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2979" name="Google Shape;2979;p205"/>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980" name="Google Shape;2980;p205"/>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81" name="Google Shape;2981;p205"/>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2982"/>
        <p:cNvGrpSpPr/>
        <p:nvPr/>
      </p:nvGrpSpPr>
      <p:grpSpPr>
        <a:xfrm>
          <a:off x="0" y="0"/>
          <a:ext cx="0" cy="0"/>
          <a:chOff x="0" y="0"/>
          <a:chExt cx="0" cy="0"/>
        </a:xfrm>
      </p:grpSpPr>
      <p:pic>
        <p:nvPicPr>
          <p:cNvPr id="2983" name="Google Shape;2983;p206"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984" name="Google Shape;2984;p206"/>
          <p:cNvSpPr>
            <a:spLocks noGrp="1"/>
          </p:cNvSpPr>
          <p:nvPr>
            <p:ph type="pic" idx="2"/>
          </p:nvPr>
        </p:nvSpPr>
        <p:spPr>
          <a:xfrm>
            <a:off x="809642" y="727999"/>
            <a:ext cx="3804900" cy="3702600"/>
          </a:xfrm>
          <a:prstGeom prst="roundRect">
            <a:avLst>
              <a:gd name="adj" fmla="val 3253"/>
            </a:avLst>
          </a:prstGeom>
          <a:noFill/>
          <a:ln>
            <a:noFill/>
          </a:ln>
        </p:spPr>
      </p:sp>
      <p:sp>
        <p:nvSpPr>
          <p:cNvPr id="2985" name="Google Shape;2985;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86" name="Google Shape;2986;p206"/>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987" name="Google Shape;2987;p206"/>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2988" name="Google Shape;2988;p206"/>
          <p:cNvGrpSpPr/>
          <p:nvPr/>
        </p:nvGrpSpPr>
        <p:grpSpPr>
          <a:xfrm>
            <a:off x="8381796" y="4822425"/>
            <a:ext cx="537710" cy="158585"/>
            <a:chOff x="22351457" y="12859799"/>
            <a:chExt cx="1433894" cy="422893"/>
          </a:xfrm>
        </p:grpSpPr>
        <p:grpSp>
          <p:nvGrpSpPr>
            <p:cNvPr id="2989" name="Google Shape;2989;p206"/>
            <p:cNvGrpSpPr/>
            <p:nvPr/>
          </p:nvGrpSpPr>
          <p:grpSpPr>
            <a:xfrm>
              <a:off x="22351457" y="12859799"/>
              <a:ext cx="1379787" cy="422893"/>
              <a:chOff x="22351457" y="12859799"/>
              <a:chExt cx="1379787" cy="422893"/>
            </a:xfrm>
          </p:grpSpPr>
          <p:sp>
            <p:nvSpPr>
              <p:cNvPr id="2990" name="Google Shape;2990;p2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91" name="Google Shape;2991;p2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992" name="Google Shape;2992;p206"/>
              <p:cNvGrpSpPr/>
              <p:nvPr/>
            </p:nvGrpSpPr>
            <p:grpSpPr>
              <a:xfrm>
                <a:off x="23288552" y="12859801"/>
                <a:ext cx="442692" cy="422765"/>
                <a:chOff x="23288552" y="12859801"/>
                <a:chExt cx="442692" cy="422765"/>
              </a:xfrm>
            </p:grpSpPr>
            <p:grpSp>
              <p:nvGrpSpPr>
                <p:cNvPr id="2993" name="Google Shape;2993;p206"/>
                <p:cNvGrpSpPr/>
                <p:nvPr/>
              </p:nvGrpSpPr>
              <p:grpSpPr>
                <a:xfrm>
                  <a:off x="23288552" y="12859801"/>
                  <a:ext cx="442692" cy="422765"/>
                  <a:chOff x="23288552" y="12859801"/>
                  <a:chExt cx="442692" cy="422765"/>
                </a:xfrm>
              </p:grpSpPr>
              <p:sp>
                <p:nvSpPr>
                  <p:cNvPr id="2994" name="Google Shape;2994;p2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95" name="Google Shape;2995;p2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996" name="Google Shape;2996;p2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997" name="Google Shape;2997;p2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998" name="Google Shape;2998;p2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2999" name="Google Shape;2999;p2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000"/>
        <p:cNvGrpSpPr/>
        <p:nvPr/>
      </p:nvGrpSpPr>
      <p:grpSpPr>
        <a:xfrm>
          <a:off x="0" y="0"/>
          <a:ext cx="0" cy="0"/>
          <a:chOff x="0" y="0"/>
          <a:chExt cx="0" cy="0"/>
        </a:xfrm>
      </p:grpSpPr>
      <p:sp>
        <p:nvSpPr>
          <p:cNvPr id="3001" name="Google Shape;3001;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02" name="Google Shape;3002;p207"/>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3" name="Google Shape;3003;p207"/>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3004" name="Google Shape;3004;p207"/>
          <p:cNvGrpSpPr/>
          <p:nvPr/>
        </p:nvGrpSpPr>
        <p:grpSpPr>
          <a:xfrm>
            <a:off x="4356948" y="1194032"/>
            <a:ext cx="428662" cy="428662"/>
            <a:chOff x="-5326064" y="9047077"/>
            <a:chExt cx="1263000" cy="1263000"/>
          </a:xfrm>
        </p:grpSpPr>
        <p:sp>
          <p:nvSpPr>
            <p:cNvPr id="3005" name="Google Shape;3005;p207"/>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6" name="Google Shape;3006;p207"/>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07" name="Google Shape;3007;p207"/>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3008" name="Google Shape;3008;p207"/>
          <p:cNvGrpSpPr/>
          <p:nvPr/>
        </p:nvGrpSpPr>
        <p:grpSpPr>
          <a:xfrm>
            <a:off x="8381796" y="4822425"/>
            <a:ext cx="537710" cy="158585"/>
            <a:chOff x="22351457" y="12859799"/>
            <a:chExt cx="1433894" cy="422893"/>
          </a:xfrm>
        </p:grpSpPr>
        <p:grpSp>
          <p:nvGrpSpPr>
            <p:cNvPr id="3009" name="Google Shape;3009;p207"/>
            <p:cNvGrpSpPr/>
            <p:nvPr/>
          </p:nvGrpSpPr>
          <p:grpSpPr>
            <a:xfrm>
              <a:off x="22351457" y="12859799"/>
              <a:ext cx="1379787" cy="422893"/>
              <a:chOff x="22351457" y="12859799"/>
              <a:chExt cx="1379787" cy="422893"/>
            </a:xfrm>
          </p:grpSpPr>
          <p:sp>
            <p:nvSpPr>
              <p:cNvPr id="3010" name="Google Shape;3010;p2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11" name="Google Shape;3011;p2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012" name="Google Shape;3012;p207"/>
              <p:cNvGrpSpPr/>
              <p:nvPr/>
            </p:nvGrpSpPr>
            <p:grpSpPr>
              <a:xfrm>
                <a:off x="23288552" y="12859801"/>
                <a:ext cx="442692" cy="422765"/>
                <a:chOff x="23288552" y="12859801"/>
                <a:chExt cx="442692" cy="422765"/>
              </a:xfrm>
            </p:grpSpPr>
            <p:grpSp>
              <p:nvGrpSpPr>
                <p:cNvPr id="3013" name="Google Shape;3013;p207"/>
                <p:cNvGrpSpPr/>
                <p:nvPr/>
              </p:nvGrpSpPr>
              <p:grpSpPr>
                <a:xfrm>
                  <a:off x="23288552" y="12859801"/>
                  <a:ext cx="442692" cy="422765"/>
                  <a:chOff x="23288552" y="12859801"/>
                  <a:chExt cx="442692" cy="422765"/>
                </a:xfrm>
              </p:grpSpPr>
              <p:sp>
                <p:nvSpPr>
                  <p:cNvPr id="3014" name="Google Shape;3014;p2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15" name="Google Shape;3015;p2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16" name="Google Shape;3016;p2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017" name="Google Shape;3017;p2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18" name="Google Shape;3018;p2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3019" name="Google Shape;3019;p2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020"/>
        <p:cNvGrpSpPr/>
        <p:nvPr/>
      </p:nvGrpSpPr>
      <p:grpSpPr>
        <a:xfrm>
          <a:off x="0" y="0"/>
          <a:ext cx="0" cy="0"/>
          <a:chOff x="0" y="0"/>
          <a:chExt cx="0" cy="0"/>
        </a:xfrm>
      </p:grpSpPr>
      <p:sp>
        <p:nvSpPr>
          <p:cNvPr id="3021" name="Google Shape;3021;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22" name="Google Shape;3022;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3023" name="Google Shape;3023;p208"/>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3024" name="Google Shape;3024;p208"/>
          <p:cNvGrpSpPr/>
          <p:nvPr/>
        </p:nvGrpSpPr>
        <p:grpSpPr>
          <a:xfrm>
            <a:off x="7848585" y="4616745"/>
            <a:ext cx="948486" cy="279733"/>
            <a:chOff x="20929561" y="12311319"/>
            <a:chExt cx="2529297" cy="745954"/>
          </a:xfrm>
        </p:grpSpPr>
        <p:grpSp>
          <p:nvGrpSpPr>
            <p:cNvPr id="3025" name="Google Shape;3025;p208"/>
            <p:cNvGrpSpPr/>
            <p:nvPr/>
          </p:nvGrpSpPr>
          <p:grpSpPr>
            <a:xfrm>
              <a:off x="20929561" y="12311319"/>
              <a:ext cx="2433857" cy="745954"/>
              <a:chOff x="20929561" y="12311319"/>
              <a:chExt cx="2433857" cy="745954"/>
            </a:xfrm>
          </p:grpSpPr>
          <p:sp>
            <p:nvSpPr>
              <p:cNvPr id="3026" name="Google Shape;3026;p20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27" name="Google Shape;3027;p20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028" name="Google Shape;3028;p208"/>
              <p:cNvGrpSpPr/>
              <p:nvPr/>
            </p:nvGrpSpPr>
            <p:grpSpPr>
              <a:xfrm>
                <a:off x="22582537" y="12311321"/>
                <a:ext cx="780881" cy="745730"/>
                <a:chOff x="22582537" y="12311321"/>
                <a:chExt cx="780881" cy="745730"/>
              </a:xfrm>
            </p:grpSpPr>
            <p:grpSp>
              <p:nvGrpSpPr>
                <p:cNvPr id="3029" name="Google Shape;3029;p208"/>
                <p:cNvGrpSpPr/>
                <p:nvPr/>
              </p:nvGrpSpPr>
              <p:grpSpPr>
                <a:xfrm>
                  <a:off x="22582537" y="12311321"/>
                  <a:ext cx="780881" cy="745730"/>
                  <a:chOff x="22582537" y="12311321"/>
                  <a:chExt cx="780881" cy="745730"/>
                </a:xfrm>
              </p:grpSpPr>
              <p:sp>
                <p:nvSpPr>
                  <p:cNvPr id="3030" name="Google Shape;3030;p20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31" name="Google Shape;3031;p20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32" name="Google Shape;3032;p20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033" name="Google Shape;3033;p20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034"/>
        <p:cNvGrpSpPr/>
        <p:nvPr/>
      </p:nvGrpSpPr>
      <p:grpSpPr>
        <a:xfrm>
          <a:off x="0" y="0"/>
          <a:ext cx="0" cy="0"/>
          <a:chOff x="0" y="0"/>
          <a:chExt cx="0" cy="0"/>
        </a:xfrm>
      </p:grpSpPr>
      <p:sp>
        <p:nvSpPr>
          <p:cNvPr id="3035" name="Google Shape;3035;p209"/>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36" name="Google Shape;3036;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3037"/>
        <p:cNvGrpSpPr/>
        <p:nvPr/>
      </p:nvGrpSpPr>
      <p:grpSpPr>
        <a:xfrm>
          <a:off x="0" y="0"/>
          <a:ext cx="0" cy="0"/>
          <a:chOff x="0" y="0"/>
          <a:chExt cx="0" cy="0"/>
        </a:xfrm>
      </p:grpSpPr>
      <p:pic>
        <p:nvPicPr>
          <p:cNvPr id="3038" name="Google Shape;3038;p21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039" name="Google Shape;3039;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040" name="Google Shape;3040;p210"/>
          <p:cNvGrpSpPr/>
          <p:nvPr/>
        </p:nvGrpSpPr>
        <p:grpSpPr>
          <a:xfrm>
            <a:off x="8381796" y="4822425"/>
            <a:ext cx="537710" cy="158585"/>
            <a:chOff x="22351457" y="12859799"/>
            <a:chExt cx="1433894" cy="422893"/>
          </a:xfrm>
        </p:grpSpPr>
        <p:grpSp>
          <p:nvGrpSpPr>
            <p:cNvPr id="3041" name="Google Shape;3041;p210"/>
            <p:cNvGrpSpPr/>
            <p:nvPr/>
          </p:nvGrpSpPr>
          <p:grpSpPr>
            <a:xfrm>
              <a:off x="22351457" y="12859799"/>
              <a:ext cx="1379787" cy="422893"/>
              <a:chOff x="22351457" y="12859799"/>
              <a:chExt cx="1379787" cy="422893"/>
            </a:xfrm>
          </p:grpSpPr>
          <p:sp>
            <p:nvSpPr>
              <p:cNvPr id="3042" name="Google Shape;3042;p2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43" name="Google Shape;3043;p2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3044" name="Google Shape;3044;p210"/>
              <p:cNvGrpSpPr/>
              <p:nvPr/>
            </p:nvGrpSpPr>
            <p:grpSpPr>
              <a:xfrm>
                <a:off x="23288552" y="12859801"/>
                <a:ext cx="442692" cy="422765"/>
                <a:chOff x="23288552" y="12859801"/>
                <a:chExt cx="442692" cy="422765"/>
              </a:xfrm>
            </p:grpSpPr>
            <p:grpSp>
              <p:nvGrpSpPr>
                <p:cNvPr id="3045" name="Google Shape;3045;p210"/>
                <p:cNvGrpSpPr/>
                <p:nvPr/>
              </p:nvGrpSpPr>
              <p:grpSpPr>
                <a:xfrm>
                  <a:off x="23288552" y="12859801"/>
                  <a:ext cx="442692" cy="422765"/>
                  <a:chOff x="23288552" y="12859801"/>
                  <a:chExt cx="442692" cy="422765"/>
                </a:xfrm>
              </p:grpSpPr>
              <p:sp>
                <p:nvSpPr>
                  <p:cNvPr id="3046" name="Google Shape;3046;p2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47" name="Google Shape;3047;p2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48" name="Google Shape;3048;p2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3049" name="Google Shape;3049;p2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50" name="Google Shape;3050;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3051"/>
        <p:cNvGrpSpPr/>
        <p:nvPr/>
      </p:nvGrpSpPr>
      <p:grpSpPr>
        <a:xfrm>
          <a:off x="0" y="0"/>
          <a:ext cx="0" cy="0"/>
          <a:chOff x="0" y="0"/>
          <a:chExt cx="0" cy="0"/>
        </a:xfrm>
      </p:grpSpPr>
      <p:sp>
        <p:nvSpPr>
          <p:cNvPr id="3052" name="Google Shape;3052;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3053"/>
        <p:cNvGrpSpPr/>
        <p:nvPr/>
      </p:nvGrpSpPr>
      <p:grpSpPr>
        <a:xfrm>
          <a:off x="0" y="0"/>
          <a:ext cx="0" cy="0"/>
          <a:chOff x="0" y="0"/>
          <a:chExt cx="0" cy="0"/>
        </a:xfrm>
      </p:grpSpPr>
      <p:sp>
        <p:nvSpPr>
          <p:cNvPr id="3054" name="Google Shape;3054;p212"/>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5" name="Google Shape;3055;p212"/>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6" name="Google Shape;3056;p212"/>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7" name="Google Shape;3057;p212"/>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8" name="Google Shape;3058;p212"/>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59" name="Google Shape;3059;p212"/>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60" name="Google Shape;3060;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061" name="Google Shape;3061;p212"/>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62" name="Google Shape;3062;p212"/>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63" name="Google Shape;3063;p212"/>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064" name="Google Shape;3064;p212"/>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065" name="Google Shape;3065;p212"/>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066" name="Google Shape;3066;p212"/>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067" name="Google Shape;3067;p212"/>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068" name="Google Shape;3068;p212"/>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069" name="Google Shape;3069;p212"/>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3070" name="Google Shape;3070;p212"/>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3071" name="Google Shape;3071;p212"/>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pic>
        <p:nvPicPr>
          <p:cNvPr id="186" name="Google Shape;186;p23"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7" name="Google Shape;187;p23"/>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8" name="Google Shape;188;p23"/>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9" name="Google Shape;189;p23"/>
          <p:cNvGrpSpPr/>
          <p:nvPr/>
        </p:nvGrpSpPr>
        <p:grpSpPr>
          <a:xfrm>
            <a:off x="7564573" y="4241698"/>
            <a:ext cx="948486" cy="279733"/>
            <a:chOff x="20929561" y="12311319"/>
            <a:chExt cx="2529297" cy="745954"/>
          </a:xfrm>
        </p:grpSpPr>
        <p:grpSp>
          <p:nvGrpSpPr>
            <p:cNvPr id="190" name="Google Shape;190;p23"/>
            <p:cNvGrpSpPr/>
            <p:nvPr/>
          </p:nvGrpSpPr>
          <p:grpSpPr>
            <a:xfrm>
              <a:off x="20929561" y="12311319"/>
              <a:ext cx="2433857" cy="745954"/>
              <a:chOff x="20929561" y="12311319"/>
              <a:chExt cx="2433857" cy="745954"/>
            </a:xfrm>
          </p:grpSpPr>
          <p:sp>
            <p:nvSpPr>
              <p:cNvPr id="191" name="Google Shape;191;p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2" name="Google Shape;192;p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93" name="Google Shape;193;p23"/>
              <p:cNvGrpSpPr/>
              <p:nvPr/>
            </p:nvGrpSpPr>
            <p:grpSpPr>
              <a:xfrm>
                <a:off x="22582537" y="12311321"/>
                <a:ext cx="780881" cy="745730"/>
                <a:chOff x="22582537" y="12311321"/>
                <a:chExt cx="780881" cy="745730"/>
              </a:xfrm>
            </p:grpSpPr>
            <p:grpSp>
              <p:nvGrpSpPr>
                <p:cNvPr id="194" name="Google Shape;194;p23"/>
                <p:cNvGrpSpPr/>
                <p:nvPr/>
              </p:nvGrpSpPr>
              <p:grpSpPr>
                <a:xfrm>
                  <a:off x="22582537" y="12311321"/>
                  <a:ext cx="780881" cy="745730"/>
                  <a:chOff x="22582537" y="12311321"/>
                  <a:chExt cx="780881" cy="745730"/>
                </a:xfrm>
              </p:grpSpPr>
              <p:sp>
                <p:nvSpPr>
                  <p:cNvPr id="195" name="Google Shape;195;p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6" name="Google Shape;196;p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97" name="Google Shape;197;p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98" name="Google Shape;198;p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3072"/>
        <p:cNvGrpSpPr/>
        <p:nvPr/>
      </p:nvGrpSpPr>
      <p:grpSpPr>
        <a:xfrm>
          <a:off x="0" y="0"/>
          <a:ext cx="0" cy="0"/>
          <a:chOff x="0" y="0"/>
          <a:chExt cx="0" cy="0"/>
        </a:xfrm>
      </p:grpSpPr>
      <p:sp>
        <p:nvSpPr>
          <p:cNvPr id="3073" name="Google Shape;3073;p213"/>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74" name="Google Shape;3074;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3075"/>
        <p:cNvGrpSpPr/>
        <p:nvPr/>
      </p:nvGrpSpPr>
      <p:grpSpPr>
        <a:xfrm>
          <a:off x="0" y="0"/>
          <a:ext cx="0" cy="0"/>
          <a:chOff x="0" y="0"/>
          <a:chExt cx="0" cy="0"/>
        </a:xfrm>
      </p:grpSpPr>
      <p:sp>
        <p:nvSpPr>
          <p:cNvPr id="3076" name="Google Shape;3076;p214"/>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77" name="Google Shape;3077;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78" name="Google Shape;3078;p214"/>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079" name="Google Shape;3079;p214"/>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80" name="Google Shape;3080;p214"/>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3081" name="Google Shape;3081;p214"/>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3082"/>
        <p:cNvGrpSpPr/>
        <p:nvPr/>
      </p:nvGrpSpPr>
      <p:grpSpPr>
        <a:xfrm>
          <a:off x="0" y="0"/>
          <a:ext cx="0" cy="0"/>
          <a:chOff x="0" y="0"/>
          <a:chExt cx="0" cy="0"/>
        </a:xfrm>
      </p:grpSpPr>
      <p:sp>
        <p:nvSpPr>
          <p:cNvPr id="3083" name="Google Shape;3083;p2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84" name="Google Shape;3084;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85" name="Google Shape;3085;p215"/>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3086" name="Google Shape;3086;p215"/>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87" name="Google Shape;3087;p215"/>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3088" name="Google Shape;3088;p215"/>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3089"/>
        <p:cNvGrpSpPr/>
        <p:nvPr/>
      </p:nvGrpSpPr>
      <p:grpSpPr>
        <a:xfrm>
          <a:off x="0" y="0"/>
          <a:ext cx="0" cy="0"/>
          <a:chOff x="0" y="0"/>
          <a:chExt cx="0" cy="0"/>
        </a:xfrm>
      </p:grpSpPr>
      <p:sp>
        <p:nvSpPr>
          <p:cNvPr id="3090" name="Google Shape;3090;p2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91" name="Google Shape;3091;p2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92" name="Google Shape;3092;p216"/>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3093" name="Google Shape;3093;p21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3094" name="Google Shape;3094;p216"/>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095" name="Google Shape;3095;p216"/>
          <p:cNvSpPr>
            <a:spLocks noGrp="1"/>
          </p:cNvSpPr>
          <p:nvPr>
            <p:ph type="pic" idx="2"/>
          </p:nvPr>
        </p:nvSpPr>
        <p:spPr>
          <a:xfrm>
            <a:off x="4658506" y="1828744"/>
            <a:ext cx="3806400" cy="2423400"/>
          </a:xfrm>
          <a:prstGeom prst="rect">
            <a:avLst/>
          </a:prstGeom>
          <a:noFill/>
          <a:ln>
            <a:noFill/>
          </a:ln>
        </p:spPr>
      </p:sp>
      <p:sp>
        <p:nvSpPr>
          <p:cNvPr id="3096" name="Google Shape;3096;p216"/>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201" name="Google Shape;201;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2" name="Google Shape;202;p24"/>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203" name="Google Shape;203;p24"/>
          <p:cNvGrpSpPr/>
          <p:nvPr/>
        </p:nvGrpSpPr>
        <p:grpSpPr>
          <a:xfrm>
            <a:off x="7564573" y="4241698"/>
            <a:ext cx="948486" cy="279733"/>
            <a:chOff x="20929561" y="12311319"/>
            <a:chExt cx="2529297" cy="745954"/>
          </a:xfrm>
        </p:grpSpPr>
        <p:grpSp>
          <p:nvGrpSpPr>
            <p:cNvPr id="204" name="Google Shape;204;p24"/>
            <p:cNvGrpSpPr/>
            <p:nvPr/>
          </p:nvGrpSpPr>
          <p:grpSpPr>
            <a:xfrm>
              <a:off x="20929561" y="12311319"/>
              <a:ext cx="2433857" cy="745954"/>
              <a:chOff x="20929561" y="12311319"/>
              <a:chExt cx="2433857" cy="745954"/>
            </a:xfrm>
          </p:grpSpPr>
          <p:sp>
            <p:nvSpPr>
              <p:cNvPr id="205" name="Google Shape;205;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06" name="Google Shape;206;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07" name="Google Shape;207;p24"/>
              <p:cNvGrpSpPr/>
              <p:nvPr/>
            </p:nvGrpSpPr>
            <p:grpSpPr>
              <a:xfrm>
                <a:off x="22582537" y="12311321"/>
                <a:ext cx="780881" cy="745730"/>
                <a:chOff x="22582537" y="12311321"/>
                <a:chExt cx="780881" cy="745730"/>
              </a:xfrm>
            </p:grpSpPr>
            <p:grpSp>
              <p:nvGrpSpPr>
                <p:cNvPr id="208" name="Google Shape;208;p24"/>
                <p:cNvGrpSpPr/>
                <p:nvPr/>
              </p:nvGrpSpPr>
              <p:grpSpPr>
                <a:xfrm>
                  <a:off x="22582537" y="12311321"/>
                  <a:ext cx="780881" cy="745730"/>
                  <a:chOff x="22582537" y="12311321"/>
                  <a:chExt cx="780881" cy="745730"/>
                </a:xfrm>
              </p:grpSpPr>
              <p:sp>
                <p:nvSpPr>
                  <p:cNvPr id="209" name="Google Shape;209;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0" name="Google Shape;210;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1" name="Google Shape;211;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12" name="Google Shape;212;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13"/>
        <p:cNvGrpSpPr/>
        <p:nvPr/>
      </p:nvGrpSpPr>
      <p:grpSpPr>
        <a:xfrm>
          <a:off x="0" y="0"/>
          <a:ext cx="0" cy="0"/>
          <a:chOff x="0" y="0"/>
          <a:chExt cx="0" cy="0"/>
        </a:xfrm>
      </p:grpSpPr>
      <p:pic>
        <p:nvPicPr>
          <p:cNvPr id="214" name="Google Shape;214;p25"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215" name="Google Shape;215;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6" name="Google Shape;216;p25"/>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217" name="Google Shape;217;p25"/>
          <p:cNvGrpSpPr/>
          <p:nvPr/>
        </p:nvGrpSpPr>
        <p:grpSpPr>
          <a:xfrm>
            <a:off x="7564573" y="4241698"/>
            <a:ext cx="948486" cy="279733"/>
            <a:chOff x="20929561" y="12311319"/>
            <a:chExt cx="2529297" cy="745954"/>
          </a:xfrm>
        </p:grpSpPr>
        <p:grpSp>
          <p:nvGrpSpPr>
            <p:cNvPr id="218" name="Google Shape;218;p25"/>
            <p:cNvGrpSpPr/>
            <p:nvPr/>
          </p:nvGrpSpPr>
          <p:grpSpPr>
            <a:xfrm>
              <a:off x="20929561" y="12311319"/>
              <a:ext cx="2433857" cy="745954"/>
              <a:chOff x="20929561" y="12311319"/>
              <a:chExt cx="2433857" cy="745954"/>
            </a:xfrm>
          </p:grpSpPr>
          <p:sp>
            <p:nvSpPr>
              <p:cNvPr id="219" name="Google Shape;219;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 name="Google Shape;220;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21" name="Google Shape;221;p25"/>
              <p:cNvGrpSpPr/>
              <p:nvPr/>
            </p:nvGrpSpPr>
            <p:grpSpPr>
              <a:xfrm>
                <a:off x="22582537" y="12311321"/>
                <a:ext cx="780881" cy="745730"/>
                <a:chOff x="22582537" y="12311321"/>
                <a:chExt cx="780881" cy="745730"/>
              </a:xfrm>
            </p:grpSpPr>
            <p:grpSp>
              <p:nvGrpSpPr>
                <p:cNvPr id="222" name="Google Shape;222;p25"/>
                <p:cNvGrpSpPr/>
                <p:nvPr/>
              </p:nvGrpSpPr>
              <p:grpSpPr>
                <a:xfrm>
                  <a:off x="22582537" y="12311321"/>
                  <a:ext cx="780881" cy="745730"/>
                  <a:chOff x="22582537" y="12311321"/>
                  <a:chExt cx="780881" cy="745730"/>
                </a:xfrm>
              </p:grpSpPr>
              <p:sp>
                <p:nvSpPr>
                  <p:cNvPr id="223" name="Google Shape;223;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4" name="Google Shape;224;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25" name="Google Shape;225;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26" name="Google Shape;226;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27"/>
        <p:cNvGrpSpPr/>
        <p:nvPr/>
      </p:nvGrpSpPr>
      <p:grpSpPr>
        <a:xfrm>
          <a:off x="0" y="0"/>
          <a:ext cx="0" cy="0"/>
          <a:chOff x="0" y="0"/>
          <a:chExt cx="0" cy="0"/>
        </a:xfrm>
      </p:grpSpPr>
      <p:pic>
        <p:nvPicPr>
          <p:cNvPr id="228" name="Google Shape;228;p26"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229" name="Google Shape;229;p26"/>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0" name="Google Shape;230;p26"/>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231" name="Google Shape;231;p26"/>
          <p:cNvGrpSpPr/>
          <p:nvPr/>
        </p:nvGrpSpPr>
        <p:grpSpPr>
          <a:xfrm>
            <a:off x="7564573" y="4241698"/>
            <a:ext cx="948486" cy="279733"/>
            <a:chOff x="20929561" y="12311319"/>
            <a:chExt cx="2529297" cy="745954"/>
          </a:xfrm>
        </p:grpSpPr>
        <p:grpSp>
          <p:nvGrpSpPr>
            <p:cNvPr id="232" name="Google Shape;232;p26"/>
            <p:cNvGrpSpPr/>
            <p:nvPr/>
          </p:nvGrpSpPr>
          <p:grpSpPr>
            <a:xfrm>
              <a:off x="20929561" y="12311319"/>
              <a:ext cx="2433857" cy="745954"/>
              <a:chOff x="20929561" y="12311319"/>
              <a:chExt cx="2433857" cy="745954"/>
            </a:xfrm>
          </p:grpSpPr>
          <p:sp>
            <p:nvSpPr>
              <p:cNvPr id="233" name="Google Shape;233;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4" name="Google Shape;234;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35" name="Google Shape;235;p26"/>
              <p:cNvGrpSpPr/>
              <p:nvPr/>
            </p:nvGrpSpPr>
            <p:grpSpPr>
              <a:xfrm>
                <a:off x="22582537" y="12311321"/>
                <a:ext cx="780881" cy="745730"/>
                <a:chOff x="22582537" y="12311321"/>
                <a:chExt cx="780881" cy="745730"/>
              </a:xfrm>
            </p:grpSpPr>
            <p:grpSp>
              <p:nvGrpSpPr>
                <p:cNvPr id="236" name="Google Shape;236;p26"/>
                <p:cNvGrpSpPr/>
                <p:nvPr/>
              </p:nvGrpSpPr>
              <p:grpSpPr>
                <a:xfrm>
                  <a:off x="22582537" y="12311321"/>
                  <a:ext cx="780881" cy="745730"/>
                  <a:chOff x="22582537" y="12311321"/>
                  <a:chExt cx="780881" cy="745730"/>
                </a:xfrm>
              </p:grpSpPr>
              <p:sp>
                <p:nvSpPr>
                  <p:cNvPr id="237" name="Google Shape;237;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 name="Google Shape;238;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9" name="Google Shape;239;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40" name="Google Shape;240;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41"/>
        <p:cNvGrpSpPr/>
        <p:nvPr/>
      </p:nvGrpSpPr>
      <p:grpSpPr>
        <a:xfrm>
          <a:off x="0" y="0"/>
          <a:ext cx="0" cy="0"/>
          <a:chOff x="0" y="0"/>
          <a:chExt cx="0" cy="0"/>
        </a:xfrm>
      </p:grpSpPr>
      <p:sp>
        <p:nvSpPr>
          <p:cNvPr id="242" name="Google Shape;242;p27"/>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3" name="Google Shape;243;p27"/>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4" name="Google Shape;244;p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45" name="Google Shape;245;p27"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46" name="Google Shape;246;p27"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47" name="Google Shape;247;p27"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48" name="Google Shape;248;p27"/>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9" name="Google Shape;249;p27"/>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0" name="Google Shape;250;p27"/>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1" name="Google Shape;251;p27"/>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2" name="Google Shape;252;p27"/>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3" name="Google Shape;253;p27"/>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4" name="Google Shape;254;p27"/>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5" name="Google Shape;255;p27"/>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6" name="Google Shape;256;p27"/>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28"/>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9" name="Google Shape;259;p28"/>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60" name="Google Shape;260;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1" name="Google Shape;261;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62" name="Google Shape;262;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3" name="Google Shape;263;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4" name="Google Shape;264;p28"/>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5" name="Google Shape;265;p28"/>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6" name="Google Shape;266;p28"/>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7" name="Google Shape;267;p28"/>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 name="Google Shape;268;p28"/>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9" name="Google Shape;269;p28"/>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0" name="Google Shape;270;p28"/>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1" name="Google Shape;271;p28"/>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2" name="Google Shape;272;p28"/>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73"/>
        <p:cNvGrpSpPr/>
        <p:nvPr/>
      </p:nvGrpSpPr>
      <p:grpSpPr>
        <a:xfrm>
          <a:off x="0" y="0"/>
          <a:ext cx="0" cy="0"/>
          <a:chOff x="0" y="0"/>
          <a:chExt cx="0" cy="0"/>
        </a:xfrm>
      </p:grpSpPr>
      <p:sp>
        <p:nvSpPr>
          <p:cNvPr id="274" name="Google Shape;274;p29"/>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5" name="Google Shape;275;p29"/>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6" name="Google Shape;276;p29"/>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 name="Google Shape;277;p29"/>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278" name="Google Shape;278;p29"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279" name="Google Shape;279;p29"/>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 name="Google Shape;280;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1" name="Google Shape;281;p29"/>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282" name="Google Shape;282;p29"/>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283" name="Google Shape;283;p29"/>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284" name="Google Shape;284;p29"/>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85" name="Google Shape;285;p29"/>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6" name="Google Shape;286;p29"/>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7" name="Google Shape;287;p29"/>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88" name="Google Shape;288;p29"/>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9" name="Google Shape;289;p29"/>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90" name="Google Shape;290;p29"/>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 name="Google Shape;291;p29"/>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92" name="Google Shape;292;p29"/>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 name="Google Shape;293;p29"/>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94" name="Google Shape;294;p29"/>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5" name="Google Shape;295;p29"/>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96" name="Google Shape;296;p29"/>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7" name="Google Shape;297;p29"/>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98" name="Google Shape;298;p29"/>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299"/>
        <p:cNvGrpSpPr/>
        <p:nvPr/>
      </p:nvGrpSpPr>
      <p:grpSpPr>
        <a:xfrm>
          <a:off x="0" y="0"/>
          <a:ext cx="0" cy="0"/>
          <a:chOff x="0" y="0"/>
          <a:chExt cx="0" cy="0"/>
        </a:xfrm>
      </p:grpSpPr>
      <p:sp>
        <p:nvSpPr>
          <p:cNvPr id="300" name="Google Shape;300;p3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01" name="Google Shape;301;p30"/>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302" name="Google Shape;302;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3" name="Google Shape;303;p30"/>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04" name="Google Shape;304;p30"/>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05" name="Google Shape;305;p30"/>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06" name="Google Shape;306;p30"/>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307" name="Google Shape;307;p30"/>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308" name="Google Shape;308;p30"/>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309" name="Google Shape;309;p30"/>
          <p:cNvSpPr>
            <a:spLocks noGrp="1"/>
          </p:cNvSpPr>
          <p:nvPr>
            <p:ph type="pic" idx="2"/>
          </p:nvPr>
        </p:nvSpPr>
        <p:spPr>
          <a:xfrm>
            <a:off x="315022" y="1317397"/>
            <a:ext cx="2851200" cy="2232600"/>
          </a:xfrm>
          <a:prstGeom prst="roundRect">
            <a:avLst>
              <a:gd name="adj" fmla="val 2191"/>
            </a:avLst>
          </a:prstGeom>
          <a:noFill/>
          <a:ln>
            <a:noFill/>
          </a:ln>
        </p:spPr>
      </p:sp>
      <p:sp>
        <p:nvSpPr>
          <p:cNvPr id="310" name="Google Shape;310;p30"/>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311" name="Google Shape;311;p30"/>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312" name="Google Shape;312;p30"/>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13" name="Google Shape;313;p30"/>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14" name="Google Shape;314;p30"/>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15" name="Google Shape;315;p30"/>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16" name="Google Shape;316;p30"/>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17" name="Google Shape;317;p30"/>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18" name="Google Shape;318;p30"/>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9" name="Google Shape;319;p30"/>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20" name="Google Shape;320;p30"/>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1" name="Google Shape;321;p30"/>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22" name="Google Shape;322;p30"/>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3" name="Google Shape;323;p30"/>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24" name="Google Shape;324;p30"/>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5" name="Google Shape;325;p30"/>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26"/>
        <p:cNvGrpSpPr/>
        <p:nvPr/>
      </p:nvGrpSpPr>
      <p:grpSpPr>
        <a:xfrm>
          <a:off x="0" y="0"/>
          <a:ext cx="0" cy="0"/>
          <a:chOff x="0" y="0"/>
          <a:chExt cx="0" cy="0"/>
        </a:xfrm>
      </p:grpSpPr>
      <p:sp>
        <p:nvSpPr>
          <p:cNvPr id="327" name="Google Shape;327;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28" name="Google Shape;328;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329" name="Google Shape;329;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30" name="Google Shape;330;p31"/>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31" name="Google Shape;331;p31"/>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32" name="Google Shape;332;p31"/>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333" name="Google Shape;333;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34" name="Google Shape;334;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35" name="Google Shape;335;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36" name="Google Shape;336;p31"/>
          <p:cNvSpPr>
            <a:spLocks noGrp="1"/>
          </p:cNvSpPr>
          <p:nvPr>
            <p:ph type="pic" idx="2"/>
          </p:nvPr>
        </p:nvSpPr>
        <p:spPr>
          <a:xfrm>
            <a:off x="315022" y="1317397"/>
            <a:ext cx="2851200" cy="2232600"/>
          </a:xfrm>
          <a:prstGeom prst="roundRect">
            <a:avLst>
              <a:gd name="adj" fmla="val 2191"/>
            </a:avLst>
          </a:prstGeom>
          <a:noFill/>
          <a:ln>
            <a:noFill/>
          </a:ln>
        </p:spPr>
      </p:sp>
      <p:sp>
        <p:nvSpPr>
          <p:cNvPr id="337" name="Google Shape;337;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338" name="Google Shape;338;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339" name="Google Shape;339;p31"/>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40" name="Google Shape;340;p31"/>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41" name="Google Shape;341;p31"/>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42" name="Google Shape;342;p31"/>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43" name="Google Shape;343;p31"/>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44" name="Google Shape;344;p31"/>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45" name="Google Shape;345;p31"/>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46" name="Google Shape;346;p31"/>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347" name="Google Shape;347;p31"/>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48" name="Google Shape;348;p31"/>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49" name="Google Shape;349;p31"/>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0" name="Google Shape;350;p31"/>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351" name="Google Shape;351;p31"/>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352" name="Google Shape;352;p31"/>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353" name="Google Shape;353;p31"/>
          <p:cNvGrpSpPr/>
          <p:nvPr/>
        </p:nvGrpSpPr>
        <p:grpSpPr>
          <a:xfrm>
            <a:off x="3447260" y="1484016"/>
            <a:ext cx="321804" cy="398833"/>
            <a:chOff x="457125" y="2391600"/>
            <a:chExt cx="78750" cy="97600"/>
          </a:xfrm>
        </p:grpSpPr>
        <p:sp>
          <p:nvSpPr>
            <p:cNvPr id="354" name="Google Shape;354;p31"/>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55" name="Google Shape;355;p31"/>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56" name="Google Shape;356;p31"/>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57" name="Google Shape;357;p31"/>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58" name="Google Shape;358;p31"/>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59" name="Google Shape;359;p31"/>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0" name="Google Shape;360;p31"/>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61" name="Google Shape;361;p31"/>
          <p:cNvGrpSpPr/>
          <p:nvPr/>
        </p:nvGrpSpPr>
        <p:grpSpPr>
          <a:xfrm>
            <a:off x="5338898" y="1484016"/>
            <a:ext cx="321804" cy="398833"/>
            <a:chOff x="457125" y="2391600"/>
            <a:chExt cx="78750" cy="97600"/>
          </a:xfrm>
        </p:grpSpPr>
        <p:sp>
          <p:nvSpPr>
            <p:cNvPr id="362" name="Google Shape;362;p31"/>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3" name="Google Shape;363;p31"/>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4" name="Google Shape;364;p31"/>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5" name="Google Shape;365;p31"/>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6" name="Google Shape;366;p31"/>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7" name="Google Shape;367;p31"/>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68" name="Google Shape;368;p31"/>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69" name="Google Shape;369;p31"/>
          <p:cNvGrpSpPr/>
          <p:nvPr/>
        </p:nvGrpSpPr>
        <p:grpSpPr>
          <a:xfrm>
            <a:off x="7230537" y="1484016"/>
            <a:ext cx="321804" cy="398833"/>
            <a:chOff x="457125" y="2391600"/>
            <a:chExt cx="78750" cy="97600"/>
          </a:xfrm>
        </p:grpSpPr>
        <p:sp>
          <p:nvSpPr>
            <p:cNvPr id="370" name="Google Shape;370;p31"/>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71" name="Google Shape;371;p31"/>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72" name="Google Shape;372;p31"/>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73" name="Google Shape;373;p31"/>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74" name="Google Shape;374;p31"/>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75" name="Google Shape;375;p31"/>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76" name="Google Shape;376;p31"/>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377"/>
        <p:cNvGrpSpPr/>
        <p:nvPr/>
      </p:nvGrpSpPr>
      <p:grpSpPr>
        <a:xfrm>
          <a:off x="0" y="0"/>
          <a:ext cx="0" cy="0"/>
          <a:chOff x="0" y="0"/>
          <a:chExt cx="0" cy="0"/>
        </a:xfrm>
      </p:grpSpPr>
      <p:sp>
        <p:nvSpPr>
          <p:cNvPr id="378" name="Google Shape;378;p32"/>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79" name="Google Shape;379;p32"/>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0" name="Google Shape;380;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1" name="Google Shape;381;p32"/>
          <p:cNvSpPr>
            <a:spLocks noGrp="1"/>
          </p:cNvSpPr>
          <p:nvPr>
            <p:ph type="pic" idx="2"/>
          </p:nvPr>
        </p:nvSpPr>
        <p:spPr>
          <a:xfrm>
            <a:off x="5239004" y="1039761"/>
            <a:ext cx="3596700" cy="3518100"/>
          </a:xfrm>
          <a:prstGeom prst="roundRect">
            <a:avLst>
              <a:gd name="adj" fmla="val 2719"/>
            </a:avLst>
          </a:prstGeom>
          <a:noFill/>
          <a:ln>
            <a:noFill/>
          </a:ln>
        </p:spPr>
      </p:sp>
      <p:sp>
        <p:nvSpPr>
          <p:cNvPr id="382" name="Google Shape;382;p32"/>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383"/>
        <p:cNvGrpSpPr/>
        <p:nvPr/>
      </p:nvGrpSpPr>
      <p:grpSpPr>
        <a:xfrm>
          <a:off x="0" y="0"/>
          <a:ext cx="0" cy="0"/>
          <a:chOff x="0" y="0"/>
          <a:chExt cx="0" cy="0"/>
        </a:xfrm>
      </p:grpSpPr>
      <p:sp>
        <p:nvSpPr>
          <p:cNvPr id="384" name="Google Shape;384;p33"/>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85" name="Google Shape;385;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86" name="Google Shape;386;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87" name="Google Shape;387;p33"/>
          <p:cNvSpPr>
            <a:spLocks noGrp="1"/>
          </p:cNvSpPr>
          <p:nvPr>
            <p:ph type="pic" idx="2"/>
          </p:nvPr>
        </p:nvSpPr>
        <p:spPr>
          <a:xfrm>
            <a:off x="5239004" y="1039761"/>
            <a:ext cx="3596700" cy="3518100"/>
          </a:xfrm>
          <a:prstGeom prst="roundRect">
            <a:avLst>
              <a:gd name="adj" fmla="val 2719"/>
            </a:avLst>
          </a:prstGeom>
          <a:noFill/>
          <a:ln>
            <a:noFill/>
          </a:ln>
        </p:spPr>
      </p:sp>
      <p:sp>
        <p:nvSpPr>
          <p:cNvPr id="388" name="Google Shape;388;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389"/>
        <p:cNvGrpSpPr/>
        <p:nvPr/>
      </p:nvGrpSpPr>
      <p:grpSpPr>
        <a:xfrm>
          <a:off x="0" y="0"/>
          <a:ext cx="0" cy="0"/>
          <a:chOff x="0" y="0"/>
          <a:chExt cx="0" cy="0"/>
        </a:xfrm>
      </p:grpSpPr>
      <p:sp>
        <p:nvSpPr>
          <p:cNvPr id="390" name="Google Shape;390;p34"/>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391" name="Google Shape;391;p3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92" name="Google Shape;392;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393" name="Google Shape;393;p34"/>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394" name="Google Shape;394;p34"/>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395" name="Google Shape;395;p34"/>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6" name="Google Shape;396;p34"/>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7" name="Google Shape;397;p34"/>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8" name="Google Shape;398;p34"/>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399" name="Google Shape;399;p34"/>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400" name="Google Shape;400;p34"/>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01"/>
        <p:cNvGrpSpPr/>
        <p:nvPr/>
      </p:nvGrpSpPr>
      <p:grpSpPr>
        <a:xfrm>
          <a:off x="0" y="0"/>
          <a:ext cx="0" cy="0"/>
          <a:chOff x="0" y="0"/>
          <a:chExt cx="0" cy="0"/>
        </a:xfrm>
      </p:grpSpPr>
      <p:sp>
        <p:nvSpPr>
          <p:cNvPr id="402" name="Google Shape;402;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03" name="Google Shape;403;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04" name="Google Shape;404;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05" name="Google Shape;405;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06" name="Google Shape;406;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07" name="Google Shape;407;p35"/>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08" name="Google Shape;408;p35"/>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09" name="Google Shape;409;p35"/>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10" name="Google Shape;410;p35"/>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11" name="Google Shape;411;p35"/>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12" name="Google Shape;412;p35"/>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13" name="Google Shape;413;p35"/>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14" name="Google Shape;414;p35"/>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15" name="Google Shape;415;p35"/>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16" name="Google Shape;416;p35"/>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17" name="Google Shape;417;p35"/>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18" name="Google Shape;418;p35"/>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19"/>
        <p:cNvGrpSpPr/>
        <p:nvPr/>
      </p:nvGrpSpPr>
      <p:grpSpPr>
        <a:xfrm>
          <a:off x="0" y="0"/>
          <a:ext cx="0" cy="0"/>
          <a:chOff x="0" y="0"/>
          <a:chExt cx="0" cy="0"/>
        </a:xfrm>
      </p:grpSpPr>
      <p:sp>
        <p:nvSpPr>
          <p:cNvPr id="420" name="Google Shape;420;p36"/>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421" name="Google Shape;421;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22" name="Google Shape;422;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23" name="Google Shape;423;p36"/>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24" name="Google Shape;424;p36"/>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25" name="Google Shape;425;p36"/>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26" name="Google Shape;426;p36"/>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27" name="Google Shape;427;p36"/>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28" name="Google Shape;428;p36"/>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29" name="Google Shape;429;p36"/>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30" name="Google Shape;430;p36"/>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31" name="Google Shape;431;p36"/>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432" name="Google Shape;432;p36"/>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433" name="Google Shape;433;p36"/>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434" name="Google Shape;434;p36"/>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435" name="Google Shape;435;p36"/>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436" name="Google Shape;436;p36"/>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437" name="Google Shape;437;p36"/>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38" name="Google Shape;438;p36"/>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39" name="Google Shape;439;p36"/>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40" name="Google Shape;440;p36"/>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41" name="Google Shape;441;p36"/>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442" name="Google Shape;442;p36"/>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43"/>
        <p:cNvGrpSpPr/>
        <p:nvPr/>
      </p:nvGrpSpPr>
      <p:grpSpPr>
        <a:xfrm>
          <a:off x="0" y="0"/>
          <a:ext cx="0" cy="0"/>
          <a:chOff x="0" y="0"/>
          <a:chExt cx="0" cy="0"/>
        </a:xfrm>
      </p:grpSpPr>
      <p:sp>
        <p:nvSpPr>
          <p:cNvPr id="444" name="Google Shape;444;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45" name="Google Shape;445;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46" name="Google Shape;446;p37"/>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47" name="Google Shape;447;p37"/>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48" name="Google Shape;448;p37"/>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49" name="Google Shape;449;p37"/>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50" name="Google Shape;450;p37"/>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51" name="Google Shape;451;p37"/>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2" name="Google Shape;452;p37"/>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3" name="Google Shape;453;p37"/>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4" name="Google Shape;454;p37"/>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5" name="Google Shape;455;p37"/>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56" name="Google Shape;456;p37"/>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57" name="Google Shape;457;p37"/>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58" name="Google Shape;458;p37"/>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59" name="Google Shape;459;p37"/>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60" name="Google Shape;460;p37"/>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61"/>
        <p:cNvGrpSpPr/>
        <p:nvPr/>
      </p:nvGrpSpPr>
      <p:grpSpPr>
        <a:xfrm>
          <a:off x="0" y="0"/>
          <a:ext cx="0" cy="0"/>
          <a:chOff x="0" y="0"/>
          <a:chExt cx="0" cy="0"/>
        </a:xfrm>
      </p:grpSpPr>
      <p:sp>
        <p:nvSpPr>
          <p:cNvPr id="462" name="Google Shape;462;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63" name="Google Shape;463;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464" name="Google Shape;464;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65" name="Google Shape;465;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66" name="Google Shape;466;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67" name="Google Shape;467;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68" name="Google Shape;468;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69" name="Google Shape;469;p38"/>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70" name="Google Shape;470;p38"/>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71" name="Google Shape;471;p38"/>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72" name="Google Shape;472;p38"/>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73" name="Google Shape;473;p38"/>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74" name="Google Shape;474;p38"/>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75" name="Google Shape;475;p38"/>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76" name="Google Shape;476;p38"/>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77" name="Google Shape;477;p38"/>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78" name="Google Shape;478;p38"/>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79" name="Google Shape;479;p38"/>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80" name="Google Shape;480;p38"/>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81" name="Google Shape;481;p38"/>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82" name="Google Shape;482;p38"/>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83" name="Google Shape;483;p38"/>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484" name="Google Shape;484;p38"/>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85" name="Google Shape;485;p38"/>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86" name="Google Shape;486;p38"/>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87" name="Google Shape;487;p38"/>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488" name="Google Shape;488;p38"/>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489"/>
        <p:cNvGrpSpPr/>
        <p:nvPr/>
      </p:nvGrpSpPr>
      <p:grpSpPr>
        <a:xfrm>
          <a:off x="0" y="0"/>
          <a:ext cx="0" cy="0"/>
          <a:chOff x="0" y="0"/>
          <a:chExt cx="0" cy="0"/>
        </a:xfrm>
      </p:grpSpPr>
      <p:sp>
        <p:nvSpPr>
          <p:cNvPr id="490" name="Google Shape;490;p39"/>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91" name="Google Shape;491;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92" name="Google Shape;492;p39"/>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493"/>
        <p:cNvGrpSpPr/>
        <p:nvPr/>
      </p:nvGrpSpPr>
      <p:grpSpPr>
        <a:xfrm>
          <a:off x="0" y="0"/>
          <a:ext cx="0" cy="0"/>
          <a:chOff x="0" y="0"/>
          <a:chExt cx="0" cy="0"/>
        </a:xfrm>
      </p:grpSpPr>
      <p:sp>
        <p:nvSpPr>
          <p:cNvPr id="494" name="Google Shape;494;p40"/>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95" name="Google Shape;495;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496" name="Google Shape;496;p40"/>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97"/>
        <p:cNvGrpSpPr/>
        <p:nvPr/>
      </p:nvGrpSpPr>
      <p:grpSpPr>
        <a:xfrm>
          <a:off x="0" y="0"/>
          <a:ext cx="0" cy="0"/>
          <a:chOff x="0" y="0"/>
          <a:chExt cx="0" cy="0"/>
        </a:xfrm>
      </p:grpSpPr>
      <p:sp>
        <p:nvSpPr>
          <p:cNvPr id="498" name="Google Shape;498;p41"/>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499" name="Google Shape;499;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500" name="Google Shape;500;p41"/>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01" name="Google Shape;501;p41"/>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02"/>
        <p:cNvGrpSpPr/>
        <p:nvPr/>
      </p:nvGrpSpPr>
      <p:grpSpPr>
        <a:xfrm>
          <a:off x="0" y="0"/>
          <a:ext cx="0" cy="0"/>
          <a:chOff x="0" y="0"/>
          <a:chExt cx="0" cy="0"/>
        </a:xfrm>
      </p:grpSpPr>
      <p:pic>
        <p:nvPicPr>
          <p:cNvPr id="503" name="Google Shape;503;p42"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504" name="Google Shape;504;p42"/>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505" name="Google Shape;505;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06" name="Google Shape;506;p42"/>
          <p:cNvGrpSpPr/>
          <p:nvPr/>
        </p:nvGrpSpPr>
        <p:grpSpPr>
          <a:xfrm>
            <a:off x="8381796" y="4822425"/>
            <a:ext cx="537710" cy="158585"/>
            <a:chOff x="22351457" y="12859799"/>
            <a:chExt cx="1433894" cy="422893"/>
          </a:xfrm>
        </p:grpSpPr>
        <p:grpSp>
          <p:nvGrpSpPr>
            <p:cNvPr id="507" name="Google Shape;507;p42"/>
            <p:cNvGrpSpPr/>
            <p:nvPr/>
          </p:nvGrpSpPr>
          <p:grpSpPr>
            <a:xfrm>
              <a:off x="22351457" y="12859799"/>
              <a:ext cx="1379787" cy="422893"/>
              <a:chOff x="22351457" y="12859799"/>
              <a:chExt cx="1379787" cy="422893"/>
            </a:xfrm>
          </p:grpSpPr>
          <p:sp>
            <p:nvSpPr>
              <p:cNvPr id="508" name="Google Shape;508;p4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09" name="Google Shape;509;p4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510" name="Google Shape;510;p42"/>
              <p:cNvGrpSpPr/>
              <p:nvPr/>
            </p:nvGrpSpPr>
            <p:grpSpPr>
              <a:xfrm>
                <a:off x="23288552" y="12859801"/>
                <a:ext cx="442692" cy="422765"/>
                <a:chOff x="23288552" y="12859801"/>
                <a:chExt cx="442692" cy="422765"/>
              </a:xfrm>
            </p:grpSpPr>
            <p:grpSp>
              <p:nvGrpSpPr>
                <p:cNvPr id="511" name="Google Shape;511;p42"/>
                <p:cNvGrpSpPr/>
                <p:nvPr/>
              </p:nvGrpSpPr>
              <p:grpSpPr>
                <a:xfrm>
                  <a:off x="23288552" y="12859801"/>
                  <a:ext cx="442692" cy="422765"/>
                  <a:chOff x="23288552" y="12859801"/>
                  <a:chExt cx="442692" cy="422765"/>
                </a:xfrm>
              </p:grpSpPr>
              <p:sp>
                <p:nvSpPr>
                  <p:cNvPr id="512" name="Google Shape;512;p4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13" name="Google Shape;513;p4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514" name="Google Shape;514;p4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515" name="Google Shape;515;p4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516" name="Google Shape;516;p4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517" name="Google Shape;517;p42"/>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18"/>
        <p:cNvGrpSpPr/>
        <p:nvPr/>
      </p:nvGrpSpPr>
      <p:grpSpPr>
        <a:xfrm>
          <a:off x="0" y="0"/>
          <a:ext cx="0" cy="0"/>
          <a:chOff x="0" y="0"/>
          <a:chExt cx="0" cy="0"/>
        </a:xfrm>
      </p:grpSpPr>
      <p:sp>
        <p:nvSpPr>
          <p:cNvPr id="519" name="Google Shape;519;p43"/>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520" name="Google Shape;520;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521" name="Google Shape;521;p43"/>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22" name="Google Shape;522;p43"/>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23"/>
        <p:cNvGrpSpPr/>
        <p:nvPr/>
      </p:nvGrpSpPr>
      <p:grpSpPr>
        <a:xfrm>
          <a:off x="0" y="0"/>
          <a:ext cx="0" cy="0"/>
          <a:chOff x="0" y="0"/>
          <a:chExt cx="0" cy="0"/>
        </a:xfrm>
      </p:grpSpPr>
      <p:sp>
        <p:nvSpPr>
          <p:cNvPr id="524" name="Google Shape;524;p44"/>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525" name="Google Shape;525;p44"/>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526" name="Google Shape;526;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27" name="Google Shape;527;p44"/>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528" name="Google Shape;528;p44"/>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529" name="Google Shape;529;p44"/>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530" name="Google Shape;530;p44"/>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31" name="Google Shape;531;p44"/>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532" name="Google Shape;532;p44"/>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533" name="Google Shape;533;p44"/>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534" name="Google Shape;534;p44"/>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535" name="Google Shape;535;p44"/>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536" name="Google Shape;536;p44"/>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537" name="Google Shape;537;p44"/>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538" name="Google Shape;538;p44"/>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539" name="Google Shape;539;p44"/>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40"/>
        <p:cNvGrpSpPr/>
        <p:nvPr/>
      </p:nvGrpSpPr>
      <p:grpSpPr>
        <a:xfrm>
          <a:off x="0" y="0"/>
          <a:ext cx="0" cy="0"/>
          <a:chOff x="0" y="0"/>
          <a:chExt cx="0" cy="0"/>
        </a:xfrm>
      </p:grpSpPr>
      <p:sp>
        <p:nvSpPr>
          <p:cNvPr id="541" name="Google Shape;541;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542" name="Google Shape;542;p45"/>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43" name="Google Shape;543;p45"/>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544" name="Google Shape;544;p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45"/>
        <p:cNvGrpSpPr/>
        <p:nvPr/>
      </p:nvGrpSpPr>
      <p:grpSpPr>
        <a:xfrm>
          <a:off x="0" y="0"/>
          <a:ext cx="0" cy="0"/>
          <a:chOff x="0" y="0"/>
          <a:chExt cx="0" cy="0"/>
        </a:xfrm>
      </p:grpSpPr>
      <p:sp>
        <p:nvSpPr>
          <p:cNvPr id="546" name="Google Shape;546;p46"/>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47" name="Google Shape;547;p46"/>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48" name="Google Shape;548;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549" name="Google Shape;549;p46"/>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50" name="Google Shape;550;p46"/>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551" name="Google Shape;551;p46"/>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52" name="Google Shape;552;p46"/>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553" name="Google Shape;553;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54"/>
        <p:cNvGrpSpPr/>
        <p:nvPr/>
      </p:nvGrpSpPr>
      <p:grpSpPr>
        <a:xfrm>
          <a:off x="0" y="0"/>
          <a:ext cx="0" cy="0"/>
          <a:chOff x="0" y="0"/>
          <a:chExt cx="0" cy="0"/>
        </a:xfrm>
      </p:grpSpPr>
      <p:sp>
        <p:nvSpPr>
          <p:cNvPr id="555" name="Google Shape;555;p47"/>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56" name="Google Shape;556;p47"/>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57" name="Google Shape;557;p47"/>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58" name="Google Shape;558;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559" name="Google Shape;559;p47"/>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560" name="Google Shape;560;p47"/>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61" name="Google Shape;561;p47"/>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62" name="Google Shape;562;p47"/>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63" name="Google Shape;563;p47"/>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64" name="Google Shape;564;p47"/>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65" name="Google Shape;565;p47"/>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66" name="Google Shape;566;p47"/>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567" name="Google Shape;567;p47"/>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568" name="Google Shape;568;p47"/>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569"/>
        <p:cNvGrpSpPr/>
        <p:nvPr/>
      </p:nvGrpSpPr>
      <p:grpSpPr>
        <a:xfrm>
          <a:off x="0" y="0"/>
          <a:ext cx="0" cy="0"/>
          <a:chOff x="0" y="0"/>
          <a:chExt cx="0" cy="0"/>
        </a:xfrm>
      </p:grpSpPr>
      <p:sp>
        <p:nvSpPr>
          <p:cNvPr id="570" name="Google Shape;570;p48"/>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71" name="Google Shape;571;p48"/>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72" name="Google Shape;572;p48"/>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73" name="Google Shape;573;p48"/>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574" name="Google Shape;574;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575" name="Google Shape;575;p48"/>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576" name="Google Shape;576;p48"/>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577" name="Google Shape;577;p48"/>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78" name="Google Shape;578;p48"/>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79" name="Google Shape;579;p48"/>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80" name="Google Shape;580;p48"/>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581" name="Google Shape;581;p48"/>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582" name="Google Shape;582;p48"/>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583" name="Google Shape;583;p48"/>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584" name="Google Shape;584;p48"/>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585" name="Google Shape;585;p48"/>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586" name="Google Shape;586;p48"/>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587" name="Google Shape;587;p48"/>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588"/>
        <p:cNvGrpSpPr/>
        <p:nvPr/>
      </p:nvGrpSpPr>
      <p:grpSpPr>
        <a:xfrm>
          <a:off x="0" y="0"/>
          <a:ext cx="0" cy="0"/>
          <a:chOff x="0" y="0"/>
          <a:chExt cx="0" cy="0"/>
        </a:xfrm>
      </p:grpSpPr>
      <p:sp>
        <p:nvSpPr>
          <p:cNvPr id="589" name="Google Shape;589;p49"/>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590" name="Google Shape;590;p49"/>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591" name="Google Shape;591;p49"/>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592" name="Google Shape;592;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593" name="Google Shape;593;p49"/>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594" name="Google Shape;594;p49"/>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595" name="Google Shape;595;p49"/>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596" name="Google Shape;596;p49"/>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597" name="Google Shape;597;p49"/>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598" name="Google Shape;598;p49"/>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599" name="Google Shape;599;p49"/>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00" name="Google Shape;600;p49"/>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01" name="Google Shape;601;p49"/>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02" name="Google Shape;602;p49"/>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03"/>
        <p:cNvGrpSpPr/>
        <p:nvPr/>
      </p:nvGrpSpPr>
      <p:grpSpPr>
        <a:xfrm>
          <a:off x="0" y="0"/>
          <a:ext cx="0" cy="0"/>
          <a:chOff x="0" y="0"/>
          <a:chExt cx="0" cy="0"/>
        </a:xfrm>
      </p:grpSpPr>
      <p:sp>
        <p:nvSpPr>
          <p:cNvPr id="604" name="Google Shape;604;p50"/>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05" name="Google Shape;605;p50"/>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06" name="Google Shape;606;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607" name="Google Shape;607;p50"/>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608" name="Google Shape;608;p50"/>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09" name="Google Shape;609;p50"/>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10" name="Google Shape;610;p50"/>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11" name="Google Shape;611;p50"/>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12" name="Google Shape;612;p50"/>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13" name="Google Shape;613;p50"/>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14"/>
        <p:cNvGrpSpPr/>
        <p:nvPr/>
      </p:nvGrpSpPr>
      <p:grpSpPr>
        <a:xfrm>
          <a:off x="0" y="0"/>
          <a:ext cx="0" cy="0"/>
          <a:chOff x="0" y="0"/>
          <a:chExt cx="0" cy="0"/>
        </a:xfrm>
      </p:grpSpPr>
      <p:sp>
        <p:nvSpPr>
          <p:cNvPr id="615" name="Google Shape;615;p51"/>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16" name="Google Shape;616;p51"/>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17" name="Google Shape;617;p51"/>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18" name="Google Shape;618;p51"/>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19" name="Google Shape;619;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620" name="Google Shape;620;p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621" name="Google Shape;621;p51"/>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622" name="Google Shape;622;p51"/>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623" name="Google Shape;623;p51"/>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624" name="Google Shape;624;p51"/>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25"/>
        <p:cNvGrpSpPr/>
        <p:nvPr/>
      </p:nvGrpSpPr>
      <p:grpSpPr>
        <a:xfrm>
          <a:off x="0" y="0"/>
          <a:ext cx="0" cy="0"/>
          <a:chOff x="0" y="0"/>
          <a:chExt cx="0" cy="0"/>
        </a:xfrm>
      </p:grpSpPr>
      <p:sp>
        <p:nvSpPr>
          <p:cNvPr id="626" name="Google Shape;626;p52"/>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27" name="Google Shape;627;p52"/>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28" name="Google Shape;628;p52"/>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29" name="Google Shape;629;p52"/>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30" name="Google Shape;630;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631" name="Google Shape;631;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632" name="Google Shape;632;p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633" name="Google Shape;633;p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634" name="Google Shape;634;p52"/>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635" name="Google Shape;635;p52"/>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36"/>
        <p:cNvGrpSpPr/>
        <p:nvPr/>
      </p:nvGrpSpPr>
      <p:grpSpPr>
        <a:xfrm>
          <a:off x="0" y="0"/>
          <a:ext cx="0" cy="0"/>
          <a:chOff x="0" y="0"/>
          <a:chExt cx="0" cy="0"/>
        </a:xfrm>
      </p:grpSpPr>
      <p:sp>
        <p:nvSpPr>
          <p:cNvPr id="637" name="Google Shape;637;p53"/>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38" name="Google Shape;638;p53"/>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39" name="Google Shape;639;p53"/>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40" name="Google Shape;640;p53"/>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41" name="Google Shape;641;p53"/>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42" name="Google Shape;642;p53"/>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43" name="Google Shape;643;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644" name="Google Shape;644;p53"/>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645" name="Google Shape;645;p53"/>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646" name="Google Shape;646;p53"/>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647" name="Google Shape;647;p53"/>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648" name="Google Shape;648;p53"/>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649" name="Google Shape;649;p53"/>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650" name="Google Shape;650;p53"/>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651"/>
        <p:cNvGrpSpPr/>
        <p:nvPr/>
      </p:nvGrpSpPr>
      <p:grpSpPr>
        <a:xfrm>
          <a:off x="0" y="0"/>
          <a:ext cx="0" cy="0"/>
          <a:chOff x="0" y="0"/>
          <a:chExt cx="0" cy="0"/>
        </a:xfrm>
      </p:grpSpPr>
      <p:sp>
        <p:nvSpPr>
          <p:cNvPr id="652" name="Google Shape;652;p54"/>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53" name="Google Shape;653;p54"/>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54" name="Google Shape;654;p54"/>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55" name="Google Shape;655;p54"/>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56" name="Google Shape;656;p54"/>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57" name="Google Shape;657;p54"/>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58" name="Google Shape;658;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659" name="Google Shape;659;p54"/>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660" name="Google Shape;660;p54"/>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661" name="Google Shape;661;p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662" name="Google Shape;662;p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663" name="Google Shape;663;p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664" name="Google Shape;664;p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665" name="Google Shape;665;p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666" name="Google Shape;666;p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667" name="Google Shape;667;p54"/>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668" name="Google Shape;668;p54"/>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69" name="Google Shape;669;p54"/>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670" name="Google Shape;670;p54"/>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671" name="Google Shape;671;p54"/>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672" name="Google Shape;672;p54"/>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673"/>
        <p:cNvGrpSpPr/>
        <p:nvPr/>
      </p:nvGrpSpPr>
      <p:grpSpPr>
        <a:xfrm>
          <a:off x="0" y="0"/>
          <a:ext cx="0" cy="0"/>
          <a:chOff x="0" y="0"/>
          <a:chExt cx="0" cy="0"/>
        </a:xfrm>
      </p:grpSpPr>
      <p:sp>
        <p:nvSpPr>
          <p:cNvPr id="674" name="Google Shape;674;p55"/>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75" name="Google Shape;675;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676" name="Google Shape;676;p55"/>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77" name="Google Shape;677;p55"/>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78" name="Google Shape;678;p55"/>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79" name="Google Shape;679;p55"/>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80" name="Google Shape;680;p55"/>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681" name="Google Shape;681;p55"/>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682"/>
        <p:cNvGrpSpPr/>
        <p:nvPr/>
      </p:nvGrpSpPr>
      <p:grpSpPr>
        <a:xfrm>
          <a:off x="0" y="0"/>
          <a:ext cx="0" cy="0"/>
          <a:chOff x="0" y="0"/>
          <a:chExt cx="0" cy="0"/>
        </a:xfrm>
      </p:grpSpPr>
      <p:sp>
        <p:nvSpPr>
          <p:cNvPr id="683" name="Google Shape;683;p56"/>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84" name="Google Shape;684;p56"/>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85" name="Google Shape;685;p56"/>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86" name="Google Shape;686;p56"/>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87" name="Google Shape;687;p56"/>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88" name="Google Shape;688;p56"/>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689" name="Google Shape;689;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690" name="Google Shape;690;p56"/>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91" name="Google Shape;691;p56"/>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92" name="Google Shape;692;p56"/>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693" name="Google Shape;693;p56"/>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694" name="Google Shape;694;p56"/>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695" name="Google Shape;695;p56"/>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696" name="Google Shape;696;p56"/>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697" name="Google Shape;697;p56"/>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698" name="Google Shape;698;p56"/>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699" name="Google Shape;699;p56"/>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700" name="Google Shape;700;p56"/>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701"/>
        <p:cNvGrpSpPr/>
        <p:nvPr/>
      </p:nvGrpSpPr>
      <p:grpSpPr>
        <a:xfrm>
          <a:off x="0" y="0"/>
          <a:ext cx="0" cy="0"/>
          <a:chOff x="0" y="0"/>
          <a:chExt cx="0" cy="0"/>
        </a:xfrm>
      </p:grpSpPr>
      <p:sp>
        <p:nvSpPr>
          <p:cNvPr id="702" name="Google Shape;702;p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703" name="Google Shape;703;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704"/>
        <p:cNvGrpSpPr/>
        <p:nvPr/>
      </p:nvGrpSpPr>
      <p:grpSpPr>
        <a:xfrm>
          <a:off x="0" y="0"/>
          <a:ext cx="0" cy="0"/>
          <a:chOff x="0" y="0"/>
          <a:chExt cx="0" cy="0"/>
        </a:xfrm>
      </p:grpSpPr>
      <p:sp>
        <p:nvSpPr>
          <p:cNvPr id="705" name="Google Shape;705;p58"/>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06" name="Google Shape;706;p58"/>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07" name="Google Shape;707;p58"/>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08" name="Google Shape;708;p58"/>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09" name="Google Shape;709;p58"/>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710" name="Google Shape;710;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711" name="Google Shape;711;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712" name="Google Shape;712;p58"/>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13" name="Google Shape;713;p58"/>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14" name="Google Shape;714;p58"/>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15" name="Google Shape;715;p58"/>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716" name="Google Shape;716;p58"/>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717" name="Google Shape;717;p58"/>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718" name="Google Shape;718;p58"/>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719" name="Google Shape;719;p58"/>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720" name="Google Shape;720;p58"/>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721" name="Google Shape;721;p58"/>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722" name="Google Shape;722;p58"/>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723"/>
        <p:cNvGrpSpPr/>
        <p:nvPr/>
      </p:nvGrpSpPr>
      <p:grpSpPr>
        <a:xfrm>
          <a:off x="0" y="0"/>
          <a:ext cx="0" cy="0"/>
          <a:chOff x="0" y="0"/>
          <a:chExt cx="0" cy="0"/>
        </a:xfrm>
      </p:grpSpPr>
      <p:pic>
        <p:nvPicPr>
          <p:cNvPr id="724" name="Google Shape;724;p5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725" name="Google Shape;725;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726" name="Google Shape;726;p59"/>
          <p:cNvGrpSpPr/>
          <p:nvPr/>
        </p:nvGrpSpPr>
        <p:grpSpPr>
          <a:xfrm>
            <a:off x="8381796" y="4822425"/>
            <a:ext cx="537710" cy="158585"/>
            <a:chOff x="22351457" y="12859799"/>
            <a:chExt cx="1433894" cy="422893"/>
          </a:xfrm>
        </p:grpSpPr>
        <p:grpSp>
          <p:nvGrpSpPr>
            <p:cNvPr id="727" name="Google Shape;727;p59"/>
            <p:cNvGrpSpPr/>
            <p:nvPr/>
          </p:nvGrpSpPr>
          <p:grpSpPr>
            <a:xfrm>
              <a:off x="22351457" y="12859799"/>
              <a:ext cx="1379787" cy="422893"/>
              <a:chOff x="22351457" y="12859799"/>
              <a:chExt cx="1379787" cy="422893"/>
            </a:xfrm>
          </p:grpSpPr>
          <p:sp>
            <p:nvSpPr>
              <p:cNvPr id="728" name="Google Shape;728;p5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729" name="Google Shape;729;p5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730" name="Google Shape;730;p59"/>
              <p:cNvGrpSpPr/>
              <p:nvPr/>
            </p:nvGrpSpPr>
            <p:grpSpPr>
              <a:xfrm>
                <a:off x="23288552" y="12859801"/>
                <a:ext cx="442692" cy="422765"/>
                <a:chOff x="23288552" y="12859801"/>
                <a:chExt cx="442692" cy="422765"/>
              </a:xfrm>
            </p:grpSpPr>
            <p:grpSp>
              <p:nvGrpSpPr>
                <p:cNvPr id="731" name="Google Shape;731;p59"/>
                <p:cNvGrpSpPr/>
                <p:nvPr/>
              </p:nvGrpSpPr>
              <p:grpSpPr>
                <a:xfrm>
                  <a:off x="23288552" y="12859801"/>
                  <a:ext cx="442692" cy="422765"/>
                  <a:chOff x="23288552" y="12859801"/>
                  <a:chExt cx="442692" cy="422765"/>
                </a:xfrm>
              </p:grpSpPr>
              <p:sp>
                <p:nvSpPr>
                  <p:cNvPr id="732" name="Google Shape;732;p5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733" name="Google Shape;733;p5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734" name="Google Shape;734;p5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735" name="Google Shape;735;p5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736" name="Google Shape;736;p5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737" name="Google Shape;737;p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738"/>
        <p:cNvGrpSpPr/>
        <p:nvPr/>
      </p:nvGrpSpPr>
      <p:grpSpPr>
        <a:xfrm>
          <a:off x="0" y="0"/>
          <a:ext cx="0" cy="0"/>
          <a:chOff x="0" y="0"/>
          <a:chExt cx="0" cy="0"/>
        </a:xfrm>
      </p:grpSpPr>
      <p:sp>
        <p:nvSpPr>
          <p:cNvPr id="739" name="Google Shape;739;p60"/>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40" name="Google Shape;740;p60"/>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41" name="Google Shape;741;p60"/>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42" name="Google Shape;742;p60"/>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43" name="Google Shape;743;p60"/>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44" name="Google Shape;744;p60"/>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45" name="Google Shape;745;p60"/>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46" name="Google Shape;746;p60"/>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47" name="Google Shape;747;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748" name="Google Shape;748;p60"/>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749" name="Google Shape;749;p60"/>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750" name="Google Shape;750;p60"/>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751" name="Google Shape;751;p60"/>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752" name="Google Shape;752;p60"/>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753" name="Google Shape;753;p60"/>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754" name="Google Shape;754;p60"/>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755" name="Google Shape;755;p60"/>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756" name="Google Shape;756;p60"/>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757" name="Google Shape;757;p60"/>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758" name="Google Shape;758;p60"/>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759" name="Google Shape;759;p60"/>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760" name="Google Shape;760;p60"/>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761" name="Google Shape;761;p60"/>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762" name="Google Shape;762;p60"/>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763" name="Google Shape;763;p60"/>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764" name="Google Shape;764;p60"/>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765" name="Google Shape;765;p60"/>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766" name="Google Shape;766;p60"/>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767" name="Google Shape;767;p60"/>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768"/>
        <p:cNvGrpSpPr/>
        <p:nvPr/>
      </p:nvGrpSpPr>
      <p:grpSpPr>
        <a:xfrm>
          <a:off x="0" y="0"/>
          <a:ext cx="0" cy="0"/>
          <a:chOff x="0" y="0"/>
          <a:chExt cx="0" cy="0"/>
        </a:xfrm>
      </p:grpSpPr>
      <p:sp>
        <p:nvSpPr>
          <p:cNvPr id="769" name="Google Shape;769;p61"/>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70" name="Google Shape;770;p61"/>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71" name="Google Shape;771;p61"/>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72" name="Google Shape;772;p61"/>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73" name="Google Shape;773;p61"/>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74" name="Google Shape;774;p61"/>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775" name="Google Shape;775;p61"/>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776" name="Google Shape;776;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777" name="Google Shape;777;p61"/>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778" name="Google Shape;778;p61"/>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779" name="Google Shape;779;p61"/>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780" name="Google Shape;780;p61"/>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781" name="Google Shape;781;p61"/>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782" name="Google Shape;782;p61"/>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783" name="Google Shape;783;p61"/>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784" name="Google Shape;784;p61"/>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785" name="Google Shape;785;p61"/>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786" name="Google Shape;786;p61"/>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787" name="Google Shape;787;p61"/>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788" name="Google Shape;788;p61"/>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789" name="Google Shape;789;p61"/>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790" name="Google Shape;790;p61"/>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791"/>
        <p:cNvGrpSpPr/>
        <p:nvPr/>
      </p:nvGrpSpPr>
      <p:grpSpPr>
        <a:xfrm>
          <a:off x="0" y="0"/>
          <a:ext cx="0" cy="0"/>
          <a:chOff x="0" y="0"/>
          <a:chExt cx="0" cy="0"/>
        </a:xfrm>
      </p:grpSpPr>
      <p:sp>
        <p:nvSpPr>
          <p:cNvPr id="792" name="Google Shape;792;p62"/>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793" name="Google Shape;793;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794" name="Google Shape;794;p62"/>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795" name="Google Shape;795;p62"/>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796" name="Google Shape;796;p62"/>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797" name="Google Shape;797;p62"/>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798" name="Google Shape;798;p62"/>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799" name="Google Shape;799;p62"/>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800" name="Google Shape;800;p62"/>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801" name="Google Shape;801;p62"/>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802"/>
        <p:cNvGrpSpPr/>
        <p:nvPr/>
      </p:nvGrpSpPr>
      <p:grpSpPr>
        <a:xfrm>
          <a:off x="0" y="0"/>
          <a:ext cx="0" cy="0"/>
          <a:chOff x="0" y="0"/>
          <a:chExt cx="0" cy="0"/>
        </a:xfrm>
      </p:grpSpPr>
      <p:sp>
        <p:nvSpPr>
          <p:cNvPr id="803" name="Google Shape;803;p63"/>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804" name="Google Shape;804;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805" name="Google Shape;805;p63"/>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06" name="Google Shape;806;p63"/>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07" name="Google Shape;807;p63"/>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08" name="Google Shape;808;p63"/>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09" name="Google Shape;809;p63"/>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10" name="Google Shape;810;p63"/>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11" name="Google Shape;811;p63"/>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12" name="Google Shape;812;p63"/>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13" name="Google Shape;813;p63"/>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14" name="Google Shape;814;p63"/>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15" name="Google Shape;815;p63"/>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16" name="Google Shape;816;p63"/>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817" name="Google Shape;817;p63"/>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818" name="Google Shape;818;p63"/>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819"/>
        <p:cNvGrpSpPr/>
        <p:nvPr/>
      </p:nvGrpSpPr>
      <p:grpSpPr>
        <a:xfrm>
          <a:off x="0" y="0"/>
          <a:ext cx="0" cy="0"/>
          <a:chOff x="0" y="0"/>
          <a:chExt cx="0" cy="0"/>
        </a:xfrm>
      </p:grpSpPr>
      <p:sp>
        <p:nvSpPr>
          <p:cNvPr id="820" name="Google Shape;820;p64"/>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821" name="Google Shape;821;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22" name="Google Shape;822;p64"/>
          <p:cNvGrpSpPr/>
          <p:nvPr/>
        </p:nvGrpSpPr>
        <p:grpSpPr>
          <a:xfrm>
            <a:off x="8381796" y="4822425"/>
            <a:ext cx="537710" cy="158585"/>
            <a:chOff x="22351457" y="12859799"/>
            <a:chExt cx="1433894" cy="422893"/>
          </a:xfrm>
        </p:grpSpPr>
        <p:grpSp>
          <p:nvGrpSpPr>
            <p:cNvPr id="823" name="Google Shape;823;p64"/>
            <p:cNvGrpSpPr/>
            <p:nvPr/>
          </p:nvGrpSpPr>
          <p:grpSpPr>
            <a:xfrm>
              <a:off x="22351457" y="12859799"/>
              <a:ext cx="1379787" cy="422893"/>
              <a:chOff x="22351457" y="12859799"/>
              <a:chExt cx="1379787" cy="422893"/>
            </a:xfrm>
          </p:grpSpPr>
          <p:sp>
            <p:nvSpPr>
              <p:cNvPr id="824" name="Google Shape;824;p64"/>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825" name="Google Shape;825;p64"/>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826" name="Google Shape;826;p64"/>
              <p:cNvGrpSpPr/>
              <p:nvPr/>
            </p:nvGrpSpPr>
            <p:grpSpPr>
              <a:xfrm>
                <a:off x="23288552" y="12859801"/>
                <a:ext cx="442692" cy="422765"/>
                <a:chOff x="23288552" y="12859801"/>
                <a:chExt cx="442692" cy="422765"/>
              </a:xfrm>
            </p:grpSpPr>
            <p:grpSp>
              <p:nvGrpSpPr>
                <p:cNvPr id="827" name="Google Shape;827;p64"/>
                <p:cNvGrpSpPr/>
                <p:nvPr/>
              </p:nvGrpSpPr>
              <p:grpSpPr>
                <a:xfrm>
                  <a:off x="23288552" y="12859801"/>
                  <a:ext cx="442692" cy="422765"/>
                  <a:chOff x="23288552" y="12859801"/>
                  <a:chExt cx="442692" cy="422765"/>
                </a:xfrm>
              </p:grpSpPr>
              <p:sp>
                <p:nvSpPr>
                  <p:cNvPr id="828" name="Google Shape;828;p64"/>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829" name="Google Shape;829;p64"/>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830" name="Google Shape;830;p64"/>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831" name="Google Shape;831;p64"/>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832" name="Google Shape;832;p6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833" name="Google Shape;833;p64"/>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834" name="Google Shape;834;p64"/>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835" name="Google Shape;835;p64"/>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836" name="Google Shape;836;p64"/>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37" name="Google Shape;837;p64"/>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38" name="Google Shape;838;p64"/>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839"/>
        <p:cNvGrpSpPr/>
        <p:nvPr/>
      </p:nvGrpSpPr>
      <p:grpSpPr>
        <a:xfrm>
          <a:off x="0" y="0"/>
          <a:ext cx="0" cy="0"/>
          <a:chOff x="0" y="0"/>
          <a:chExt cx="0" cy="0"/>
        </a:xfrm>
      </p:grpSpPr>
      <p:sp>
        <p:nvSpPr>
          <p:cNvPr id="840" name="Google Shape;840;p65"/>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841" name="Google Shape;841;p65"/>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842" name="Google Shape;842;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843" name="Google Shape;843;p65"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844" name="Google Shape;844;p65"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845" name="Google Shape;845;p65"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846" name="Google Shape;846;p65"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847" name="Google Shape;847;p65"/>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48" name="Google Shape;848;p65"/>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49" name="Google Shape;849;p65"/>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50" name="Google Shape;850;p65"/>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51" name="Google Shape;851;p65"/>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52" name="Google Shape;852;p65"/>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853"/>
        <p:cNvGrpSpPr/>
        <p:nvPr/>
      </p:nvGrpSpPr>
      <p:grpSpPr>
        <a:xfrm>
          <a:off x="0" y="0"/>
          <a:ext cx="0" cy="0"/>
          <a:chOff x="0" y="0"/>
          <a:chExt cx="0" cy="0"/>
        </a:xfrm>
      </p:grpSpPr>
      <p:sp>
        <p:nvSpPr>
          <p:cNvPr id="854" name="Google Shape;854;p66"/>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855" name="Google Shape;855;p66"/>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856" name="Google Shape;856;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857" name="Google Shape;857;p66"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858" name="Google Shape;858;p66"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859" name="Google Shape;859;p66"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860" name="Google Shape;860;p66"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861" name="Google Shape;861;p66"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862" name="Google Shape;862;p66"/>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63" name="Google Shape;863;p66"/>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864" name="Google Shape;864;p66"/>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65" name="Google Shape;865;p66"/>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66" name="Google Shape;866;p66"/>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67" name="Google Shape;867;p66"/>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68" name="Google Shape;868;p66"/>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869" name="Google Shape;869;p66"/>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870" name="Google Shape;870;p66"/>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871" name="Google Shape;871;p66"/>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872" name="Google Shape;872;p66"/>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873" name="Google Shape;873;p66"/>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874" name="Google Shape;874;p66"/>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875" name="Google Shape;875;p66"/>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876" name="Google Shape;876;p66"/>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877"/>
        <p:cNvGrpSpPr/>
        <p:nvPr/>
      </p:nvGrpSpPr>
      <p:grpSpPr>
        <a:xfrm>
          <a:off x="0" y="0"/>
          <a:ext cx="0" cy="0"/>
          <a:chOff x="0" y="0"/>
          <a:chExt cx="0" cy="0"/>
        </a:xfrm>
      </p:grpSpPr>
      <p:sp>
        <p:nvSpPr>
          <p:cNvPr id="878" name="Google Shape;878;p67"/>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879" name="Google Shape;879;p67"/>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880" name="Google Shape;880;p67"/>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881" name="Google Shape;881;p67"/>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882" name="Google Shape;882;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883" name="Google Shape;883;p67"/>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884" name="Google Shape;884;p67"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885" name="Google Shape;885;p67"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886" name="Google Shape;886;p67"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887" name="Google Shape;887;p67"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888" name="Google Shape;888;p67"/>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889" name="Google Shape;889;p67"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890" name="Google Shape;890;p67"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891" name="Google Shape;891;p67"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892" name="Google Shape;892;p67"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893" name="Google Shape;893;p67"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894" name="Google Shape;894;p67"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895" name="Google Shape;895;p67"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896" name="Google Shape;896;p67"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897" name="Google Shape;897;p67"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898" name="Google Shape;898;p67"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899" name="Google Shape;899;p67"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900" name="Google Shape;900;p67"/>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901" name="Google Shape;901;p67"/>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902" name="Google Shape;902;p67"/>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903" name="Google Shape;903;p67"/>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904" name="Google Shape;904;p67"/>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905" name="Google Shape;905;p67"/>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906" name="Google Shape;906;p67"/>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07" name="Google Shape;907;p67"/>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08" name="Google Shape;908;p67"/>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09" name="Google Shape;909;p67"/>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10" name="Google Shape;910;p67"/>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911" name="Google Shape;911;p67"/>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912" name="Google Shape;912;p67"/>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913" name="Google Shape;913;p67"/>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914" name="Google Shape;914;p67"/>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15" name="Google Shape;915;p67"/>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16" name="Google Shape;916;p67"/>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17" name="Google Shape;917;p67"/>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18" name="Google Shape;918;p67"/>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919" name="Google Shape;919;p67"/>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920" name="Google Shape;920;p67"/>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921" name="Google Shape;921;p67"/>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922" name="Google Shape;922;p67"/>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923" name="Google Shape;923;p67"/>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924" name="Google Shape;924;p67"/>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925"/>
        <p:cNvGrpSpPr/>
        <p:nvPr/>
      </p:nvGrpSpPr>
      <p:grpSpPr>
        <a:xfrm>
          <a:off x="0" y="0"/>
          <a:ext cx="0" cy="0"/>
          <a:chOff x="0" y="0"/>
          <a:chExt cx="0" cy="0"/>
        </a:xfrm>
      </p:grpSpPr>
      <p:sp>
        <p:nvSpPr>
          <p:cNvPr id="926" name="Google Shape;926;p68"/>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27" name="Google Shape;927;p68"/>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28" name="Google Shape;928;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929" name="Google Shape;929;p68"/>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930" name="Google Shape;930;p68"/>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931" name="Google Shape;931;p68"/>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932" name="Google Shape;932;p68"/>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933" name="Google Shape;933;p68"/>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934" name="Google Shape;934;p68"/>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935" name="Google Shape;935;p68"/>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36" name="Google Shape;936;p68"/>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37" name="Google Shape;937;p68"/>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38" name="Google Shape;938;p68"/>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39" name="Google Shape;939;p68"/>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40" name="Google Shape;940;p68"/>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41" name="Google Shape;941;p68"/>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42" name="Google Shape;942;p68"/>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43" name="Google Shape;943;p68"/>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44" name="Google Shape;944;p68"/>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45" name="Google Shape;945;p68"/>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46" name="Google Shape;946;p68"/>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947" name="Google Shape;947;p68"/>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48" name="Google Shape;948;p68"/>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49" name="Google Shape;949;p68"/>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50" name="Google Shape;950;p68"/>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951" name="Google Shape;951;p68"/>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952" name="Google Shape;952;p68"/>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953"/>
        <p:cNvGrpSpPr/>
        <p:nvPr/>
      </p:nvGrpSpPr>
      <p:grpSpPr>
        <a:xfrm>
          <a:off x="0" y="0"/>
          <a:ext cx="0" cy="0"/>
          <a:chOff x="0" y="0"/>
          <a:chExt cx="0" cy="0"/>
        </a:xfrm>
      </p:grpSpPr>
      <p:sp>
        <p:nvSpPr>
          <p:cNvPr id="954" name="Google Shape;954;p69"/>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55" name="Google Shape;955;p69"/>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56" name="Google Shape;956;p69"/>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57" name="Google Shape;957;p69"/>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58" name="Google Shape;958;p69"/>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959" name="Google Shape;959;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960" name="Google Shape;960;p69"/>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961" name="Google Shape;961;p69"/>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962" name="Google Shape;962;p69"/>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963" name="Google Shape;963;p69"/>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964" name="Google Shape;964;p69"/>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965" name="Google Shape;965;p69"/>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966" name="Google Shape;966;p69"/>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967" name="Google Shape;967;p69"/>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968"/>
        <p:cNvGrpSpPr/>
        <p:nvPr/>
      </p:nvGrpSpPr>
      <p:grpSpPr>
        <a:xfrm>
          <a:off x="0" y="0"/>
          <a:ext cx="0" cy="0"/>
          <a:chOff x="0" y="0"/>
          <a:chExt cx="0" cy="0"/>
        </a:xfrm>
      </p:grpSpPr>
      <p:sp>
        <p:nvSpPr>
          <p:cNvPr id="969" name="Google Shape;969;p70"/>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970" name="Google Shape;970;p70"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971" name="Google Shape;971;p70"/>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72" name="Google Shape;972;p70"/>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73" name="Google Shape;973;p70"/>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74" name="Google Shape;974;p70"/>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975" name="Google Shape;975;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976" name="Google Shape;976;p70"/>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977" name="Google Shape;977;p70"/>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978" name="Google Shape;978;p70"/>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979" name="Google Shape;979;p70"/>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980" name="Google Shape;980;p70"/>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981" name="Google Shape;981;p70"/>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982"/>
        <p:cNvGrpSpPr/>
        <p:nvPr/>
      </p:nvGrpSpPr>
      <p:grpSpPr>
        <a:xfrm>
          <a:off x="0" y="0"/>
          <a:ext cx="0" cy="0"/>
          <a:chOff x="0" y="0"/>
          <a:chExt cx="0" cy="0"/>
        </a:xfrm>
      </p:grpSpPr>
      <p:sp>
        <p:nvSpPr>
          <p:cNvPr id="983" name="Google Shape;983;p71"/>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84" name="Google Shape;984;p71"/>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985" name="Google Shape;985;p71"/>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986" name="Google Shape;986;p71"/>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987" name="Google Shape;987;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988" name="Google Shape;988;p71"/>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989" name="Google Shape;989;p71"/>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990" name="Google Shape;990;p71"/>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991" name="Google Shape;991;p71"/>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992" name="Google Shape;992;p71"/>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993" name="Google Shape;993;p71"/>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994" name="Google Shape;994;p71"/>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995" name="Google Shape;995;p71"/>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996" name="Google Shape;996;p71"/>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997" name="Google Shape;997;p71"/>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998" name="Google Shape;998;p71"/>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999" name="Google Shape;999;p71"/>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1000" name="Google Shape;1000;p71"/>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1001" name="Google Shape;1001;p71"/>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1002" name="Google Shape;1002;p71"/>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003"/>
        <p:cNvGrpSpPr/>
        <p:nvPr/>
      </p:nvGrpSpPr>
      <p:grpSpPr>
        <a:xfrm>
          <a:off x="0" y="0"/>
          <a:ext cx="0" cy="0"/>
          <a:chOff x="0" y="0"/>
          <a:chExt cx="0" cy="0"/>
        </a:xfrm>
      </p:grpSpPr>
      <p:sp>
        <p:nvSpPr>
          <p:cNvPr id="1004" name="Google Shape;1004;p72"/>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005" name="Google Shape;1005;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006" name="Google Shape;1006;p72"/>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007" name="Google Shape;1007;p72"/>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008" name="Google Shape;1008;p72"/>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009" name="Google Shape;1009;p72"/>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010" name="Google Shape;1010;p72"/>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011" name="Google Shape;1011;p72"/>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012" name="Google Shape;1012;p72"/>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1013" name="Google Shape;1013;p72"/>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1014" name="Google Shape;1014;p72"/>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015" name="Google Shape;1015;p72"/>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1016" name="Google Shape;1016;p72"/>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1017" name="Google Shape;1017;p72"/>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018" name="Google Shape;1018;p72"/>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1019" name="Google Shape;1019;p72"/>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1020" name="Google Shape;1020;p72"/>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021" name="Google Shape;1021;p72"/>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022"/>
        <p:cNvGrpSpPr/>
        <p:nvPr/>
      </p:nvGrpSpPr>
      <p:grpSpPr>
        <a:xfrm>
          <a:off x="0" y="0"/>
          <a:ext cx="0" cy="0"/>
          <a:chOff x="0" y="0"/>
          <a:chExt cx="0" cy="0"/>
        </a:xfrm>
      </p:grpSpPr>
      <p:sp>
        <p:nvSpPr>
          <p:cNvPr id="1023" name="Google Shape;1023;p73"/>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024" name="Google Shape;1024;p73"/>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025" name="Google Shape;1025;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026" name="Google Shape;1026;p73"/>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027"/>
        <p:cNvGrpSpPr/>
        <p:nvPr/>
      </p:nvGrpSpPr>
      <p:grpSpPr>
        <a:xfrm>
          <a:off x="0" y="0"/>
          <a:ext cx="0" cy="0"/>
          <a:chOff x="0" y="0"/>
          <a:chExt cx="0" cy="0"/>
        </a:xfrm>
      </p:grpSpPr>
      <p:sp>
        <p:nvSpPr>
          <p:cNvPr id="1028" name="Google Shape;1028;p74"/>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029" name="Google Shape;1029;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030" name="Google Shape;1030;p74"/>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1031" name="Google Shape;1031;p74"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032" name="Google Shape;1032;p74"/>
          <p:cNvSpPr>
            <a:spLocks noGrp="1"/>
          </p:cNvSpPr>
          <p:nvPr>
            <p:ph type="pic" idx="2"/>
          </p:nvPr>
        </p:nvSpPr>
        <p:spPr>
          <a:xfrm>
            <a:off x="4149978" y="1378744"/>
            <a:ext cx="4497600" cy="2766900"/>
          </a:xfrm>
          <a:prstGeom prst="rect">
            <a:avLst/>
          </a:prstGeom>
          <a:noFill/>
          <a:ln>
            <a:noFill/>
          </a:ln>
        </p:spPr>
      </p:sp>
      <p:sp>
        <p:nvSpPr>
          <p:cNvPr id="1033" name="Google Shape;1033;p74"/>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034"/>
        <p:cNvGrpSpPr/>
        <p:nvPr/>
      </p:nvGrpSpPr>
      <p:grpSpPr>
        <a:xfrm>
          <a:off x="0" y="0"/>
          <a:ext cx="0" cy="0"/>
          <a:chOff x="0" y="0"/>
          <a:chExt cx="0" cy="0"/>
        </a:xfrm>
      </p:grpSpPr>
      <p:sp>
        <p:nvSpPr>
          <p:cNvPr id="1035" name="Google Shape;1035;p75"/>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036" name="Google Shape;1036;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037" name="Google Shape;1037;p75"/>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1038" name="Google Shape;1038;p75"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039" name="Google Shape;1039;p75"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1040" name="Google Shape;1040;p75"/>
          <p:cNvSpPr>
            <a:spLocks noGrp="1"/>
          </p:cNvSpPr>
          <p:nvPr>
            <p:ph type="pic" idx="2"/>
          </p:nvPr>
        </p:nvSpPr>
        <p:spPr>
          <a:xfrm>
            <a:off x="5539980" y="842963"/>
            <a:ext cx="1726500" cy="3743400"/>
          </a:xfrm>
          <a:prstGeom prst="roundRect">
            <a:avLst>
              <a:gd name="adj" fmla="val 10452"/>
            </a:avLst>
          </a:prstGeom>
          <a:noFill/>
          <a:ln>
            <a:noFill/>
          </a:ln>
        </p:spPr>
      </p:sp>
      <p:sp>
        <p:nvSpPr>
          <p:cNvPr id="1041" name="Google Shape;1041;p75"/>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042"/>
        <p:cNvGrpSpPr/>
        <p:nvPr/>
      </p:nvGrpSpPr>
      <p:grpSpPr>
        <a:xfrm>
          <a:off x="0" y="0"/>
          <a:ext cx="0" cy="0"/>
          <a:chOff x="0" y="0"/>
          <a:chExt cx="0" cy="0"/>
        </a:xfrm>
      </p:grpSpPr>
      <p:pic>
        <p:nvPicPr>
          <p:cNvPr id="1043" name="Google Shape;1043;p76"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1044" name="Google Shape;1044;p76"/>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045" name="Google Shape;1045;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046" name="Google Shape;1046;p76"/>
          <p:cNvGrpSpPr/>
          <p:nvPr/>
        </p:nvGrpSpPr>
        <p:grpSpPr>
          <a:xfrm>
            <a:off x="8381796" y="4822425"/>
            <a:ext cx="537710" cy="158585"/>
            <a:chOff x="22351457" y="12859799"/>
            <a:chExt cx="1433894" cy="422893"/>
          </a:xfrm>
        </p:grpSpPr>
        <p:grpSp>
          <p:nvGrpSpPr>
            <p:cNvPr id="1047" name="Google Shape;1047;p76"/>
            <p:cNvGrpSpPr/>
            <p:nvPr/>
          </p:nvGrpSpPr>
          <p:grpSpPr>
            <a:xfrm>
              <a:off x="22351457" y="12859799"/>
              <a:ext cx="1379787" cy="422893"/>
              <a:chOff x="22351457" y="12859799"/>
              <a:chExt cx="1379787" cy="422893"/>
            </a:xfrm>
          </p:grpSpPr>
          <p:sp>
            <p:nvSpPr>
              <p:cNvPr id="1048" name="Google Shape;1048;p7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049" name="Google Shape;1049;p7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050" name="Google Shape;1050;p76"/>
              <p:cNvGrpSpPr/>
              <p:nvPr/>
            </p:nvGrpSpPr>
            <p:grpSpPr>
              <a:xfrm>
                <a:off x="23288552" y="12859801"/>
                <a:ext cx="442692" cy="422765"/>
                <a:chOff x="23288552" y="12859801"/>
                <a:chExt cx="442692" cy="422765"/>
              </a:xfrm>
            </p:grpSpPr>
            <p:grpSp>
              <p:nvGrpSpPr>
                <p:cNvPr id="1051" name="Google Shape;1051;p76"/>
                <p:cNvGrpSpPr/>
                <p:nvPr/>
              </p:nvGrpSpPr>
              <p:grpSpPr>
                <a:xfrm>
                  <a:off x="23288552" y="12859801"/>
                  <a:ext cx="442692" cy="422765"/>
                  <a:chOff x="23288552" y="12859801"/>
                  <a:chExt cx="442692" cy="422765"/>
                </a:xfrm>
              </p:grpSpPr>
              <p:sp>
                <p:nvSpPr>
                  <p:cNvPr id="1052" name="Google Shape;1052;p7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053" name="Google Shape;1053;p7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054" name="Google Shape;1054;p7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055" name="Google Shape;1055;p7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056" name="Google Shape;1056;p7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1057" name="Google Shape;1057;p76"/>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058" name="Google Shape;1058;p76"/>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1059" name="Google Shape;1059;p7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060" name="Google Shape;1060;p76"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061" name="Google Shape;1061;p76"/>
          <p:cNvSpPr>
            <a:spLocks noGrp="1"/>
          </p:cNvSpPr>
          <p:nvPr>
            <p:ph type="pic" idx="2"/>
          </p:nvPr>
        </p:nvSpPr>
        <p:spPr>
          <a:xfrm>
            <a:off x="4149978" y="1378744"/>
            <a:ext cx="4497600" cy="2766900"/>
          </a:xfrm>
          <a:prstGeom prst="rect">
            <a:avLst/>
          </a:prstGeom>
          <a:noFill/>
          <a:ln>
            <a:noFill/>
          </a:ln>
        </p:spPr>
      </p:sp>
      <p:sp>
        <p:nvSpPr>
          <p:cNvPr id="1062" name="Google Shape;1062;p76"/>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063"/>
        <p:cNvGrpSpPr/>
        <p:nvPr/>
      </p:nvGrpSpPr>
      <p:grpSpPr>
        <a:xfrm>
          <a:off x="0" y="0"/>
          <a:ext cx="0" cy="0"/>
          <a:chOff x="0" y="0"/>
          <a:chExt cx="0" cy="0"/>
        </a:xfrm>
      </p:grpSpPr>
      <p:pic>
        <p:nvPicPr>
          <p:cNvPr id="1064" name="Google Shape;1064;p77"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065" name="Google Shape;1065;p77"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1066" name="Google Shape;1066;p77"/>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067" name="Google Shape;1067;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068" name="Google Shape;1068;p77"/>
          <p:cNvGrpSpPr/>
          <p:nvPr/>
        </p:nvGrpSpPr>
        <p:grpSpPr>
          <a:xfrm>
            <a:off x="8381796" y="4822425"/>
            <a:ext cx="537710" cy="158585"/>
            <a:chOff x="22351457" y="12859799"/>
            <a:chExt cx="1433894" cy="422893"/>
          </a:xfrm>
        </p:grpSpPr>
        <p:grpSp>
          <p:nvGrpSpPr>
            <p:cNvPr id="1069" name="Google Shape;1069;p77"/>
            <p:cNvGrpSpPr/>
            <p:nvPr/>
          </p:nvGrpSpPr>
          <p:grpSpPr>
            <a:xfrm>
              <a:off x="22351457" y="12859799"/>
              <a:ext cx="1379787" cy="422893"/>
              <a:chOff x="22351457" y="12859799"/>
              <a:chExt cx="1379787" cy="422893"/>
            </a:xfrm>
          </p:grpSpPr>
          <p:sp>
            <p:nvSpPr>
              <p:cNvPr id="1070" name="Google Shape;1070;p7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071" name="Google Shape;1071;p7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072" name="Google Shape;1072;p77"/>
              <p:cNvGrpSpPr/>
              <p:nvPr/>
            </p:nvGrpSpPr>
            <p:grpSpPr>
              <a:xfrm>
                <a:off x="23288552" y="12859801"/>
                <a:ext cx="442692" cy="422765"/>
                <a:chOff x="23288552" y="12859801"/>
                <a:chExt cx="442692" cy="422765"/>
              </a:xfrm>
            </p:grpSpPr>
            <p:grpSp>
              <p:nvGrpSpPr>
                <p:cNvPr id="1073" name="Google Shape;1073;p77"/>
                <p:cNvGrpSpPr/>
                <p:nvPr/>
              </p:nvGrpSpPr>
              <p:grpSpPr>
                <a:xfrm>
                  <a:off x="23288552" y="12859801"/>
                  <a:ext cx="442692" cy="422765"/>
                  <a:chOff x="23288552" y="12859801"/>
                  <a:chExt cx="442692" cy="422765"/>
                </a:xfrm>
              </p:grpSpPr>
              <p:sp>
                <p:nvSpPr>
                  <p:cNvPr id="1074" name="Google Shape;1074;p7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075" name="Google Shape;1075;p7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076" name="Google Shape;1076;p7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077" name="Google Shape;1077;p7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078" name="Google Shape;1078;p7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1079" name="Google Shape;1079;p77"/>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080" name="Google Shape;1080;p77"/>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1081" name="Google Shape;1081;p7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082" name="Google Shape;1082;p77"/>
          <p:cNvSpPr>
            <a:spLocks noGrp="1"/>
          </p:cNvSpPr>
          <p:nvPr>
            <p:ph type="pic" idx="2"/>
          </p:nvPr>
        </p:nvSpPr>
        <p:spPr>
          <a:xfrm>
            <a:off x="5591478" y="926991"/>
            <a:ext cx="1622400" cy="3592800"/>
          </a:xfrm>
          <a:prstGeom prst="roundRect">
            <a:avLst>
              <a:gd name="adj" fmla="val 10452"/>
            </a:avLst>
          </a:prstGeom>
          <a:noFill/>
          <a:ln>
            <a:noFill/>
          </a:ln>
        </p:spPr>
      </p:sp>
      <p:sp>
        <p:nvSpPr>
          <p:cNvPr id="1083" name="Google Shape;1083;p77"/>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084"/>
        <p:cNvGrpSpPr/>
        <p:nvPr/>
      </p:nvGrpSpPr>
      <p:grpSpPr>
        <a:xfrm>
          <a:off x="0" y="0"/>
          <a:ext cx="0" cy="0"/>
          <a:chOff x="0" y="0"/>
          <a:chExt cx="0" cy="0"/>
        </a:xfrm>
      </p:grpSpPr>
      <p:sp>
        <p:nvSpPr>
          <p:cNvPr id="1085" name="Google Shape;1085;p78"/>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086" name="Google Shape;1086;p78"/>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087" name="Google Shape;1087;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088" name="Google Shape;1088;p78"/>
          <p:cNvSpPr>
            <a:spLocks noGrp="1"/>
          </p:cNvSpPr>
          <p:nvPr>
            <p:ph type="pic" idx="2"/>
          </p:nvPr>
        </p:nvSpPr>
        <p:spPr>
          <a:xfrm>
            <a:off x="4049979" y="1050131"/>
            <a:ext cx="4778700" cy="3503400"/>
          </a:xfrm>
          <a:prstGeom prst="roundRect">
            <a:avLst>
              <a:gd name="adj" fmla="val 2712"/>
            </a:avLst>
          </a:prstGeom>
          <a:noFill/>
          <a:ln>
            <a:noFill/>
          </a:ln>
        </p:spPr>
      </p:sp>
      <p:sp>
        <p:nvSpPr>
          <p:cNvPr id="1089" name="Google Shape;1089;p78"/>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1090" name="Google Shape;1090;p78"/>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091"/>
        <p:cNvGrpSpPr/>
        <p:nvPr/>
      </p:nvGrpSpPr>
      <p:grpSpPr>
        <a:xfrm>
          <a:off x="0" y="0"/>
          <a:ext cx="0" cy="0"/>
          <a:chOff x="0" y="0"/>
          <a:chExt cx="0" cy="0"/>
        </a:xfrm>
      </p:grpSpPr>
      <p:sp>
        <p:nvSpPr>
          <p:cNvPr id="1092" name="Google Shape;1092;p79"/>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093" name="Google Shape;1093;p79"/>
          <p:cNvSpPr>
            <a:spLocks noGrp="1"/>
          </p:cNvSpPr>
          <p:nvPr>
            <p:ph type="pic" idx="2"/>
          </p:nvPr>
        </p:nvSpPr>
        <p:spPr>
          <a:xfrm>
            <a:off x="348885" y="1050131"/>
            <a:ext cx="3610500" cy="3503400"/>
          </a:xfrm>
          <a:prstGeom prst="roundRect">
            <a:avLst>
              <a:gd name="adj" fmla="val 2189"/>
            </a:avLst>
          </a:prstGeom>
          <a:noFill/>
          <a:ln>
            <a:noFill/>
          </a:ln>
        </p:spPr>
      </p:sp>
      <p:sp>
        <p:nvSpPr>
          <p:cNvPr id="1094" name="Google Shape;1094;p79"/>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095" name="Google Shape;1095;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096" name="Google Shape;1096;p79"/>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1097" name="Google Shape;1097;p79"/>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098"/>
        <p:cNvGrpSpPr/>
        <p:nvPr/>
      </p:nvGrpSpPr>
      <p:grpSpPr>
        <a:xfrm>
          <a:off x="0" y="0"/>
          <a:ext cx="0" cy="0"/>
          <a:chOff x="0" y="0"/>
          <a:chExt cx="0" cy="0"/>
        </a:xfrm>
      </p:grpSpPr>
      <p:sp>
        <p:nvSpPr>
          <p:cNvPr id="1099" name="Google Shape;1099;p80"/>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100" name="Google Shape;1100;p80"/>
          <p:cNvSpPr>
            <a:spLocks noGrp="1"/>
          </p:cNvSpPr>
          <p:nvPr>
            <p:ph type="pic" idx="2"/>
          </p:nvPr>
        </p:nvSpPr>
        <p:spPr>
          <a:xfrm>
            <a:off x="348885" y="1050131"/>
            <a:ext cx="3610500" cy="3503400"/>
          </a:xfrm>
          <a:prstGeom prst="roundRect">
            <a:avLst>
              <a:gd name="adj" fmla="val 4573"/>
            </a:avLst>
          </a:prstGeom>
          <a:noFill/>
          <a:ln>
            <a:noFill/>
          </a:ln>
        </p:spPr>
      </p:sp>
      <p:sp>
        <p:nvSpPr>
          <p:cNvPr id="1101" name="Google Shape;1101;p80"/>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102" name="Google Shape;1102;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103" name="Google Shape;1103;p80"/>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1104" name="Google Shape;1104;p80"/>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105"/>
        <p:cNvGrpSpPr/>
        <p:nvPr/>
      </p:nvGrpSpPr>
      <p:grpSpPr>
        <a:xfrm>
          <a:off x="0" y="0"/>
          <a:ext cx="0" cy="0"/>
          <a:chOff x="0" y="0"/>
          <a:chExt cx="0" cy="0"/>
        </a:xfrm>
      </p:grpSpPr>
      <p:sp>
        <p:nvSpPr>
          <p:cNvPr id="1106" name="Google Shape;1106;p81"/>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107" name="Google Shape;1107;p81"/>
          <p:cNvSpPr>
            <a:spLocks noGrp="1"/>
          </p:cNvSpPr>
          <p:nvPr>
            <p:ph type="pic" idx="2"/>
          </p:nvPr>
        </p:nvSpPr>
        <p:spPr>
          <a:xfrm>
            <a:off x="348885" y="407194"/>
            <a:ext cx="3610500" cy="4146300"/>
          </a:xfrm>
          <a:prstGeom prst="roundRect">
            <a:avLst>
              <a:gd name="adj" fmla="val 3414"/>
            </a:avLst>
          </a:prstGeom>
          <a:noFill/>
          <a:ln>
            <a:noFill/>
          </a:ln>
        </p:spPr>
      </p:sp>
      <p:sp>
        <p:nvSpPr>
          <p:cNvPr id="1108" name="Google Shape;1108;p81"/>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109" name="Google Shape;1109;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110" name="Google Shape;1110;p81"/>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1111" name="Google Shape;1111;p81"/>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112"/>
        <p:cNvGrpSpPr/>
        <p:nvPr/>
      </p:nvGrpSpPr>
      <p:grpSpPr>
        <a:xfrm>
          <a:off x="0" y="0"/>
          <a:ext cx="0" cy="0"/>
          <a:chOff x="0" y="0"/>
          <a:chExt cx="0" cy="0"/>
        </a:xfrm>
      </p:grpSpPr>
      <p:sp>
        <p:nvSpPr>
          <p:cNvPr id="1113" name="Google Shape;1113;p82"/>
          <p:cNvSpPr>
            <a:spLocks noGrp="1"/>
          </p:cNvSpPr>
          <p:nvPr>
            <p:ph type="pic" idx="2"/>
          </p:nvPr>
        </p:nvSpPr>
        <p:spPr>
          <a:xfrm>
            <a:off x="413170" y="428625"/>
            <a:ext cx="4203600" cy="4107600"/>
          </a:xfrm>
          <a:prstGeom prst="roundRect">
            <a:avLst>
              <a:gd name="adj" fmla="val 3414"/>
            </a:avLst>
          </a:prstGeom>
          <a:noFill/>
          <a:ln>
            <a:noFill/>
          </a:ln>
        </p:spPr>
      </p:sp>
      <p:sp>
        <p:nvSpPr>
          <p:cNvPr id="1114" name="Google Shape;1114;p82"/>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115" name="Google Shape;1115;p82"/>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116" name="Google Shape;1116;p82"/>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117"/>
        <p:cNvGrpSpPr/>
        <p:nvPr/>
      </p:nvGrpSpPr>
      <p:grpSpPr>
        <a:xfrm>
          <a:off x="0" y="0"/>
          <a:ext cx="0" cy="0"/>
          <a:chOff x="0" y="0"/>
          <a:chExt cx="0" cy="0"/>
        </a:xfrm>
      </p:grpSpPr>
      <p:sp>
        <p:nvSpPr>
          <p:cNvPr id="1118" name="Google Shape;1118;p83"/>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19" name="Google Shape;1119;p83"/>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120" name="Google Shape;1120;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121" name="Google Shape;1121;p83"/>
          <p:cNvSpPr>
            <a:spLocks noGrp="1"/>
          </p:cNvSpPr>
          <p:nvPr>
            <p:ph type="pic" idx="2"/>
          </p:nvPr>
        </p:nvSpPr>
        <p:spPr>
          <a:xfrm>
            <a:off x="4049979" y="364331"/>
            <a:ext cx="4778400" cy="4189200"/>
          </a:xfrm>
          <a:prstGeom prst="roundRect">
            <a:avLst>
              <a:gd name="adj" fmla="val 4803"/>
            </a:avLst>
          </a:prstGeom>
          <a:noFill/>
          <a:ln>
            <a:noFill/>
          </a:ln>
        </p:spPr>
      </p:sp>
      <p:sp>
        <p:nvSpPr>
          <p:cNvPr id="1122" name="Google Shape;1122;p83"/>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123"/>
        <p:cNvGrpSpPr/>
        <p:nvPr/>
      </p:nvGrpSpPr>
      <p:grpSpPr>
        <a:xfrm>
          <a:off x="0" y="0"/>
          <a:ext cx="0" cy="0"/>
          <a:chOff x="0" y="0"/>
          <a:chExt cx="0" cy="0"/>
        </a:xfrm>
      </p:grpSpPr>
      <p:sp>
        <p:nvSpPr>
          <p:cNvPr id="1124" name="Google Shape;1124;p84"/>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25" name="Google Shape;1125;p84"/>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126" name="Google Shape;1126;p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127" name="Google Shape;1127;p84"/>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1128" name="Google Shape;1128;p84"/>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129" name="Google Shape;1129;p84"/>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1130" name="Google Shape;1130;p84"/>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131"/>
        <p:cNvGrpSpPr/>
        <p:nvPr/>
      </p:nvGrpSpPr>
      <p:grpSpPr>
        <a:xfrm>
          <a:off x="0" y="0"/>
          <a:ext cx="0" cy="0"/>
          <a:chOff x="0" y="0"/>
          <a:chExt cx="0" cy="0"/>
        </a:xfrm>
      </p:grpSpPr>
      <p:sp>
        <p:nvSpPr>
          <p:cNvPr id="1132" name="Google Shape;1132;p85"/>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33" name="Google Shape;1133;p85"/>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134" name="Google Shape;1134;p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135" name="Google Shape;1135;p85"/>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1136" name="Google Shape;1136;p85"/>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137"/>
        <p:cNvGrpSpPr/>
        <p:nvPr/>
      </p:nvGrpSpPr>
      <p:grpSpPr>
        <a:xfrm>
          <a:off x="0" y="0"/>
          <a:ext cx="0" cy="0"/>
          <a:chOff x="0" y="0"/>
          <a:chExt cx="0" cy="0"/>
        </a:xfrm>
      </p:grpSpPr>
      <p:sp>
        <p:nvSpPr>
          <p:cNvPr id="1138" name="Google Shape;1138;p86"/>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39" name="Google Shape;1139;p86"/>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140" name="Google Shape;1140;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141" name="Google Shape;1141;p86"/>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1142" name="Google Shape;1142;p86"/>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1143" name="Google Shape;1143;p86"/>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144"/>
        <p:cNvGrpSpPr/>
        <p:nvPr/>
      </p:nvGrpSpPr>
      <p:grpSpPr>
        <a:xfrm>
          <a:off x="0" y="0"/>
          <a:ext cx="0" cy="0"/>
          <a:chOff x="0" y="0"/>
          <a:chExt cx="0" cy="0"/>
        </a:xfrm>
      </p:grpSpPr>
      <p:sp>
        <p:nvSpPr>
          <p:cNvPr id="1145" name="Google Shape;1145;p87"/>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46" name="Google Shape;1146;p87"/>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147" name="Google Shape;1147;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148" name="Google Shape;1148;p87"/>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1149" name="Google Shape;1149;p87"/>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150"/>
        <p:cNvGrpSpPr/>
        <p:nvPr/>
      </p:nvGrpSpPr>
      <p:grpSpPr>
        <a:xfrm>
          <a:off x="0" y="0"/>
          <a:ext cx="0" cy="0"/>
          <a:chOff x="0" y="0"/>
          <a:chExt cx="0" cy="0"/>
        </a:xfrm>
      </p:grpSpPr>
      <p:sp>
        <p:nvSpPr>
          <p:cNvPr id="1151" name="Google Shape;1151;p88"/>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152" name="Google Shape;1152;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153" name="Google Shape;1153;p88"/>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154" name="Google Shape;1154;p88"/>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155" name="Google Shape;1155;p88"/>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156" name="Google Shape;1156;p88"/>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157" name="Google Shape;1157;p88"/>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158" name="Google Shape;1158;p88"/>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159" name="Google Shape;1159;p88"/>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160" name="Google Shape;1160;p88"/>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61" name="Google Shape;1161;p88"/>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62" name="Google Shape;1162;p88"/>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63" name="Google Shape;1163;p88"/>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64" name="Google Shape;1164;p88"/>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65" name="Google Shape;1165;p88"/>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66" name="Google Shape;1166;p88"/>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67" name="Google Shape;1167;p88"/>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68" name="Google Shape;1168;p88"/>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69" name="Google Shape;1169;p88"/>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170"/>
        <p:cNvGrpSpPr/>
        <p:nvPr/>
      </p:nvGrpSpPr>
      <p:grpSpPr>
        <a:xfrm>
          <a:off x="0" y="0"/>
          <a:ext cx="0" cy="0"/>
          <a:chOff x="0" y="0"/>
          <a:chExt cx="0" cy="0"/>
        </a:xfrm>
      </p:grpSpPr>
      <p:sp>
        <p:nvSpPr>
          <p:cNvPr id="1171" name="Google Shape;1171;p89"/>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72" name="Google Shape;1172;p89"/>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73" name="Google Shape;1173;p89"/>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74" name="Google Shape;1174;p89"/>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75" name="Google Shape;1175;p89"/>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76" name="Google Shape;1176;p89"/>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177" name="Google Shape;1177;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178" name="Google Shape;1178;p89"/>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179" name="Google Shape;1179;p89"/>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180" name="Google Shape;1180;p89"/>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181" name="Google Shape;1181;p89"/>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182" name="Google Shape;1182;p89"/>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183" name="Google Shape;1183;p89"/>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184" name="Google Shape;1184;p89"/>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85" name="Google Shape;1185;p89"/>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86" name="Google Shape;1186;p89"/>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87" name="Google Shape;1187;p89"/>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88" name="Google Shape;1188;p89"/>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89" name="Google Shape;1189;p89"/>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90" name="Google Shape;1190;p89"/>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91" name="Google Shape;1191;p89"/>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92" name="Google Shape;1192;p89"/>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193" name="Google Shape;1193;p89"/>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194"/>
        <p:cNvGrpSpPr/>
        <p:nvPr/>
      </p:nvGrpSpPr>
      <p:grpSpPr>
        <a:xfrm>
          <a:off x="0" y="0"/>
          <a:ext cx="0" cy="0"/>
          <a:chOff x="0" y="0"/>
          <a:chExt cx="0" cy="0"/>
        </a:xfrm>
      </p:grpSpPr>
      <p:sp>
        <p:nvSpPr>
          <p:cNvPr id="1195" name="Google Shape;1195;p90"/>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96" name="Google Shape;1196;p90"/>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97" name="Google Shape;1197;p90"/>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98" name="Google Shape;1198;p90"/>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199" name="Google Shape;1199;p90"/>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00" name="Google Shape;1200;p90"/>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1201" name="Google Shape;1201;p90"/>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202" name="Google Shape;1202;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203" name="Google Shape;1203;p90"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204" name="Google Shape;1204;p90"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205" name="Google Shape;1205;p90"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206" name="Google Shape;1206;p90"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207" name="Google Shape;1207;p90"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208" name="Google Shape;1208;p90"/>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09" name="Google Shape;1209;p90"/>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10" name="Google Shape;1210;p90"/>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11" name="Google Shape;1211;p90"/>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12" name="Google Shape;1212;p90"/>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13" name="Google Shape;1213;p90"/>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1214" name="Google Shape;1214;p90"/>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1215" name="Google Shape;1215;p90"/>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1216" name="Google Shape;1216;p90"/>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1217" name="Google Shape;1217;p90"/>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218"/>
        <p:cNvGrpSpPr/>
        <p:nvPr/>
      </p:nvGrpSpPr>
      <p:grpSpPr>
        <a:xfrm>
          <a:off x="0" y="0"/>
          <a:ext cx="0" cy="0"/>
          <a:chOff x="0" y="0"/>
          <a:chExt cx="0" cy="0"/>
        </a:xfrm>
      </p:grpSpPr>
      <p:sp>
        <p:nvSpPr>
          <p:cNvPr id="1219" name="Google Shape;1219;p91"/>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20" name="Google Shape;1220;p91"/>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21" name="Google Shape;1221;p91"/>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22" name="Google Shape;1222;p91"/>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23" name="Google Shape;1223;p91"/>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24" name="Google Shape;1224;p91"/>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1225" name="Google Shape;1225;p91"/>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226" name="Google Shape;1226;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227" name="Google Shape;1227;p91"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228" name="Google Shape;1228;p91"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229" name="Google Shape;1229;p91"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230" name="Google Shape;1230;p91"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231" name="Google Shape;1231;p91"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232" name="Google Shape;1232;p91"/>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33" name="Google Shape;1233;p91"/>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34" name="Google Shape;1234;p91"/>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35" name="Google Shape;1235;p91"/>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36" name="Google Shape;1236;p91"/>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37" name="Google Shape;1237;p91"/>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1238" name="Google Shape;1238;p91"/>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1239" name="Google Shape;1239;p91"/>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1240" name="Google Shape;1240;p91"/>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1241" name="Google Shape;1241;p91"/>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242"/>
        <p:cNvGrpSpPr/>
        <p:nvPr/>
      </p:nvGrpSpPr>
      <p:grpSpPr>
        <a:xfrm>
          <a:off x="0" y="0"/>
          <a:ext cx="0" cy="0"/>
          <a:chOff x="0" y="0"/>
          <a:chExt cx="0" cy="0"/>
        </a:xfrm>
      </p:grpSpPr>
      <p:sp>
        <p:nvSpPr>
          <p:cNvPr id="1243" name="Google Shape;1243;p92"/>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44" name="Google Shape;1244;p92"/>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45" name="Google Shape;1245;p92"/>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46" name="Google Shape;1246;p92"/>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47" name="Google Shape;1247;p92"/>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48" name="Google Shape;1248;p92"/>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49" name="Google Shape;1249;p92"/>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50" name="Google Shape;1250;p92"/>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51" name="Google Shape;1251;p92"/>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252" name="Google Shape;1252;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253" name="Google Shape;1253;p92"/>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54" name="Google Shape;1254;p92"/>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55" name="Google Shape;1255;p92"/>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56" name="Google Shape;1256;p92"/>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57" name="Google Shape;1257;p92"/>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258" name="Google Shape;1258;p92"/>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259" name="Google Shape;1259;p92"/>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260" name="Google Shape;1260;p92"/>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261" name="Google Shape;1261;p92"/>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1262" name="Google Shape;1262;p92"/>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1263" name="Google Shape;1263;p92"/>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1264" name="Google Shape;1264;p92"/>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265"/>
        <p:cNvGrpSpPr/>
        <p:nvPr/>
      </p:nvGrpSpPr>
      <p:grpSpPr>
        <a:xfrm>
          <a:off x="0" y="0"/>
          <a:ext cx="0" cy="0"/>
          <a:chOff x="0" y="0"/>
          <a:chExt cx="0" cy="0"/>
        </a:xfrm>
      </p:grpSpPr>
      <p:sp>
        <p:nvSpPr>
          <p:cNvPr id="1266" name="Google Shape;1266;p93"/>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67" name="Google Shape;1267;p93"/>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68" name="Google Shape;1268;p93"/>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69" name="Google Shape;1269;p93"/>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70" name="Google Shape;1270;p93"/>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271" name="Google Shape;1271;p93"/>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72" name="Google Shape;1272;p93"/>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73" name="Google Shape;1273;p93"/>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74" name="Google Shape;1274;p93"/>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75" name="Google Shape;1275;p93"/>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276" name="Google Shape;1276;p93"/>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277" name="Google Shape;1277;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278" name="Google Shape;1278;p93"/>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79" name="Google Shape;1279;p93"/>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80" name="Google Shape;1280;p93"/>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81" name="Google Shape;1281;p93"/>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82" name="Google Shape;1282;p93"/>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1283" name="Google Shape;1283;p93"/>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284" name="Google Shape;1284;p93"/>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285" name="Google Shape;1285;p93"/>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286" name="Google Shape;1286;p93"/>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287" name="Google Shape;1287;p93"/>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288" name="Google Shape;1288;p93"/>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1289" name="Google Shape;1289;p93"/>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1290" name="Google Shape;1290;p93"/>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1291" name="Google Shape;1291;p93"/>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1292" name="Google Shape;1292;p93"/>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293"/>
        <p:cNvGrpSpPr/>
        <p:nvPr/>
      </p:nvGrpSpPr>
      <p:grpSpPr>
        <a:xfrm>
          <a:off x="0" y="0"/>
          <a:ext cx="0" cy="0"/>
          <a:chOff x="0" y="0"/>
          <a:chExt cx="0" cy="0"/>
        </a:xfrm>
      </p:grpSpPr>
      <p:sp>
        <p:nvSpPr>
          <p:cNvPr id="1294" name="Google Shape;1294;p9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295" name="Google Shape;1295;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296"/>
        <p:cNvGrpSpPr/>
        <p:nvPr/>
      </p:nvGrpSpPr>
      <p:grpSpPr>
        <a:xfrm>
          <a:off x="0" y="0"/>
          <a:ext cx="0" cy="0"/>
          <a:chOff x="0" y="0"/>
          <a:chExt cx="0" cy="0"/>
        </a:xfrm>
      </p:grpSpPr>
      <p:sp>
        <p:nvSpPr>
          <p:cNvPr id="1297" name="Google Shape;1297;p95"/>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298" name="Google Shape;1298;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299"/>
        <p:cNvGrpSpPr/>
        <p:nvPr/>
      </p:nvGrpSpPr>
      <p:grpSpPr>
        <a:xfrm>
          <a:off x="0" y="0"/>
          <a:ext cx="0" cy="0"/>
          <a:chOff x="0" y="0"/>
          <a:chExt cx="0" cy="0"/>
        </a:xfrm>
      </p:grpSpPr>
      <p:sp>
        <p:nvSpPr>
          <p:cNvPr id="1300" name="Google Shape;1300;p96"/>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301" name="Google Shape;1301;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302"/>
        <p:cNvGrpSpPr/>
        <p:nvPr/>
      </p:nvGrpSpPr>
      <p:grpSpPr>
        <a:xfrm>
          <a:off x="0" y="0"/>
          <a:ext cx="0" cy="0"/>
          <a:chOff x="0" y="0"/>
          <a:chExt cx="0" cy="0"/>
        </a:xfrm>
      </p:grpSpPr>
      <p:sp>
        <p:nvSpPr>
          <p:cNvPr id="1303" name="Google Shape;1303;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304" name="Google Shape;1304;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305"/>
        <p:cNvGrpSpPr/>
        <p:nvPr/>
      </p:nvGrpSpPr>
      <p:grpSpPr>
        <a:xfrm>
          <a:off x="0" y="0"/>
          <a:ext cx="0" cy="0"/>
          <a:chOff x="0" y="0"/>
          <a:chExt cx="0" cy="0"/>
        </a:xfrm>
      </p:grpSpPr>
      <p:sp>
        <p:nvSpPr>
          <p:cNvPr id="1306" name="Google Shape;1306;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307" name="Google Shape;1307;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308"/>
        <p:cNvGrpSpPr/>
        <p:nvPr/>
      </p:nvGrpSpPr>
      <p:grpSpPr>
        <a:xfrm>
          <a:off x="0" y="0"/>
          <a:ext cx="0" cy="0"/>
          <a:chOff x="0" y="0"/>
          <a:chExt cx="0" cy="0"/>
        </a:xfrm>
      </p:grpSpPr>
      <p:sp>
        <p:nvSpPr>
          <p:cNvPr id="1309" name="Google Shape;1309;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310" name="Google Shape;1310;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311"/>
        <p:cNvGrpSpPr/>
        <p:nvPr/>
      </p:nvGrpSpPr>
      <p:grpSpPr>
        <a:xfrm>
          <a:off x="0" y="0"/>
          <a:ext cx="0" cy="0"/>
          <a:chOff x="0" y="0"/>
          <a:chExt cx="0" cy="0"/>
        </a:xfrm>
      </p:grpSpPr>
      <p:sp>
        <p:nvSpPr>
          <p:cNvPr id="1312" name="Google Shape;1312;p100"/>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313" name="Google Shape;1313;p100"/>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314" name="Google Shape;1314;p100"/>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315" name="Google Shape;1315;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1316" name="Google Shape;1316;p100"/>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317" name="Google Shape;1317;p100"/>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318" name="Google Shape;1318;p100"/>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319" name="Google Shape;1319;p100"/>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320" name="Google Shape;1320;p100"/>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321" name="Google Shape;1321;p100"/>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322" name="Google Shape;1322;p100"/>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323" name="Google Shape;1323;p100"/>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324"/>
        <p:cNvGrpSpPr/>
        <p:nvPr/>
      </p:nvGrpSpPr>
      <p:grpSpPr>
        <a:xfrm>
          <a:off x="0" y="0"/>
          <a:ext cx="0" cy="0"/>
          <a:chOff x="0" y="0"/>
          <a:chExt cx="0" cy="0"/>
        </a:xfrm>
      </p:grpSpPr>
      <p:sp>
        <p:nvSpPr>
          <p:cNvPr id="1325" name="Google Shape;1325;p101"/>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1326" name="Google Shape;1326;p101"/>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327" name="Google Shape;1327;p101"/>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328" name="Google Shape;1328;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329" name="Google Shape;1329;p101"/>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30" name="Google Shape;1330;p101"/>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331" name="Google Shape;1331;p101"/>
          <p:cNvSpPr>
            <a:spLocks noGrp="1"/>
          </p:cNvSpPr>
          <p:nvPr>
            <p:ph type="pic" idx="2"/>
          </p:nvPr>
        </p:nvSpPr>
        <p:spPr>
          <a:xfrm>
            <a:off x="1396124" y="302419"/>
            <a:ext cx="765900" cy="765600"/>
          </a:xfrm>
          <a:prstGeom prst="ellipse">
            <a:avLst/>
          </a:prstGeom>
          <a:noFill/>
          <a:ln>
            <a:noFill/>
          </a:ln>
        </p:spPr>
      </p:sp>
      <p:sp>
        <p:nvSpPr>
          <p:cNvPr id="1332" name="Google Shape;1332;p101"/>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1333" name="Google Shape;1333;p101"/>
          <p:cNvSpPr>
            <a:spLocks noGrp="1"/>
          </p:cNvSpPr>
          <p:nvPr>
            <p:ph type="pic" idx="3"/>
          </p:nvPr>
        </p:nvSpPr>
        <p:spPr>
          <a:xfrm>
            <a:off x="3743076" y="940554"/>
            <a:ext cx="1566000" cy="429900"/>
          </a:xfrm>
          <a:prstGeom prst="rect">
            <a:avLst/>
          </a:prstGeom>
          <a:solidFill>
            <a:schemeClr val="lt2"/>
          </a:solidFill>
          <a:ln>
            <a:noFill/>
          </a:ln>
        </p:spPr>
      </p:sp>
      <p:sp>
        <p:nvSpPr>
          <p:cNvPr id="1334" name="Google Shape;1334;p101"/>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1335" name="Google Shape;1335;p101"/>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image" Target="../media/image1.png"/><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5.xml"/><Relationship Id="rId21" Type="http://schemas.openxmlformats.org/officeDocument/2006/relationships/slideLayout" Target="../slideLayouts/slideLayout130.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63" Type="http://schemas.openxmlformats.org/officeDocument/2006/relationships/slideLayout" Target="../slideLayouts/slideLayout172.xml"/><Relationship Id="rId68" Type="http://schemas.openxmlformats.org/officeDocument/2006/relationships/slideLayout" Target="../slideLayouts/slideLayout177.xml"/><Relationship Id="rId84" Type="http://schemas.openxmlformats.org/officeDocument/2006/relationships/slideLayout" Target="../slideLayouts/slideLayout193.xml"/><Relationship Id="rId89" Type="http://schemas.openxmlformats.org/officeDocument/2006/relationships/slideLayout" Target="../slideLayouts/slideLayout198.xml"/><Relationship Id="rId16" Type="http://schemas.openxmlformats.org/officeDocument/2006/relationships/slideLayout" Target="../slideLayouts/slideLayout125.xml"/><Relationship Id="rId11" Type="http://schemas.openxmlformats.org/officeDocument/2006/relationships/slideLayout" Target="../slideLayouts/slideLayout120.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53" Type="http://schemas.openxmlformats.org/officeDocument/2006/relationships/slideLayout" Target="../slideLayouts/slideLayout162.xml"/><Relationship Id="rId58" Type="http://schemas.openxmlformats.org/officeDocument/2006/relationships/slideLayout" Target="../slideLayouts/slideLayout167.xml"/><Relationship Id="rId74" Type="http://schemas.openxmlformats.org/officeDocument/2006/relationships/slideLayout" Target="../slideLayouts/slideLayout183.xml"/><Relationship Id="rId79" Type="http://schemas.openxmlformats.org/officeDocument/2006/relationships/slideLayout" Target="../slideLayouts/slideLayout188.xml"/><Relationship Id="rId102" Type="http://schemas.openxmlformats.org/officeDocument/2006/relationships/slideLayout" Target="../slideLayouts/slideLayout211.xml"/><Relationship Id="rId5" Type="http://schemas.openxmlformats.org/officeDocument/2006/relationships/slideLayout" Target="../slideLayouts/slideLayout114.xml"/><Relationship Id="rId90" Type="http://schemas.openxmlformats.org/officeDocument/2006/relationships/slideLayout" Target="../slideLayouts/slideLayout199.xml"/><Relationship Id="rId95" Type="http://schemas.openxmlformats.org/officeDocument/2006/relationships/slideLayout" Target="../slideLayouts/slideLayout204.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64" Type="http://schemas.openxmlformats.org/officeDocument/2006/relationships/slideLayout" Target="../slideLayouts/slideLayout173.xml"/><Relationship Id="rId69" Type="http://schemas.openxmlformats.org/officeDocument/2006/relationships/slideLayout" Target="../slideLayouts/slideLayout178.xml"/><Relationship Id="rId80" Type="http://schemas.openxmlformats.org/officeDocument/2006/relationships/slideLayout" Target="../slideLayouts/slideLayout189.xml"/><Relationship Id="rId85" Type="http://schemas.openxmlformats.org/officeDocument/2006/relationships/slideLayout" Target="../slideLayouts/slideLayout194.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59" Type="http://schemas.openxmlformats.org/officeDocument/2006/relationships/slideLayout" Target="../slideLayouts/slideLayout168.xml"/><Relationship Id="rId103" Type="http://schemas.openxmlformats.org/officeDocument/2006/relationships/slideLayout" Target="../slideLayouts/slideLayout212.xml"/><Relationship Id="rId20" Type="http://schemas.openxmlformats.org/officeDocument/2006/relationships/slideLayout" Target="../slideLayouts/slideLayout129.xml"/><Relationship Id="rId41" Type="http://schemas.openxmlformats.org/officeDocument/2006/relationships/slideLayout" Target="../slideLayouts/slideLayout150.xml"/><Relationship Id="rId54" Type="http://schemas.openxmlformats.org/officeDocument/2006/relationships/slideLayout" Target="../slideLayouts/slideLayout163.xml"/><Relationship Id="rId62" Type="http://schemas.openxmlformats.org/officeDocument/2006/relationships/slideLayout" Target="../slideLayouts/slideLayout171.xml"/><Relationship Id="rId70" Type="http://schemas.openxmlformats.org/officeDocument/2006/relationships/slideLayout" Target="../slideLayouts/slideLayout179.xml"/><Relationship Id="rId75" Type="http://schemas.openxmlformats.org/officeDocument/2006/relationships/slideLayout" Target="../slideLayouts/slideLayout184.xml"/><Relationship Id="rId83" Type="http://schemas.openxmlformats.org/officeDocument/2006/relationships/slideLayout" Target="../slideLayouts/slideLayout192.xml"/><Relationship Id="rId88" Type="http://schemas.openxmlformats.org/officeDocument/2006/relationships/slideLayout" Target="../slideLayouts/slideLayout197.xml"/><Relationship Id="rId91" Type="http://schemas.openxmlformats.org/officeDocument/2006/relationships/slideLayout" Target="../slideLayouts/slideLayout200.xml"/><Relationship Id="rId96" Type="http://schemas.openxmlformats.org/officeDocument/2006/relationships/slideLayout" Target="../slideLayouts/slideLayout20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slideLayout" Target="../slideLayouts/slideLayout158.xml"/><Relationship Id="rId57" Type="http://schemas.openxmlformats.org/officeDocument/2006/relationships/slideLayout" Target="../slideLayouts/slideLayout166.xml"/><Relationship Id="rId106" Type="http://schemas.openxmlformats.org/officeDocument/2006/relationships/image" Target="../media/image1.png"/><Relationship Id="rId10" Type="http://schemas.openxmlformats.org/officeDocument/2006/relationships/slideLayout" Target="../slideLayouts/slideLayout119.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52" Type="http://schemas.openxmlformats.org/officeDocument/2006/relationships/slideLayout" Target="../slideLayouts/slideLayout161.xml"/><Relationship Id="rId60" Type="http://schemas.openxmlformats.org/officeDocument/2006/relationships/slideLayout" Target="../slideLayouts/slideLayout169.xml"/><Relationship Id="rId65" Type="http://schemas.openxmlformats.org/officeDocument/2006/relationships/slideLayout" Target="../slideLayouts/slideLayout174.xml"/><Relationship Id="rId73" Type="http://schemas.openxmlformats.org/officeDocument/2006/relationships/slideLayout" Target="../slideLayouts/slideLayout182.xml"/><Relationship Id="rId78" Type="http://schemas.openxmlformats.org/officeDocument/2006/relationships/slideLayout" Target="../slideLayouts/slideLayout187.xml"/><Relationship Id="rId81" Type="http://schemas.openxmlformats.org/officeDocument/2006/relationships/slideLayout" Target="../slideLayouts/slideLayout190.xml"/><Relationship Id="rId86" Type="http://schemas.openxmlformats.org/officeDocument/2006/relationships/slideLayout" Target="../slideLayouts/slideLayout195.xml"/><Relationship Id="rId94" Type="http://schemas.openxmlformats.org/officeDocument/2006/relationships/slideLayout" Target="../slideLayouts/slideLayout203.xml"/><Relationship Id="rId99" Type="http://schemas.openxmlformats.org/officeDocument/2006/relationships/slideLayout" Target="../slideLayouts/slideLayout208.xml"/><Relationship Id="rId101" Type="http://schemas.openxmlformats.org/officeDocument/2006/relationships/slideLayout" Target="../slideLayouts/slideLayout21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9" Type="http://schemas.openxmlformats.org/officeDocument/2006/relationships/slideLayout" Target="../slideLayouts/slideLayout148.xml"/><Relationship Id="rId34" Type="http://schemas.openxmlformats.org/officeDocument/2006/relationships/slideLayout" Target="../slideLayouts/slideLayout143.xml"/><Relationship Id="rId50" Type="http://schemas.openxmlformats.org/officeDocument/2006/relationships/slideLayout" Target="../slideLayouts/slideLayout159.xml"/><Relationship Id="rId55" Type="http://schemas.openxmlformats.org/officeDocument/2006/relationships/slideLayout" Target="../slideLayouts/slideLayout164.xml"/><Relationship Id="rId76" Type="http://schemas.openxmlformats.org/officeDocument/2006/relationships/slideLayout" Target="../slideLayouts/slideLayout185.xml"/><Relationship Id="rId97" Type="http://schemas.openxmlformats.org/officeDocument/2006/relationships/slideLayout" Target="../slideLayouts/slideLayout206.xml"/><Relationship Id="rId104" Type="http://schemas.openxmlformats.org/officeDocument/2006/relationships/slideLayout" Target="../slideLayouts/slideLayout213.xml"/><Relationship Id="rId7" Type="http://schemas.openxmlformats.org/officeDocument/2006/relationships/slideLayout" Target="../slideLayouts/slideLayout116.xml"/><Relationship Id="rId71" Type="http://schemas.openxmlformats.org/officeDocument/2006/relationships/slideLayout" Target="../slideLayouts/slideLayout180.xml"/><Relationship Id="rId92" Type="http://schemas.openxmlformats.org/officeDocument/2006/relationships/slideLayout" Target="../slideLayouts/slideLayout201.xml"/><Relationship Id="rId2" Type="http://schemas.openxmlformats.org/officeDocument/2006/relationships/slideLayout" Target="../slideLayouts/slideLayout111.xml"/><Relationship Id="rId29" Type="http://schemas.openxmlformats.org/officeDocument/2006/relationships/slideLayout" Target="../slideLayouts/slideLayout138.xml"/><Relationship Id="rId24" Type="http://schemas.openxmlformats.org/officeDocument/2006/relationships/slideLayout" Target="../slideLayouts/slideLayout133.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66" Type="http://schemas.openxmlformats.org/officeDocument/2006/relationships/slideLayout" Target="../slideLayouts/slideLayout175.xml"/><Relationship Id="rId87" Type="http://schemas.openxmlformats.org/officeDocument/2006/relationships/slideLayout" Target="../slideLayouts/slideLayout196.xml"/><Relationship Id="rId61" Type="http://schemas.openxmlformats.org/officeDocument/2006/relationships/slideLayout" Target="../slideLayouts/slideLayout170.xml"/><Relationship Id="rId82" Type="http://schemas.openxmlformats.org/officeDocument/2006/relationships/slideLayout" Target="../slideLayouts/slideLayout191.xml"/><Relationship Id="rId19" Type="http://schemas.openxmlformats.org/officeDocument/2006/relationships/slideLayout" Target="../slideLayouts/slideLayout128.xml"/><Relationship Id="rId14" Type="http://schemas.openxmlformats.org/officeDocument/2006/relationships/slideLayout" Target="../slideLayouts/slideLayout123.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56" Type="http://schemas.openxmlformats.org/officeDocument/2006/relationships/slideLayout" Target="../slideLayouts/slideLayout165.xml"/><Relationship Id="rId77" Type="http://schemas.openxmlformats.org/officeDocument/2006/relationships/slideLayout" Target="../slideLayouts/slideLayout186.xml"/><Relationship Id="rId100" Type="http://schemas.openxmlformats.org/officeDocument/2006/relationships/slideLayout" Target="../slideLayouts/slideLayout209.xml"/><Relationship Id="rId105" Type="http://schemas.openxmlformats.org/officeDocument/2006/relationships/theme" Target="../theme/theme3.xml"/><Relationship Id="rId8" Type="http://schemas.openxmlformats.org/officeDocument/2006/relationships/slideLayout" Target="../slideLayouts/slideLayout117.xml"/><Relationship Id="rId51" Type="http://schemas.openxmlformats.org/officeDocument/2006/relationships/slideLayout" Target="../slideLayouts/slideLayout160.xml"/><Relationship Id="rId72" Type="http://schemas.openxmlformats.org/officeDocument/2006/relationships/slideLayout" Target="../slideLayouts/slideLayout181.xml"/><Relationship Id="rId93" Type="http://schemas.openxmlformats.org/officeDocument/2006/relationships/slideLayout" Target="../slideLayouts/slideLayout202.xml"/><Relationship Id="rId98" Type="http://schemas.openxmlformats.org/officeDocument/2006/relationships/slideLayout" Target="../slideLayouts/slideLayout207.xml"/><Relationship Id="rId3" Type="http://schemas.openxmlformats.org/officeDocument/2006/relationships/slideLayout" Target="../slideLayouts/slideLayout112.xml"/><Relationship Id="rId25" Type="http://schemas.openxmlformats.org/officeDocument/2006/relationships/slideLayout" Target="../slideLayouts/slideLayout134.xml"/><Relationship Id="rId46" Type="http://schemas.openxmlformats.org/officeDocument/2006/relationships/slideLayout" Target="../slideLayouts/slideLayout155.xml"/><Relationship Id="rId67" Type="http://schemas.openxmlformats.org/officeDocument/2006/relationships/slideLayout" Target="../slideLayouts/slideLayout1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52" name="Google Shape;52;p13"/>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0">
            <a:alphaModFix/>
          </a:blip>
          <a:srcRect/>
          <a:stretch/>
        </p:blipFill>
        <p:spPr>
          <a:xfrm>
            <a:off x="8380847" y="4822425"/>
            <a:ext cx="539107"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4"/>
        <p:cNvGrpSpPr/>
        <p:nvPr/>
      </p:nvGrpSpPr>
      <p:grpSpPr>
        <a:xfrm>
          <a:off x="0" y="0"/>
          <a:ext cx="0" cy="0"/>
          <a:chOff x="0" y="0"/>
          <a:chExt cx="0" cy="0"/>
        </a:xfrm>
      </p:grpSpPr>
      <p:sp>
        <p:nvSpPr>
          <p:cNvPr id="1445" name="Google Shape;1445;p112"/>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1446" name="Google Shape;1446;p112"/>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1447" name="Google Shape;1447;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448" name="Google Shape;1448;p112"/>
          <p:cNvPicPr preferRelativeResize="0"/>
          <p:nvPr/>
        </p:nvPicPr>
        <p:blipFill rotWithShape="1">
          <a:blip r:embed="rId106">
            <a:alphaModFix/>
          </a:blip>
          <a:srcRect/>
          <a:stretch/>
        </p:blipFill>
        <p:spPr>
          <a:xfrm>
            <a:off x="8380847" y="4822425"/>
            <a:ext cx="539106" cy="160786"/>
          </a:xfrm>
          <a:prstGeom prst="rect">
            <a:avLst/>
          </a:prstGeom>
          <a:noFill/>
          <a:ln>
            <a:noFill/>
          </a:ln>
        </p:spPr>
      </p:pic>
      <p:cxnSp>
        <p:nvCxnSpPr>
          <p:cNvPr id="1449" name="Google Shape;1449;p112"/>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450" name="Google Shape;1450;p1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 id="2147483795" r:id="rId39"/>
    <p:sldLayoutId id="2147483796" r:id="rId40"/>
    <p:sldLayoutId id="2147483797" r:id="rId41"/>
    <p:sldLayoutId id="2147483798" r:id="rId42"/>
    <p:sldLayoutId id="2147483799" r:id="rId43"/>
    <p:sldLayoutId id="2147483800" r:id="rId44"/>
    <p:sldLayoutId id="2147483801" r:id="rId45"/>
    <p:sldLayoutId id="2147483802" r:id="rId46"/>
    <p:sldLayoutId id="2147483803" r:id="rId47"/>
    <p:sldLayoutId id="2147483804" r:id="rId48"/>
    <p:sldLayoutId id="2147483805" r:id="rId49"/>
    <p:sldLayoutId id="2147483806" r:id="rId50"/>
    <p:sldLayoutId id="2147483807" r:id="rId51"/>
    <p:sldLayoutId id="2147483808" r:id="rId52"/>
    <p:sldLayoutId id="2147483809" r:id="rId53"/>
    <p:sldLayoutId id="2147483810" r:id="rId54"/>
    <p:sldLayoutId id="2147483811" r:id="rId55"/>
    <p:sldLayoutId id="2147483812" r:id="rId56"/>
    <p:sldLayoutId id="2147483813" r:id="rId57"/>
    <p:sldLayoutId id="2147483814" r:id="rId58"/>
    <p:sldLayoutId id="2147483815" r:id="rId59"/>
    <p:sldLayoutId id="2147483816" r:id="rId60"/>
    <p:sldLayoutId id="2147483817" r:id="rId61"/>
    <p:sldLayoutId id="2147483818" r:id="rId62"/>
    <p:sldLayoutId id="2147483819" r:id="rId63"/>
    <p:sldLayoutId id="2147483820" r:id="rId64"/>
    <p:sldLayoutId id="2147483821" r:id="rId65"/>
    <p:sldLayoutId id="2147483822" r:id="rId66"/>
    <p:sldLayoutId id="2147483823" r:id="rId67"/>
    <p:sldLayoutId id="2147483824" r:id="rId68"/>
    <p:sldLayoutId id="2147483825" r:id="rId69"/>
    <p:sldLayoutId id="2147483826" r:id="rId70"/>
    <p:sldLayoutId id="2147483827" r:id="rId71"/>
    <p:sldLayoutId id="2147483828" r:id="rId72"/>
    <p:sldLayoutId id="2147483829" r:id="rId73"/>
    <p:sldLayoutId id="2147483830" r:id="rId74"/>
    <p:sldLayoutId id="2147483831" r:id="rId75"/>
    <p:sldLayoutId id="2147483832" r:id="rId76"/>
    <p:sldLayoutId id="2147483833" r:id="rId77"/>
    <p:sldLayoutId id="2147483834" r:id="rId78"/>
    <p:sldLayoutId id="2147483835" r:id="rId79"/>
    <p:sldLayoutId id="2147483836" r:id="rId80"/>
    <p:sldLayoutId id="2147483837" r:id="rId81"/>
    <p:sldLayoutId id="2147483838" r:id="rId82"/>
    <p:sldLayoutId id="2147483839" r:id="rId83"/>
    <p:sldLayoutId id="2147483840" r:id="rId84"/>
    <p:sldLayoutId id="2147483841" r:id="rId85"/>
    <p:sldLayoutId id="2147483842" r:id="rId86"/>
    <p:sldLayoutId id="2147483843" r:id="rId87"/>
    <p:sldLayoutId id="2147483844" r:id="rId88"/>
    <p:sldLayoutId id="2147483845" r:id="rId89"/>
    <p:sldLayoutId id="2147483846" r:id="rId90"/>
    <p:sldLayoutId id="2147483847" r:id="rId91"/>
    <p:sldLayoutId id="2147483848" r:id="rId92"/>
    <p:sldLayoutId id="2147483849" r:id="rId93"/>
    <p:sldLayoutId id="2147483850" r:id="rId94"/>
    <p:sldLayoutId id="2147483851" r:id="rId95"/>
    <p:sldLayoutId id="2147483852" r:id="rId96"/>
    <p:sldLayoutId id="2147483853" r:id="rId97"/>
    <p:sldLayoutId id="2147483854" r:id="rId98"/>
    <p:sldLayoutId id="2147483855" r:id="rId99"/>
    <p:sldLayoutId id="2147483856" r:id="rId100"/>
    <p:sldLayoutId id="2147483857" r:id="rId101"/>
    <p:sldLayoutId id="2147483858" r:id="rId102"/>
    <p:sldLayoutId id="2147483859" r:id="rId103"/>
    <p:sldLayoutId id="2147483860" r:id="rId10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81.jpg"/></Relationships>
</file>

<file path=ppt/slides/_rels/slide1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9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8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4.xml"/></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211.xml"/></Relationships>
</file>

<file path=ppt/slides/_rels/slide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xml"/><Relationship Id="rId1" Type="http://schemas.openxmlformats.org/officeDocument/2006/relationships/slideLayout" Target="../slideLayouts/slideLayout208.xml"/></Relationships>
</file>

<file path=ppt/slides/_rels/slide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sp>
        <p:nvSpPr>
          <p:cNvPr id="3101" name="Google Shape;3101;p2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dk1"/>
              </a:buClr>
              <a:buSzPts val="3862"/>
              <a:buFont typeface="Poppins"/>
              <a:buNone/>
            </a:pPr>
            <a:r>
              <a:rPr lang="en"/>
              <a:t>Client Name</a:t>
            </a:r>
            <a:endParaRPr sz="3862"/>
          </a:p>
        </p:txBody>
      </p:sp>
      <p:sp>
        <p:nvSpPr>
          <p:cNvPr id="3103" name="Google Shape;3103;p217"/>
          <p:cNvSpPr txBox="1">
            <a:spLocks noGrp="1"/>
          </p:cNvSpPr>
          <p:nvPr>
            <p:ph type="subTitle" idx="1"/>
          </p:nvPr>
        </p:nvSpPr>
        <p:spPr>
          <a:xfrm>
            <a:off x="645210" y="3607664"/>
            <a:ext cx="3927000" cy="264600"/>
          </a:xfrm>
          <a:prstGeom prst="rect">
            <a:avLst/>
          </a:prstGeom>
        </p:spPr>
        <p:txBody>
          <a:bodyPr spcFirstLastPara="1" wrap="square" lIns="34275" tIns="34275" rIns="34275" bIns="34275" anchor="t" anchorCtr="0">
            <a:noAutofit/>
          </a:bodyPr>
          <a:lstStyle/>
          <a:p>
            <a:pPr marL="0" lvl="0" indent="0" algn="l" rtl="0">
              <a:spcBef>
                <a:spcPts val="1350"/>
              </a:spcBef>
              <a:spcAft>
                <a:spcPts val="0"/>
              </a:spcAft>
              <a:buNone/>
            </a:pPr>
            <a:r>
              <a:rPr lang="en"/>
              <a:t>OPEN ENROLLMENT WEBINAR</a:t>
            </a:r>
            <a:endParaRPr sz="1462"/>
          </a:p>
        </p:txBody>
      </p:sp>
      <p:pic>
        <p:nvPicPr>
          <p:cNvPr id="9" name="Google Shape;3104;p217" title="AdobeStock_527210384.jpeg">
            <a:extLst>
              <a:ext uri="{FF2B5EF4-FFF2-40B4-BE49-F238E27FC236}">
                <a16:creationId xmlns:a16="http://schemas.microsoft.com/office/drawing/2014/main" id="{EE38D4AD-CA52-48E5-9834-5D2492FE560A}"/>
              </a:ext>
            </a:extLst>
          </p:cNvPr>
          <p:cNvPicPr preferRelativeResize="0">
            <a:picLocks/>
          </p:cNvPicPr>
          <p:nvPr/>
        </p:nvPicPr>
        <p:blipFill rotWithShape="1">
          <a:blip r:embed="rId3">
            <a:alphaModFix/>
          </a:blip>
          <a:srcRect l="16296" t="9338" r="29056"/>
          <a:stretch/>
        </p:blipFill>
        <p:spPr>
          <a:xfrm>
            <a:off x="4899403" y="439313"/>
            <a:ext cx="3857100" cy="4264800"/>
          </a:xfrm>
          <a:prstGeom prst="roundRect">
            <a:avLst>
              <a:gd name="adj" fmla="val 3450"/>
            </a:avLst>
          </a:prstGeom>
          <a:noFill/>
          <a:ln>
            <a:noFill/>
          </a:ln>
        </p:spPr>
      </p:pic>
      <p:pic>
        <p:nvPicPr>
          <p:cNvPr id="10" name="Google Shape;3105;p217" descr="A black and red rectangle with a black background&#10;&#10;AI-generated content may be incorrect.">
            <a:extLst>
              <a:ext uri="{FF2B5EF4-FFF2-40B4-BE49-F238E27FC236}">
                <a16:creationId xmlns:a16="http://schemas.microsoft.com/office/drawing/2014/main" id="{9E5FD220-C621-476A-9991-492BE53FE477}"/>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sp>
        <p:nvSpPr>
          <p:cNvPr id="11" name="Google Shape;3102;p217">
            <a:extLst>
              <a:ext uri="{FF2B5EF4-FFF2-40B4-BE49-F238E27FC236}">
                <a16:creationId xmlns:a16="http://schemas.microsoft.com/office/drawing/2014/main" id="{59D7C951-A791-4A78-B422-F3FBB7ED35FA}"/>
              </a:ext>
            </a:extLst>
          </p:cNvPr>
          <p:cNvSpPr>
            <a:spLocks noGrp="1"/>
          </p:cNvSpPr>
          <p:nvPr>
            <p:ph type="pic" idx="2"/>
          </p:nvPr>
        </p:nvSpPr>
        <p:spPr>
          <a:xfrm>
            <a:off x="1991065" y="636560"/>
            <a:ext cx="1566000" cy="339600"/>
          </a:xfrm>
          <a:prstGeom prst="rect">
            <a:avLst/>
          </a:prstGeom>
          <a:solidFill>
            <a:schemeClr val="lt2">
              <a:alpha val="0"/>
            </a:schemeClr>
          </a:solid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3221" name="Google Shape;3221;p226"/>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Claim filing options</a:t>
            </a:r>
            <a:endParaRPr/>
          </a:p>
        </p:txBody>
      </p:sp>
      <p:sp>
        <p:nvSpPr>
          <p:cNvPr id="3222" name="Google Shape;3222;p22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Mobile app, online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account, or manual claims</a:t>
            </a:r>
            <a:endParaRPr/>
          </a:p>
        </p:txBody>
      </p:sp>
      <p:sp>
        <p:nvSpPr>
          <p:cNvPr id="3223" name="Google Shape;3223;p22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Choose direct deposit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or paper check</a:t>
            </a:r>
            <a:endParaRPr>
              <a:latin typeface="Poppins"/>
              <a:ea typeface="Poppins"/>
              <a:cs typeface="Poppins"/>
              <a:sym typeface="Poppins"/>
            </a:endParaRPr>
          </a:p>
          <a:p>
            <a:pPr marL="0" lvl="0" indent="0" algn="ctr" rtl="0">
              <a:spcBef>
                <a:spcPts val="0"/>
              </a:spcBef>
              <a:spcAft>
                <a:spcPts val="0"/>
              </a:spcAft>
              <a:buNone/>
            </a:pPr>
            <a:endParaRPr/>
          </a:p>
        </p:txBody>
      </p:sp>
      <p:sp>
        <p:nvSpPr>
          <p:cNvPr id="3224" name="Google Shape;3224;p226"/>
          <p:cNvSpPr txBox="1">
            <a:spLocks noGrp="1"/>
          </p:cNvSpPr>
          <p:nvPr>
            <p:ph type="body" idx="1"/>
          </p:nvPr>
        </p:nvSpPr>
        <p:spPr>
          <a:xfrm>
            <a:off x="1711703"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Processed within two business days</a:t>
            </a:r>
            <a:endParaRPr sz="1237" dirty="0"/>
          </a:p>
          <a:p>
            <a:pPr marL="0" lvl="0" indent="0" algn="l" rtl="0">
              <a:spcBef>
                <a:spcPts val="1350"/>
              </a:spcBef>
              <a:spcAft>
                <a:spcPts val="0"/>
              </a:spcAft>
              <a:buNone/>
            </a:pPr>
            <a:endParaRPr dirty="0"/>
          </a:p>
        </p:txBody>
      </p:sp>
      <p:sp>
        <p:nvSpPr>
          <p:cNvPr id="3225" name="Google Shape;3225;p226"/>
          <p:cNvSpPr txBox="1">
            <a:spLocks noGrp="1"/>
          </p:cNvSpPr>
          <p:nvPr>
            <p:ph type="body" idx="2"/>
          </p:nvPr>
        </p:nvSpPr>
        <p:spPr>
          <a:xfrm>
            <a:off x="4882637"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Direct deposit – FREE</a:t>
            </a:r>
            <a:endParaRPr sz="1237" dirty="0"/>
          </a:p>
          <a:p>
            <a:pPr marL="0" lvl="0" indent="0" algn="l" rtl="0">
              <a:spcBef>
                <a:spcPts val="1350"/>
              </a:spcBef>
              <a:spcAft>
                <a:spcPts val="0"/>
              </a:spcAft>
              <a:buNone/>
            </a:pPr>
            <a:r>
              <a:rPr lang="en" sz="1237" dirty="0"/>
              <a:t>$25 minimum reimbursement for paper checks</a:t>
            </a:r>
            <a:endParaRPr dirty="0"/>
          </a:p>
        </p:txBody>
      </p:sp>
      <p:grpSp>
        <p:nvGrpSpPr>
          <p:cNvPr id="3226" name="Google Shape;3226;p226"/>
          <p:cNvGrpSpPr/>
          <p:nvPr/>
        </p:nvGrpSpPr>
        <p:grpSpPr>
          <a:xfrm>
            <a:off x="2569565" y="1522643"/>
            <a:ext cx="851948" cy="595965"/>
            <a:chOff x="1958825" y="1441000"/>
            <a:chExt cx="118550" cy="82925"/>
          </a:xfrm>
        </p:grpSpPr>
        <p:sp>
          <p:nvSpPr>
            <p:cNvPr id="3227" name="Google Shape;3227;p226"/>
            <p:cNvSpPr/>
            <p:nvPr/>
          </p:nvSpPr>
          <p:spPr>
            <a:xfrm>
              <a:off x="2022050" y="1472825"/>
              <a:ext cx="55325" cy="51100"/>
            </a:xfrm>
            <a:custGeom>
              <a:avLst/>
              <a:gdLst/>
              <a:ahLst/>
              <a:cxnLst/>
              <a:rect l="l" t="t" r="r" b="b"/>
              <a:pathLst>
                <a:path w="2213" h="2044" extrusionOk="0">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28" name="Google Shape;3228;p226"/>
            <p:cNvSpPr/>
            <p:nvPr/>
          </p:nvSpPr>
          <p:spPr>
            <a:xfrm>
              <a:off x="2022050" y="1472825"/>
              <a:ext cx="55325" cy="51100"/>
            </a:xfrm>
            <a:custGeom>
              <a:avLst/>
              <a:gdLst/>
              <a:ahLst/>
              <a:cxnLst/>
              <a:rect l="l" t="t" r="r" b="b"/>
              <a:pathLst>
                <a:path w="2213" h="2044" fill="none" extrusionOk="0">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29" name="Google Shape;3229;p226"/>
            <p:cNvSpPr/>
            <p:nvPr/>
          </p:nvSpPr>
          <p:spPr>
            <a:xfrm>
              <a:off x="2062275"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30" name="Google Shape;3230;p226"/>
            <p:cNvSpPr/>
            <p:nvPr/>
          </p:nvSpPr>
          <p:spPr>
            <a:xfrm>
              <a:off x="2063950"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31" name="Google Shape;3231;p226"/>
            <p:cNvSpPr/>
            <p:nvPr/>
          </p:nvSpPr>
          <p:spPr>
            <a:xfrm>
              <a:off x="2027075" y="1477850"/>
              <a:ext cx="44850" cy="41050"/>
            </a:xfrm>
            <a:custGeom>
              <a:avLst/>
              <a:gdLst/>
              <a:ahLst/>
              <a:cxnLst/>
              <a:rect l="l" t="t" r="r" b="b"/>
              <a:pathLst>
                <a:path w="1794" h="1642" fill="none" extrusionOk="0">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32" name="Google Shape;3232;p226"/>
            <p:cNvSpPr/>
            <p:nvPr/>
          </p:nvSpPr>
          <p:spPr>
            <a:xfrm>
              <a:off x="2072325" y="1510500"/>
              <a:ext cx="25" cy="25"/>
            </a:xfrm>
            <a:custGeom>
              <a:avLst/>
              <a:gdLst/>
              <a:ahLst/>
              <a:cxnLst/>
              <a:rect l="l" t="t" r="r" b="b"/>
              <a:pathLst>
                <a:path w="1" h="1" fill="none" extrusionOk="0">
                  <a:moveTo>
                    <a:pt x="0" y="1"/>
                  </a:move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33" name="Google Shape;3233;p226"/>
            <p:cNvSpPr/>
            <p:nvPr/>
          </p:nvSpPr>
          <p:spPr>
            <a:xfrm>
              <a:off x="1979775" y="1441000"/>
              <a:ext cx="80000" cy="34775"/>
            </a:xfrm>
            <a:custGeom>
              <a:avLst/>
              <a:gdLst/>
              <a:ahLst/>
              <a:cxnLst/>
              <a:rect l="l" t="t" r="r" b="b"/>
              <a:pathLst>
                <a:path w="3200" h="1391" extrusionOk="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34" name="Google Shape;3234;p226"/>
            <p:cNvSpPr/>
            <p:nvPr/>
          </p:nvSpPr>
          <p:spPr>
            <a:xfrm>
              <a:off x="1979775" y="1500875"/>
              <a:ext cx="40625" cy="8400"/>
            </a:xfrm>
            <a:custGeom>
              <a:avLst/>
              <a:gdLst/>
              <a:ahLst/>
              <a:cxnLst/>
              <a:rect l="l" t="t" r="r" b="b"/>
              <a:pathLst>
                <a:path w="1625" h="336" extrusionOk="0">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35" name="Google Shape;3235;p226"/>
            <p:cNvSpPr/>
            <p:nvPr/>
          </p:nvSpPr>
          <p:spPr>
            <a:xfrm>
              <a:off x="2002375" y="1457325"/>
              <a:ext cx="57400" cy="5050"/>
            </a:xfrm>
            <a:custGeom>
              <a:avLst/>
              <a:gdLst/>
              <a:ahLst/>
              <a:cxnLst/>
              <a:rect l="l" t="t" r="r" b="b"/>
              <a:pathLst>
                <a:path w="2296" h="202" extrusionOk="0">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36" name="Google Shape;3236;p226"/>
            <p:cNvSpPr/>
            <p:nvPr/>
          </p:nvSpPr>
          <p:spPr>
            <a:xfrm>
              <a:off x="1958825" y="1452300"/>
              <a:ext cx="42750" cy="42750"/>
            </a:xfrm>
            <a:custGeom>
              <a:avLst/>
              <a:gdLst/>
              <a:ahLst/>
              <a:cxnLst/>
              <a:rect l="l" t="t" r="r" b="b"/>
              <a:pathLst>
                <a:path w="1710" h="1710" extrusionOk="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37" name="Google Shape;3237;p226"/>
            <p:cNvSpPr/>
            <p:nvPr/>
          </p:nvSpPr>
          <p:spPr>
            <a:xfrm>
              <a:off x="1970975" y="1466125"/>
              <a:ext cx="19275" cy="17200"/>
            </a:xfrm>
            <a:custGeom>
              <a:avLst/>
              <a:gdLst/>
              <a:ahLst/>
              <a:cxnLst/>
              <a:rect l="l" t="t" r="r" b="b"/>
              <a:pathLst>
                <a:path w="771" h="688" extrusionOk="0">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grpSp>
        <p:nvGrpSpPr>
          <p:cNvPr id="3238" name="Google Shape;3238;p226"/>
          <p:cNvGrpSpPr/>
          <p:nvPr/>
        </p:nvGrpSpPr>
        <p:grpSpPr>
          <a:xfrm>
            <a:off x="5795021" y="1417053"/>
            <a:ext cx="742953" cy="578700"/>
            <a:chOff x="1586550" y="2587575"/>
            <a:chExt cx="102200" cy="79600"/>
          </a:xfrm>
        </p:grpSpPr>
        <p:sp>
          <p:nvSpPr>
            <p:cNvPr id="3239" name="Google Shape;3239;p226"/>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0" name="Google Shape;3240;p226"/>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1" name="Google Shape;3241;p226"/>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2" name="Google Shape;3242;p226"/>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3" name="Google Shape;3243;p226"/>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4" name="Google Shape;3244;p226"/>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5" name="Google Shape;3245;p226"/>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6" name="Google Shape;3246;p226"/>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7" name="Google Shape;3247;p226"/>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8" name="Google Shape;3248;p226"/>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9" name="Google Shape;3249;p226"/>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3250" name="Google Shape;3250;p2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10</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3255" name="Google Shape;3255;p227"/>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Account access</a:t>
            </a:r>
            <a:endParaRPr/>
          </a:p>
        </p:txBody>
      </p:sp>
      <p:sp>
        <p:nvSpPr>
          <p:cNvPr id="3256" name="Google Shape;3256;p227"/>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Online account</a:t>
            </a:r>
            <a:endParaRPr/>
          </a:p>
        </p:txBody>
      </p:sp>
      <p:sp>
        <p:nvSpPr>
          <p:cNvPr id="3257" name="Google Shape;3257;p227"/>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Mobile app</a:t>
            </a:r>
            <a:endParaRPr/>
          </a:p>
        </p:txBody>
      </p:sp>
      <p:sp>
        <p:nvSpPr>
          <p:cNvPr id="3258" name="Google Shape;3258;p227"/>
          <p:cNvSpPr>
            <a:spLocks noGrp="1"/>
          </p:cNvSpPr>
          <p:nvPr>
            <p:ph type="pic" idx="2"/>
          </p:nvPr>
        </p:nvSpPr>
        <p:spPr>
          <a:xfrm>
            <a:off x="1396605" y="1142575"/>
            <a:ext cx="3124200" cy="1686300"/>
          </a:xfrm>
          <a:prstGeom prst="round2SameRect">
            <a:avLst>
              <a:gd name="adj1" fmla="val 16667"/>
              <a:gd name="adj2" fmla="val 0"/>
            </a:avLst>
          </a:prstGeom>
        </p:spPr>
      </p:sp>
      <p:sp>
        <p:nvSpPr>
          <p:cNvPr id="3259" name="Google Shape;3259;p227"/>
          <p:cNvSpPr>
            <a:spLocks noGrp="1"/>
          </p:cNvSpPr>
          <p:nvPr>
            <p:ph type="pic" idx="3"/>
          </p:nvPr>
        </p:nvSpPr>
        <p:spPr>
          <a:xfrm>
            <a:off x="4620214" y="1142575"/>
            <a:ext cx="3124200" cy="1686300"/>
          </a:xfrm>
          <a:prstGeom prst="round2SameRect">
            <a:avLst>
              <a:gd name="adj1" fmla="val 16667"/>
              <a:gd name="adj2" fmla="val 0"/>
            </a:avLst>
          </a:prstGeom>
        </p:spPr>
      </p:sp>
      <p:pic>
        <p:nvPicPr>
          <p:cNvPr id="3260" name="Google Shape;3260;p227"/>
          <p:cNvPicPr preferRelativeResize="0"/>
          <p:nvPr/>
        </p:nvPicPr>
        <p:blipFill rotWithShape="1">
          <a:blip r:embed="rId3">
            <a:alphaModFix/>
          </a:blip>
          <a:srcRect l="2715" t="1188" r="7696" b="15735"/>
          <a:stretch/>
        </p:blipFill>
        <p:spPr>
          <a:xfrm>
            <a:off x="1397325" y="1142575"/>
            <a:ext cx="3124200" cy="1665600"/>
          </a:xfrm>
          <a:prstGeom prst="round2SameRect">
            <a:avLst>
              <a:gd name="adj1" fmla="val 2904"/>
              <a:gd name="adj2" fmla="val 0"/>
            </a:avLst>
          </a:prstGeom>
          <a:noFill/>
          <a:ln>
            <a:noFill/>
          </a:ln>
        </p:spPr>
      </p:pic>
      <p:pic>
        <p:nvPicPr>
          <p:cNvPr id="3261" name="Google Shape;3261;p227" title="AdobeStock_1885094398.jpeg"/>
          <p:cNvPicPr preferRelativeResize="0"/>
          <p:nvPr/>
        </p:nvPicPr>
        <p:blipFill rotWithShape="1">
          <a:blip r:embed="rId4">
            <a:alphaModFix/>
          </a:blip>
          <a:srcRect l="13971" t="8099" b="23087"/>
          <a:stretch/>
        </p:blipFill>
        <p:spPr>
          <a:xfrm>
            <a:off x="4620225" y="1142575"/>
            <a:ext cx="3124200" cy="1665600"/>
          </a:xfrm>
          <a:prstGeom prst="round2SameRect">
            <a:avLst>
              <a:gd name="adj1" fmla="val 4249"/>
              <a:gd name="adj2" fmla="val 0"/>
            </a:avLst>
          </a:prstGeom>
          <a:noFill/>
          <a:ln>
            <a:noFill/>
          </a:ln>
        </p:spPr>
      </p:pic>
      <p:grpSp>
        <p:nvGrpSpPr>
          <p:cNvPr id="3262" name="Google Shape;3262;p227"/>
          <p:cNvGrpSpPr/>
          <p:nvPr/>
        </p:nvGrpSpPr>
        <p:grpSpPr>
          <a:xfrm>
            <a:off x="1583037" y="3438043"/>
            <a:ext cx="472027" cy="384166"/>
            <a:chOff x="1198350" y="1044000"/>
            <a:chExt cx="116850" cy="95100"/>
          </a:xfrm>
        </p:grpSpPr>
        <p:sp>
          <p:nvSpPr>
            <p:cNvPr id="3263" name="Google Shape;3263;p227"/>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4" name="Google Shape;3264;p227"/>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5" name="Google Shape;3265;p227"/>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6" name="Google Shape;3266;p227"/>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7" name="Google Shape;3267;p227"/>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8" name="Google Shape;3268;p227"/>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9" name="Google Shape;3269;p227"/>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0" name="Google Shape;3270;p227"/>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1" name="Google Shape;3271;p227"/>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72" name="Google Shape;3272;p227"/>
          <p:cNvGrpSpPr/>
          <p:nvPr/>
        </p:nvGrpSpPr>
        <p:grpSpPr>
          <a:xfrm>
            <a:off x="4836953" y="3438043"/>
            <a:ext cx="304687" cy="395881"/>
            <a:chOff x="648075" y="1240000"/>
            <a:chExt cx="75425" cy="98000"/>
          </a:xfrm>
        </p:grpSpPr>
        <p:sp>
          <p:nvSpPr>
            <p:cNvPr id="3273" name="Google Shape;3273;p227"/>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4" name="Google Shape;3274;p227"/>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5" name="Google Shape;3275;p227"/>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6" name="Google Shape;3276;p227"/>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7" name="Google Shape;3277;p227"/>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8" name="Google Shape;3278;p227"/>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9" name="Google Shape;3279;p227"/>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0" name="Google Shape;3280;p227"/>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1" name="Google Shape;3281;p227"/>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2" name="Google Shape;3282;p227"/>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3" name="Google Shape;3283;p227"/>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84" name="Google Shape;3284;p22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11</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grpSp>
        <p:nvGrpSpPr>
          <p:cNvPr id="3289" name="Google Shape;3289;p228"/>
          <p:cNvGrpSpPr/>
          <p:nvPr/>
        </p:nvGrpSpPr>
        <p:grpSpPr>
          <a:xfrm>
            <a:off x="2488569" y="905101"/>
            <a:ext cx="2057672" cy="4039572"/>
            <a:chOff x="5324425" y="621625"/>
            <a:chExt cx="2137175" cy="4195650"/>
          </a:xfrm>
        </p:grpSpPr>
        <p:sp>
          <p:nvSpPr>
            <p:cNvPr id="3290" name="Google Shape;3290;p228"/>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3291" name="Google Shape;3291;p228"/>
            <p:cNvGrpSpPr/>
            <p:nvPr/>
          </p:nvGrpSpPr>
          <p:grpSpPr>
            <a:xfrm>
              <a:off x="5324425" y="621625"/>
              <a:ext cx="2137175" cy="4195650"/>
              <a:chOff x="5324425" y="621625"/>
              <a:chExt cx="2137175" cy="4195650"/>
            </a:xfrm>
          </p:grpSpPr>
          <p:pic>
            <p:nvPicPr>
              <p:cNvPr id="3292" name="Google Shape;3292;p228"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3293" name="Google Shape;3293;p228"/>
              <p:cNvGrpSpPr/>
              <p:nvPr/>
            </p:nvGrpSpPr>
            <p:grpSpPr>
              <a:xfrm>
                <a:off x="5503750" y="763200"/>
                <a:ext cx="1791000" cy="3833325"/>
                <a:chOff x="5503750" y="763200"/>
                <a:chExt cx="1791000" cy="3833325"/>
              </a:xfrm>
            </p:grpSpPr>
            <p:pic>
              <p:nvPicPr>
                <p:cNvPr id="3294" name="Google Shape;3294;p228"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3295" name="Google Shape;3295;p228"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3296" name="Google Shape;3296;p228"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3297" name="Google Shape;3297;p228"/>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3298" name="Google Shape;3298;p228"/>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3299" name="Google Shape;3299;p228"/>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300" name="Google Shape;3300;p228"/>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3301" name="Google Shape;3301;p228"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3302" name="Google Shape;3302;p228"/>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303" name="Google Shape;3303;p228"/>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a:solidFill>
                        <a:srgbClr val="121212"/>
                      </a:solidFill>
                      <a:latin typeface="Inter SemiBold"/>
                      <a:ea typeface="Inter SemiBold"/>
                      <a:cs typeface="Inter SemiBold"/>
                      <a:sym typeface="Inter SemiBold"/>
                    </a:rPr>
                    <a:t>01/01/2026-12/31/2026</a:t>
                  </a:r>
                  <a:endParaRPr sz="645">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01/01/2026</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12/31/2026</a:t>
                  </a:r>
                  <a:endParaRPr sz="447">
                    <a:solidFill>
                      <a:srgbClr val="737373"/>
                    </a:solidFill>
                    <a:latin typeface="Inter Medium"/>
                    <a:ea typeface="Inter Medium"/>
                    <a:cs typeface="Inter Medium"/>
                    <a:sym typeface="Inter Medium"/>
                  </a:endParaRPr>
                </a:p>
              </p:txBody>
            </p:sp>
            <p:pic>
              <p:nvPicPr>
                <p:cNvPr id="3304" name="Google Shape;3304;p228"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3305" name="Google Shape;3305;p228"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3306" name="Google Shape;3306;p228"/>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3307" name="Google Shape;3307;p228"/>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308" name="Google Shape;3308;p228"/>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3309" name="Google Shape;3309;p228"/>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3310" name="Google Shape;3310;p228"/>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3311" name="Google Shape;3311;p228"/>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312" name="Google Shape;3312;p228"/>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Scan an item’s barcode</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with your phone’s camera to determine if it is an </a:t>
            </a:r>
            <a:r>
              <a:rPr lang="en" sz="770" b="1" i="0" u="none" strike="noStrike" cap="none">
                <a:solidFill>
                  <a:schemeClr val="dk2"/>
                </a:solidFill>
                <a:latin typeface="Poppins"/>
                <a:ea typeface="Poppins"/>
                <a:cs typeface="Poppins"/>
                <a:sym typeface="Poppins"/>
              </a:rPr>
              <a:t>IRS code 213(</a:t>
            </a:r>
            <a:r>
              <a:rPr lang="en" sz="770" b="1">
                <a:solidFill>
                  <a:schemeClr val="dk2"/>
                </a:solidFill>
                <a:latin typeface="Poppins"/>
                <a:ea typeface="Poppins"/>
                <a:cs typeface="Poppins"/>
                <a:sym typeface="Poppins"/>
              </a:rPr>
              <a:t>d</a:t>
            </a:r>
            <a:r>
              <a:rPr lang="en" sz="770" b="1" i="0" u="none" strike="noStrike" cap="none">
                <a:solidFill>
                  <a:schemeClr val="dk2"/>
                </a:solidFill>
                <a:latin typeface="Poppins"/>
                <a:ea typeface="Poppins"/>
                <a:cs typeface="Poppins"/>
                <a:sym typeface="Poppins"/>
              </a:rPr>
              <a:t>) eligible expense. </a:t>
            </a:r>
            <a:endParaRPr sz="770" b="1" i="0" u="none" strike="noStrike" cap="none">
              <a:solidFill>
                <a:schemeClr val="dk2"/>
              </a:solidFill>
              <a:latin typeface="Poppins"/>
              <a:ea typeface="Poppins"/>
              <a:cs typeface="Poppins"/>
              <a:sym typeface="Poppins"/>
            </a:endParaRPr>
          </a:p>
        </p:txBody>
      </p:sp>
      <p:cxnSp>
        <p:nvCxnSpPr>
          <p:cNvPr id="3313" name="Google Shape;3313;p228"/>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3314" name="Google Shape;3314;p228"/>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3315" name="Google Shape;3315;p228"/>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3316" name="Google Shape;3316;p228"/>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3317" name="Google Shape;3317;p228"/>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3318" name="Google Shape;3318;p228"/>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3319" name="Google Shape;3319;p228"/>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320" name="Google Shape;3320;p228"/>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View current</a:t>
            </a:r>
            <a:r>
              <a:rPr lang="en" sz="770" i="0" u="none" strike="noStrike" cap="none">
                <a:solidFill>
                  <a:schemeClr val="dk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HSA investments balance, recent activity, and rate of return.</a:t>
            </a:r>
            <a:endParaRPr sz="770" i="0" u="none" strike="noStrike" cap="none">
              <a:solidFill>
                <a:schemeClr val="dk1"/>
              </a:solidFill>
              <a:latin typeface="Poppins Medium"/>
              <a:ea typeface="Poppins Medium"/>
              <a:cs typeface="Poppins Medium"/>
              <a:sym typeface="Poppins Medium"/>
            </a:endParaRPr>
          </a:p>
        </p:txBody>
      </p:sp>
      <p:cxnSp>
        <p:nvCxnSpPr>
          <p:cNvPr id="3321" name="Google Shape;3321;p228"/>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3322" name="Google Shape;3322;p228"/>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3323" name="Google Shape;3323;p228"/>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3324" name="Google Shape;3324;p228"/>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3325" name="Google Shape;3325;p228"/>
          <p:cNvGrpSpPr/>
          <p:nvPr/>
        </p:nvGrpSpPr>
        <p:grpSpPr>
          <a:xfrm>
            <a:off x="6857125" y="1375363"/>
            <a:ext cx="1655700" cy="2013300"/>
            <a:chOff x="6840225" y="905088"/>
            <a:chExt cx="1655700" cy="2013300"/>
          </a:xfrm>
        </p:grpSpPr>
        <p:sp>
          <p:nvSpPr>
            <p:cNvPr id="3326" name="Google Shape;3326;p228"/>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3327" name="Google Shape;3327;p228"/>
            <p:cNvGrpSpPr/>
            <p:nvPr/>
          </p:nvGrpSpPr>
          <p:grpSpPr>
            <a:xfrm>
              <a:off x="6961003" y="1049168"/>
              <a:ext cx="1392300" cy="1797851"/>
              <a:chOff x="4519381" y="1551545"/>
              <a:chExt cx="1392300" cy="1797851"/>
            </a:xfrm>
          </p:grpSpPr>
          <p:sp>
            <p:nvSpPr>
              <p:cNvPr id="3328" name="Google Shape;3328;p228"/>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3329" name="Google Shape;3329;p228"/>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3330" name="Google Shape;3330;p228"/>
              <p:cNvGrpSpPr/>
              <p:nvPr/>
            </p:nvGrpSpPr>
            <p:grpSpPr>
              <a:xfrm>
                <a:off x="4629503" y="1797164"/>
                <a:ext cx="149353" cy="230834"/>
                <a:chOff x="3159850" y="1430950"/>
                <a:chExt cx="59075" cy="91300"/>
              </a:xfrm>
            </p:grpSpPr>
            <p:sp>
              <p:nvSpPr>
                <p:cNvPr id="3331" name="Google Shape;3331;p228"/>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2" name="Google Shape;3332;p228"/>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3" name="Google Shape;3333;p228"/>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3334" name="Google Shape;3334;p228"/>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3335" name="Google Shape;3335;p228"/>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3336" name="Google Shape;3336;p22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12</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0"/>
        <p:cNvGrpSpPr/>
        <p:nvPr/>
      </p:nvGrpSpPr>
      <p:grpSpPr>
        <a:xfrm>
          <a:off x="0" y="0"/>
          <a:ext cx="0" cy="0"/>
          <a:chOff x="0" y="0"/>
          <a:chExt cx="0" cy="0"/>
        </a:xfrm>
      </p:grpSpPr>
      <p:sp>
        <p:nvSpPr>
          <p:cNvPr id="3341" name="Google Shape;3341;p229"/>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342" name="Google Shape;3342;p229"/>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343" name="Google Shape;3343;p229"/>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3344" name="Google Shape;3344;p229"/>
          <p:cNvGrpSpPr/>
          <p:nvPr/>
        </p:nvGrpSpPr>
        <p:grpSpPr>
          <a:xfrm>
            <a:off x="3785213" y="1815400"/>
            <a:ext cx="4673700" cy="822900"/>
            <a:chOff x="4954225" y="1428300"/>
            <a:chExt cx="4673700" cy="822900"/>
          </a:xfrm>
        </p:grpSpPr>
        <p:sp>
          <p:nvSpPr>
            <p:cNvPr id="3345" name="Google Shape;3345;p229"/>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346" name="Google Shape;3346;p229"/>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3347" name="Google Shape;3347;p229"/>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New to WEX</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844-561-1337</a:t>
            </a:r>
            <a:endParaRPr>
              <a:solidFill>
                <a:schemeClr val="dk1"/>
              </a:solidFill>
              <a:latin typeface="Poppins Medium"/>
              <a:ea typeface="Poppins Medium"/>
              <a:cs typeface="Poppins Medium"/>
              <a:sym typeface="Poppins Medium"/>
            </a:endParaRPr>
          </a:p>
        </p:txBody>
      </p:sp>
      <p:sp>
        <p:nvSpPr>
          <p:cNvPr id="3348" name="Google Shape;3348;p229"/>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Current WEX participants</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866-451-3399</a:t>
            </a:r>
            <a:endParaRPr>
              <a:solidFill>
                <a:schemeClr val="dk1"/>
              </a:solidFill>
              <a:latin typeface="Poppins Medium"/>
              <a:ea typeface="Poppins Medium"/>
              <a:cs typeface="Poppins Medium"/>
              <a:sym typeface="Poppins Medium"/>
            </a:endParaRPr>
          </a:p>
        </p:txBody>
      </p:sp>
      <p:pic>
        <p:nvPicPr>
          <p:cNvPr id="3350" name="Google Shape;3350;p229"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3351" name="Google Shape;3351;p229"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3352" name="Google Shape;3352;p22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13</a:t>
            </a:fld>
            <a:endParaRPr sz="525">
              <a:solidFill>
                <a:srgbClr val="25146F"/>
              </a:solidFill>
              <a:latin typeface="Poppins Medium"/>
              <a:ea typeface="Poppins Medium"/>
              <a:cs typeface="Poppins Medium"/>
              <a:sym typeface="Poppins Medium"/>
            </a:endParaRPr>
          </a:p>
        </p:txBody>
      </p:sp>
      <p:sp>
        <p:nvSpPr>
          <p:cNvPr id="14" name="Google Shape;3203;p224">
            <a:extLst>
              <a:ext uri="{FF2B5EF4-FFF2-40B4-BE49-F238E27FC236}">
                <a16:creationId xmlns:a16="http://schemas.microsoft.com/office/drawing/2014/main" id="{25B6C5CB-29CC-4131-8D2D-CF0486E792B3}"/>
              </a:ext>
            </a:extLst>
          </p:cNvPr>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56"/>
        <p:cNvGrpSpPr/>
        <p:nvPr/>
      </p:nvGrpSpPr>
      <p:grpSpPr>
        <a:xfrm>
          <a:off x="0" y="0"/>
          <a:ext cx="0" cy="0"/>
          <a:chOff x="0" y="0"/>
          <a:chExt cx="0" cy="0"/>
        </a:xfrm>
      </p:grpSpPr>
      <p:sp>
        <p:nvSpPr>
          <p:cNvPr id="3357" name="Google Shape;3357;p2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14</a:t>
            </a:fld>
            <a:endParaRPr/>
          </a:p>
        </p:txBody>
      </p:sp>
      <p:sp>
        <p:nvSpPr>
          <p:cNvPr id="3358" name="Google Shape;3358;p230"/>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sp>
        <p:nvSpPr>
          <p:cNvPr id="3110" name="Google Shape;3110;p21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lt1"/>
              </a:buClr>
              <a:buSzPts val="3862"/>
              <a:buFont typeface="Poppins"/>
              <a:buNone/>
            </a:pPr>
            <a:r>
              <a:rPr lang="en"/>
              <a:t>Client Name</a:t>
            </a:r>
            <a:endParaRPr sz="3862"/>
          </a:p>
        </p:txBody>
      </p:sp>
      <p:sp>
        <p:nvSpPr>
          <p:cNvPr id="3111" name="Google Shape;3111;p218"/>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lt1"/>
              </a:buClr>
              <a:buSzPts val="1316"/>
              <a:buNone/>
            </a:pPr>
            <a:r>
              <a:rPr lang="en"/>
              <a:t>OPEN ENROLLMENT PRESENTATION</a:t>
            </a:r>
            <a:endParaRPr sz="1462"/>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5"/>
        <p:cNvGrpSpPr/>
        <p:nvPr/>
      </p:nvGrpSpPr>
      <p:grpSpPr>
        <a:xfrm>
          <a:off x="0" y="0"/>
          <a:ext cx="0" cy="0"/>
          <a:chOff x="0" y="0"/>
          <a:chExt cx="0" cy="0"/>
        </a:xfrm>
      </p:grpSpPr>
      <p:sp>
        <p:nvSpPr>
          <p:cNvPr id="3116" name="Google Shape;3116;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3</a:t>
            </a:fld>
            <a:endParaRPr/>
          </a:p>
        </p:txBody>
      </p:sp>
      <p:sp>
        <p:nvSpPr>
          <p:cNvPr id="3117" name="Google Shape;3117;p219"/>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Health reimbursement arrangement</a:t>
            </a:r>
            <a:endParaRPr sz="3050"/>
          </a:p>
        </p:txBody>
      </p:sp>
      <p:sp>
        <p:nvSpPr>
          <p:cNvPr id="3118" name="Google Shape;3118;p219"/>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HRA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22"/>
        <p:cNvGrpSpPr/>
        <p:nvPr/>
      </p:nvGrpSpPr>
      <p:grpSpPr>
        <a:xfrm>
          <a:off x="0" y="0"/>
          <a:ext cx="0" cy="0"/>
          <a:chOff x="0" y="0"/>
          <a:chExt cx="0" cy="0"/>
        </a:xfrm>
      </p:grpSpPr>
      <p:sp>
        <p:nvSpPr>
          <p:cNvPr id="3123" name="Google Shape;3123;p220"/>
          <p:cNvSpPr/>
          <p:nvPr/>
        </p:nvSpPr>
        <p:spPr>
          <a:xfrm rot="-5400000">
            <a:off x="2274387" y="1591056"/>
            <a:ext cx="1436700" cy="1436700"/>
          </a:xfrm>
          <a:prstGeom prst="roundRect">
            <a:avLst>
              <a:gd name="adj" fmla="val 8546"/>
            </a:avLst>
          </a:prstGeom>
          <a:gradFill>
            <a:gsLst>
              <a:gs pos="0">
                <a:schemeClr val="accent1"/>
              </a:gs>
              <a:gs pos="50000">
                <a:srgbClr val="920C4D"/>
              </a:gs>
              <a:gs pos="75000">
                <a:srgbClr val="5C105E"/>
              </a:gs>
              <a:gs pos="83000">
                <a:srgbClr val="4F1163"/>
              </a:gs>
              <a:gs pos="91000">
                <a:srgbClr val="411267"/>
              </a:gs>
              <a:gs pos="96000">
                <a:srgbClr val="33136B"/>
              </a:gs>
              <a:gs pos="100000">
                <a:schemeClr val="dk1"/>
              </a:gs>
            </a:gsLst>
            <a:lin ang="10800025"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3124" name="Google Shape;3124;p220"/>
          <p:cNvSpPr/>
          <p:nvPr/>
        </p:nvSpPr>
        <p:spPr>
          <a:xfrm rot="-5400000">
            <a:off x="5432925" y="1591056"/>
            <a:ext cx="1436700" cy="1436700"/>
          </a:xfrm>
          <a:prstGeom prst="roundRect">
            <a:avLst>
              <a:gd name="adj" fmla="val 8546"/>
            </a:avLst>
          </a:prstGeom>
          <a:gradFill>
            <a:gsLst>
              <a:gs pos="0">
                <a:schemeClr val="accent1"/>
              </a:gs>
              <a:gs pos="50000">
                <a:srgbClr val="920C4D"/>
              </a:gs>
              <a:gs pos="75000">
                <a:srgbClr val="5C105E"/>
              </a:gs>
              <a:gs pos="83000">
                <a:srgbClr val="4F1163"/>
              </a:gs>
              <a:gs pos="91000">
                <a:srgbClr val="411267"/>
              </a:gs>
              <a:gs pos="96000">
                <a:srgbClr val="33136B"/>
              </a:gs>
              <a:gs pos="100000">
                <a:schemeClr val="dk1"/>
              </a:gs>
            </a:gsLst>
            <a:lin ang="10800025"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3125" name="Google Shape;3125;p220"/>
          <p:cNvSpPr txBox="1"/>
          <p:nvPr/>
        </p:nvSpPr>
        <p:spPr>
          <a:xfrm>
            <a:off x="1918287" y="3294618"/>
            <a:ext cx="2148900" cy="762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Designed and funded by your employer</a:t>
            </a:r>
            <a:endParaRPr sz="1650" i="0" u="none" strike="noStrike" cap="none">
              <a:solidFill>
                <a:schemeClr val="dk1"/>
              </a:solidFill>
              <a:latin typeface="Poppins Medium"/>
              <a:ea typeface="Poppins Medium"/>
              <a:cs typeface="Poppins Medium"/>
              <a:sym typeface="Poppins Medium"/>
            </a:endParaRPr>
          </a:p>
        </p:txBody>
      </p:sp>
      <p:sp>
        <p:nvSpPr>
          <p:cNvPr id="3126" name="Google Shape;3126;p220"/>
          <p:cNvSpPr txBox="1"/>
          <p:nvPr/>
        </p:nvSpPr>
        <p:spPr>
          <a:xfrm>
            <a:off x="5076825" y="3294618"/>
            <a:ext cx="2148900" cy="762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Can offset costs </a:t>
            </a:r>
            <a:endParaRPr sz="1650">
              <a:solidFill>
                <a:schemeClr val="dk1"/>
              </a:solidFill>
              <a:latin typeface="Poppins Medium"/>
              <a:ea typeface="Poppins Medium"/>
              <a:cs typeface="Poppins Medium"/>
              <a:sym typeface="Poppins Medium"/>
            </a:endParaRPr>
          </a:p>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not covered by your group health plan</a:t>
            </a:r>
            <a:endParaRPr sz="1650" i="0" u="none" strike="noStrike" cap="none">
              <a:solidFill>
                <a:schemeClr val="dk1"/>
              </a:solidFill>
              <a:latin typeface="Poppins Medium"/>
              <a:ea typeface="Poppins Medium"/>
              <a:cs typeface="Poppins Medium"/>
              <a:sym typeface="Poppins Medium"/>
            </a:endParaRPr>
          </a:p>
        </p:txBody>
      </p:sp>
      <p:sp>
        <p:nvSpPr>
          <p:cNvPr id="3127" name="Google Shape;3127;p220"/>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fontScale="90000"/>
          </a:bodyPr>
          <a:lstStyle/>
          <a:p>
            <a:pPr marL="0" lvl="0" indent="0" algn="l" rtl="0">
              <a:lnSpc>
                <a:spcPct val="100000"/>
              </a:lnSpc>
              <a:spcBef>
                <a:spcPts val="0"/>
              </a:spcBef>
              <a:spcAft>
                <a:spcPts val="0"/>
              </a:spcAft>
              <a:buSzPct val="94126"/>
              <a:buNone/>
            </a:pPr>
            <a:r>
              <a:rPr lang="en"/>
              <a:t>What is a health reimbursement arrangement (HRA)?</a:t>
            </a:r>
            <a:endParaRPr/>
          </a:p>
        </p:txBody>
      </p:sp>
      <p:sp>
        <p:nvSpPr>
          <p:cNvPr id="3128" name="Google Shape;3128;p22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grpSp>
        <p:nvGrpSpPr>
          <p:cNvPr id="3129" name="Google Shape;3129;p220"/>
          <p:cNvGrpSpPr/>
          <p:nvPr/>
        </p:nvGrpSpPr>
        <p:grpSpPr>
          <a:xfrm>
            <a:off x="2559898" y="1861788"/>
            <a:ext cx="865679" cy="895235"/>
            <a:chOff x="1698983" y="1864795"/>
            <a:chExt cx="865679" cy="895235"/>
          </a:xfrm>
        </p:grpSpPr>
        <p:sp>
          <p:nvSpPr>
            <p:cNvPr id="3130" name="Google Shape;3130;p220"/>
            <p:cNvSpPr/>
            <p:nvPr/>
          </p:nvSpPr>
          <p:spPr>
            <a:xfrm>
              <a:off x="1698983" y="2400316"/>
              <a:ext cx="132238" cy="301039"/>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1" name="Google Shape;3131;p220"/>
            <p:cNvSpPr/>
            <p:nvPr/>
          </p:nvSpPr>
          <p:spPr>
            <a:xfrm>
              <a:off x="1805386" y="2433376"/>
              <a:ext cx="759275" cy="326655"/>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2" name="Google Shape;3132;p220"/>
            <p:cNvSpPr/>
            <p:nvPr/>
          </p:nvSpPr>
          <p:spPr>
            <a:xfrm>
              <a:off x="1797942" y="2425932"/>
              <a:ext cx="513846" cy="19463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3" name="Google Shape;3133;p220"/>
            <p:cNvSpPr/>
            <p:nvPr/>
          </p:nvSpPr>
          <p:spPr>
            <a:xfrm>
              <a:off x="1919015" y="1864795"/>
              <a:ext cx="528296" cy="528515"/>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4" name="Google Shape;3134;p220"/>
            <p:cNvSpPr/>
            <p:nvPr/>
          </p:nvSpPr>
          <p:spPr>
            <a:xfrm>
              <a:off x="2161160" y="1982146"/>
              <a:ext cx="88232" cy="62616"/>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5" name="Google Shape;3135;p220"/>
            <p:cNvSpPr/>
            <p:nvPr/>
          </p:nvSpPr>
          <p:spPr>
            <a:xfrm>
              <a:off x="2117153" y="2187509"/>
              <a:ext cx="84510" cy="62616"/>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6" name="Google Shape;3136;p220"/>
            <p:cNvSpPr/>
            <p:nvPr/>
          </p:nvSpPr>
          <p:spPr>
            <a:xfrm>
              <a:off x="2106206" y="1982146"/>
              <a:ext cx="99179" cy="154351"/>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7" name="Google Shape;3137;p220"/>
            <p:cNvSpPr/>
            <p:nvPr/>
          </p:nvSpPr>
          <p:spPr>
            <a:xfrm>
              <a:off x="2161160" y="2092271"/>
              <a:ext cx="102901" cy="157854"/>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8" name="Google Shape;3138;p220"/>
            <p:cNvSpPr/>
            <p:nvPr/>
          </p:nvSpPr>
          <p:spPr>
            <a:xfrm>
              <a:off x="2157438" y="2205900"/>
              <a:ext cx="44225" cy="73563"/>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9" name="Google Shape;3139;p220"/>
            <p:cNvSpPr/>
            <p:nvPr/>
          </p:nvSpPr>
          <p:spPr>
            <a:xfrm>
              <a:off x="2157438" y="1952808"/>
              <a:ext cx="44225" cy="73563"/>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nvGrpSpPr>
          <p:cNvPr id="3140" name="Google Shape;3140;p220"/>
          <p:cNvGrpSpPr/>
          <p:nvPr/>
        </p:nvGrpSpPr>
        <p:grpSpPr>
          <a:xfrm>
            <a:off x="5716575" y="1874815"/>
            <a:ext cx="869401" cy="869182"/>
            <a:chOff x="4208246" y="1877822"/>
            <a:chExt cx="869401" cy="869182"/>
          </a:xfrm>
        </p:grpSpPr>
        <p:sp>
          <p:nvSpPr>
            <p:cNvPr id="3141" name="Google Shape;3141;p220"/>
            <p:cNvSpPr/>
            <p:nvPr/>
          </p:nvSpPr>
          <p:spPr>
            <a:xfrm>
              <a:off x="4208246" y="1984007"/>
              <a:ext cx="762997" cy="762997"/>
            </a:xfrm>
            <a:custGeom>
              <a:avLst/>
              <a:gdLst/>
              <a:ahLst/>
              <a:cxnLst/>
              <a:rect l="l" t="t" r="r" b="b"/>
              <a:pathLst>
                <a:path w="3485" h="3485" extrusionOk="0">
                  <a:moveTo>
                    <a:pt x="2061" y="1"/>
                  </a:moveTo>
                  <a:lnTo>
                    <a:pt x="2027" y="18"/>
                  </a:lnTo>
                  <a:lnTo>
                    <a:pt x="1994" y="34"/>
                  </a:lnTo>
                  <a:lnTo>
                    <a:pt x="34" y="1994"/>
                  </a:lnTo>
                  <a:lnTo>
                    <a:pt x="17" y="2028"/>
                  </a:lnTo>
                  <a:lnTo>
                    <a:pt x="0" y="2061"/>
                  </a:lnTo>
                  <a:lnTo>
                    <a:pt x="17" y="2095"/>
                  </a:lnTo>
                  <a:lnTo>
                    <a:pt x="34" y="2128"/>
                  </a:lnTo>
                  <a:lnTo>
                    <a:pt x="1357" y="3451"/>
                  </a:lnTo>
                  <a:lnTo>
                    <a:pt x="1391" y="3485"/>
                  </a:lnTo>
                  <a:lnTo>
                    <a:pt x="1474" y="3485"/>
                  </a:lnTo>
                  <a:lnTo>
                    <a:pt x="1508" y="3451"/>
                  </a:lnTo>
                  <a:lnTo>
                    <a:pt x="3451" y="1508"/>
                  </a:lnTo>
                  <a:lnTo>
                    <a:pt x="3484" y="1475"/>
                  </a:lnTo>
                  <a:lnTo>
                    <a:pt x="3484" y="1425"/>
                  </a:lnTo>
                  <a:lnTo>
                    <a:pt x="3484" y="1391"/>
                  </a:lnTo>
                  <a:lnTo>
                    <a:pt x="3451" y="1358"/>
                  </a:lnTo>
                  <a:lnTo>
                    <a:pt x="3417" y="1341"/>
                  </a:lnTo>
                  <a:lnTo>
                    <a:pt x="3384" y="1324"/>
                  </a:lnTo>
                  <a:lnTo>
                    <a:pt x="3350" y="1341"/>
                  </a:lnTo>
                  <a:lnTo>
                    <a:pt x="3317" y="1358"/>
                  </a:lnTo>
                  <a:lnTo>
                    <a:pt x="1424" y="3250"/>
                  </a:lnTo>
                  <a:lnTo>
                    <a:pt x="252" y="2061"/>
                  </a:lnTo>
                  <a:lnTo>
                    <a:pt x="2128" y="185"/>
                  </a:lnTo>
                  <a:lnTo>
                    <a:pt x="2144" y="152"/>
                  </a:lnTo>
                  <a:lnTo>
                    <a:pt x="2161" y="101"/>
                  </a:lnTo>
                  <a:lnTo>
                    <a:pt x="2144" y="68"/>
                  </a:lnTo>
                  <a:lnTo>
                    <a:pt x="2128" y="34"/>
                  </a:lnTo>
                  <a:lnTo>
                    <a:pt x="2094" y="18"/>
                  </a:lnTo>
                  <a:lnTo>
                    <a:pt x="206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2" name="Google Shape;3142;p220"/>
            <p:cNvSpPr/>
            <p:nvPr/>
          </p:nvSpPr>
          <p:spPr>
            <a:xfrm>
              <a:off x="4644588" y="1980504"/>
              <a:ext cx="333880" cy="333880"/>
            </a:xfrm>
            <a:custGeom>
              <a:avLst/>
              <a:gdLst/>
              <a:ahLst/>
              <a:cxnLst/>
              <a:rect l="l" t="t" r="r" b="b"/>
              <a:pathLst>
                <a:path w="1525" h="1525" extrusionOk="0">
                  <a:moveTo>
                    <a:pt x="51" y="0"/>
                  </a:moveTo>
                  <a:lnTo>
                    <a:pt x="17" y="17"/>
                  </a:lnTo>
                  <a:lnTo>
                    <a:pt x="1" y="50"/>
                  </a:lnTo>
                  <a:lnTo>
                    <a:pt x="1" y="84"/>
                  </a:lnTo>
                  <a:lnTo>
                    <a:pt x="1" y="134"/>
                  </a:lnTo>
                  <a:lnTo>
                    <a:pt x="17" y="168"/>
                  </a:lnTo>
                  <a:lnTo>
                    <a:pt x="51" y="184"/>
                  </a:lnTo>
                  <a:lnTo>
                    <a:pt x="84" y="201"/>
                  </a:lnTo>
                  <a:lnTo>
                    <a:pt x="1290" y="235"/>
                  </a:lnTo>
                  <a:lnTo>
                    <a:pt x="1324" y="1424"/>
                  </a:lnTo>
                  <a:lnTo>
                    <a:pt x="1324" y="1457"/>
                  </a:lnTo>
                  <a:lnTo>
                    <a:pt x="1341" y="1491"/>
                  </a:lnTo>
                  <a:lnTo>
                    <a:pt x="1374" y="1508"/>
                  </a:lnTo>
                  <a:lnTo>
                    <a:pt x="1424" y="1524"/>
                  </a:lnTo>
                  <a:lnTo>
                    <a:pt x="1458" y="1508"/>
                  </a:lnTo>
                  <a:lnTo>
                    <a:pt x="1491" y="1491"/>
                  </a:lnTo>
                  <a:lnTo>
                    <a:pt x="1508" y="1457"/>
                  </a:lnTo>
                  <a:lnTo>
                    <a:pt x="1525" y="1424"/>
                  </a:lnTo>
                  <a:lnTo>
                    <a:pt x="1475" y="134"/>
                  </a:lnTo>
                  <a:lnTo>
                    <a:pt x="1475" y="84"/>
                  </a:lnTo>
                  <a:lnTo>
                    <a:pt x="1458" y="67"/>
                  </a:lnTo>
                  <a:lnTo>
                    <a:pt x="1424" y="34"/>
                  </a:lnTo>
                  <a:lnTo>
                    <a:pt x="1391" y="34"/>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3" name="Google Shape;3143;p220"/>
            <p:cNvSpPr/>
            <p:nvPr/>
          </p:nvSpPr>
          <p:spPr>
            <a:xfrm>
              <a:off x="4769383" y="1877822"/>
              <a:ext cx="308264" cy="311767"/>
            </a:xfrm>
            <a:custGeom>
              <a:avLst/>
              <a:gdLst/>
              <a:ahLst/>
              <a:cxnLst/>
              <a:rect l="l" t="t" r="r" b="b"/>
              <a:pathLst>
                <a:path w="1408" h="1424" extrusionOk="0">
                  <a:moveTo>
                    <a:pt x="704" y="0"/>
                  </a:moveTo>
                  <a:lnTo>
                    <a:pt x="570" y="17"/>
                  </a:lnTo>
                  <a:lnTo>
                    <a:pt x="436" y="50"/>
                  </a:lnTo>
                  <a:lnTo>
                    <a:pt x="302" y="117"/>
                  </a:lnTo>
                  <a:lnTo>
                    <a:pt x="201" y="218"/>
                  </a:lnTo>
                  <a:lnTo>
                    <a:pt x="134" y="285"/>
                  </a:lnTo>
                  <a:lnTo>
                    <a:pt x="67" y="369"/>
                  </a:lnTo>
                  <a:lnTo>
                    <a:pt x="34" y="469"/>
                  </a:lnTo>
                  <a:lnTo>
                    <a:pt x="0" y="570"/>
                  </a:lnTo>
                  <a:lnTo>
                    <a:pt x="0" y="603"/>
                  </a:lnTo>
                  <a:lnTo>
                    <a:pt x="17" y="637"/>
                  </a:lnTo>
                  <a:lnTo>
                    <a:pt x="50" y="670"/>
                  </a:lnTo>
                  <a:lnTo>
                    <a:pt x="84" y="687"/>
                  </a:lnTo>
                  <a:lnTo>
                    <a:pt x="117" y="687"/>
                  </a:lnTo>
                  <a:lnTo>
                    <a:pt x="151" y="670"/>
                  </a:lnTo>
                  <a:lnTo>
                    <a:pt x="184" y="637"/>
                  </a:lnTo>
                  <a:lnTo>
                    <a:pt x="201" y="603"/>
                  </a:lnTo>
                  <a:lnTo>
                    <a:pt x="218" y="536"/>
                  </a:lnTo>
                  <a:lnTo>
                    <a:pt x="251" y="469"/>
                  </a:lnTo>
                  <a:lnTo>
                    <a:pt x="285" y="419"/>
                  </a:lnTo>
                  <a:lnTo>
                    <a:pt x="335" y="352"/>
                  </a:lnTo>
                  <a:lnTo>
                    <a:pt x="419" y="285"/>
                  </a:lnTo>
                  <a:lnTo>
                    <a:pt x="503" y="251"/>
                  </a:lnTo>
                  <a:lnTo>
                    <a:pt x="603" y="218"/>
                  </a:lnTo>
                  <a:lnTo>
                    <a:pt x="704" y="201"/>
                  </a:lnTo>
                  <a:lnTo>
                    <a:pt x="787" y="218"/>
                  </a:lnTo>
                  <a:lnTo>
                    <a:pt x="888" y="251"/>
                  </a:lnTo>
                  <a:lnTo>
                    <a:pt x="972" y="285"/>
                  </a:lnTo>
                  <a:lnTo>
                    <a:pt x="1055" y="352"/>
                  </a:lnTo>
                  <a:lnTo>
                    <a:pt x="1122" y="436"/>
                  </a:lnTo>
                  <a:lnTo>
                    <a:pt x="1173" y="519"/>
                  </a:lnTo>
                  <a:lnTo>
                    <a:pt x="1189" y="620"/>
                  </a:lnTo>
                  <a:lnTo>
                    <a:pt x="1206" y="720"/>
                  </a:lnTo>
                  <a:lnTo>
                    <a:pt x="1189" y="804"/>
                  </a:lnTo>
                  <a:lnTo>
                    <a:pt x="1173" y="905"/>
                  </a:lnTo>
                  <a:lnTo>
                    <a:pt x="1122" y="988"/>
                  </a:lnTo>
                  <a:lnTo>
                    <a:pt x="1055" y="1072"/>
                  </a:lnTo>
                  <a:lnTo>
                    <a:pt x="972" y="1139"/>
                  </a:lnTo>
                  <a:lnTo>
                    <a:pt x="888" y="1189"/>
                  </a:lnTo>
                  <a:lnTo>
                    <a:pt x="787" y="1206"/>
                  </a:lnTo>
                  <a:lnTo>
                    <a:pt x="704" y="1223"/>
                  </a:lnTo>
                  <a:lnTo>
                    <a:pt x="603" y="1206"/>
                  </a:lnTo>
                  <a:lnTo>
                    <a:pt x="503" y="1189"/>
                  </a:lnTo>
                  <a:lnTo>
                    <a:pt x="419" y="1139"/>
                  </a:lnTo>
                  <a:lnTo>
                    <a:pt x="335" y="1072"/>
                  </a:lnTo>
                  <a:lnTo>
                    <a:pt x="302" y="1055"/>
                  </a:lnTo>
                  <a:lnTo>
                    <a:pt x="268" y="1039"/>
                  </a:lnTo>
                  <a:lnTo>
                    <a:pt x="235" y="1055"/>
                  </a:lnTo>
                  <a:lnTo>
                    <a:pt x="201" y="1072"/>
                  </a:lnTo>
                  <a:lnTo>
                    <a:pt x="168" y="1106"/>
                  </a:lnTo>
                  <a:lnTo>
                    <a:pt x="168" y="1139"/>
                  </a:lnTo>
                  <a:lnTo>
                    <a:pt x="168" y="1189"/>
                  </a:lnTo>
                  <a:lnTo>
                    <a:pt x="201" y="1223"/>
                  </a:lnTo>
                  <a:lnTo>
                    <a:pt x="302" y="1307"/>
                  </a:lnTo>
                  <a:lnTo>
                    <a:pt x="436" y="1374"/>
                  </a:lnTo>
                  <a:lnTo>
                    <a:pt x="570" y="1407"/>
                  </a:lnTo>
                  <a:lnTo>
                    <a:pt x="704" y="1424"/>
                  </a:lnTo>
                  <a:lnTo>
                    <a:pt x="838" y="1407"/>
                  </a:lnTo>
                  <a:lnTo>
                    <a:pt x="972" y="1374"/>
                  </a:lnTo>
                  <a:lnTo>
                    <a:pt x="1089" y="1307"/>
                  </a:lnTo>
                  <a:lnTo>
                    <a:pt x="1206" y="1223"/>
                  </a:lnTo>
                  <a:lnTo>
                    <a:pt x="1290" y="1106"/>
                  </a:lnTo>
                  <a:lnTo>
                    <a:pt x="1357" y="988"/>
                  </a:lnTo>
                  <a:lnTo>
                    <a:pt x="1390" y="854"/>
                  </a:lnTo>
                  <a:lnTo>
                    <a:pt x="1407" y="720"/>
                  </a:lnTo>
                  <a:lnTo>
                    <a:pt x="1390" y="586"/>
                  </a:lnTo>
                  <a:lnTo>
                    <a:pt x="1357" y="452"/>
                  </a:lnTo>
                  <a:lnTo>
                    <a:pt x="1290" y="318"/>
                  </a:lnTo>
                  <a:lnTo>
                    <a:pt x="1206" y="218"/>
                  </a:lnTo>
                  <a:lnTo>
                    <a:pt x="1089" y="117"/>
                  </a:lnTo>
                  <a:lnTo>
                    <a:pt x="972" y="50"/>
                  </a:lnTo>
                  <a:lnTo>
                    <a:pt x="838" y="17"/>
                  </a:lnTo>
                  <a:lnTo>
                    <a:pt x="70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4" name="Google Shape;3144;p220"/>
            <p:cNvSpPr/>
            <p:nvPr/>
          </p:nvSpPr>
          <p:spPr>
            <a:xfrm>
              <a:off x="4644588" y="2273880"/>
              <a:ext cx="58894" cy="80788"/>
            </a:xfrm>
            <a:custGeom>
              <a:avLst/>
              <a:gdLst/>
              <a:ahLst/>
              <a:cxnLst/>
              <a:rect l="l" t="t" r="r" b="b"/>
              <a:pathLst>
                <a:path w="269" h="369" extrusionOk="0">
                  <a:moveTo>
                    <a:pt x="68" y="0"/>
                  </a:moveTo>
                  <a:lnTo>
                    <a:pt x="34" y="34"/>
                  </a:lnTo>
                  <a:lnTo>
                    <a:pt x="1" y="67"/>
                  </a:lnTo>
                  <a:lnTo>
                    <a:pt x="1" y="101"/>
                  </a:lnTo>
                  <a:lnTo>
                    <a:pt x="1" y="134"/>
                  </a:lnTo>
                  <a:lnTo>
                    <a:pt x="34" y="168"/>
                  </a:lnTo>
                  <a:lnTo>
                    <a:pt x="51" y="218"/>
                  </a:lnTo>
                  <a:lnTo>
                    <a:pt x="68" y="268"/>
                  </a:lnTo>
                  <a:lnTo>
                    <a:pt x="68" y="318"/>
                  </a:lnTo>
                  <a:lnTo>
                    <a:pt x="101" y="352"/>
                  </a:lnTo>
                  <a:lnTo>
                    <a:pt x="118" y="369"/>
                  </a:lnTo>
                  <a:lnTo>
                    <a:pt x="202" y="369"/>
                  </a:lnTo>
                  <a:lnTo>
                    <a:pt x="235" y="352"/>
                  </a:lnTo>
                  <a:lnTo>
                    <a:pt x="252" y="318"/>
                  </a:lnTo>
                  <a:lnTo>
                    <a:pt x="269" y="285"/>
                  </a:lnTo>
                  <a:lnTo>
                    <a:pt x="269" y="218"/>
                  </a:lnTo>
                  <a:lnTo>
                    <a:pt x="252" y="151"/>
                  </a:lnTo>
                  <a:lnTo>
                    <a:pt x="218" y="84"/>
                  </a:lnTo>
                  <a:lnTo>
                    <a:pt x="168" y="34"/>
                  </a:lnTo>
                  <a:lnTo>
                    <a:pt x="135"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5" name="Google Shape;3145;p220"/>
            <p:cNvSpPr/>
            <p:nvPr/>
          </p:nvSpPr>
          <p:spPr>
            <a:xfrm>
              <a:off x="4479509" y="2380065"/>
              <a:ext cx="58894" cy="81007"/>
            </a:xfrm>
            <a:custGeom>
              <a:avLst/>
              <a:gdLst/>
              <a:ahLst/>
              <a:cxnLst/>
              <a:rect l="l" t="t" r="r" b="b"/>
              <a:pathLst>
                <a:path w="269" h="370" extrusionOk="0">
                  <a:moveTo>
                    <a:pt x="68" y="1"/>
                  </a:moveTo>
                  <a:lnTo>
                    <a:pt x="34" y="18"/>
                  </a:lnTo>
                  <a:lnTo>
                    <a:pt x="18" y="51"/>
                  </a:lnTo>
                  <a:lnTo>
                    <a:pt x="1" y="85"/>
                  </a:lnTo>
                  <a:lnTo>
                    <a:pt x="18" y="152"/>
                  </a:lnTo>
                  <a:lnTo>
                    <a:pt x="34" y="219"/>
                  </a:lnTo>
                  <a:lnTo>
                    <a:pt x="68" y="286"/>
                  </a:lnTo>
                  <a:lnTo>
                    <a:pt x="101" y="336"/>
                  </a:lnTo>
                  <a:lnTo>
                    <a:pt x="135" y="369"/>
                  </a:lnTo>
                  <a:lnTo>
                    <a:pt x="219" y="369"/>
                  </a:lnTo>
                  <a:lnTo>
                    <a:pt x="252" y="336"/>
                  </a:lnTo>
                  <a:lnTo>
                    <a:pt x="269" y="302"/>
                  </a:lnTo>
                  <a:lnTo>
                    <a:pt x="269" y="269"/>
                  </a:lnTo>
                  <a:lnTo>
                    <a:pt x="269" y="235"/>
                  </a:lnTo>
                  <a:lnTo>
                    <a:pt x="252" y="202"/>
                  </a:lnTo>
                  <a:lnTo>
                    <a:pt x="219" y="152"/>
                  </a:lnTo>
                  <a:lnTo>
                    <a:pt x="202" y="101"/>
                  </a:lnTo>
                  <a:lnTo>
                    <a:pt x="202" y="51"/>
                  </a:lnTo>
                  <a:lnTo>
                    <a:pt x="185" y="18"/>
                  </a:lnTo>
                  <a:lnTo>
                    <a:pt x="15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6" name="Google Shape;3146;p220"/>
            <p:cNvSpPr/>
            <p:nvPr/>
          </p:nvSpPr>
          <p:spPr>
            <a:xfrm>
              <a:off x="4556575" y="2259211"/>
              <a:ext cx="132238" cy="132238"/>
            </a:xfrm>
            <a:custGeom>
              <a:avLst/>
              <a:gdLst/>
              <a:ahLst/>
              <a:cxnLst/>
              <a:rect l="l" t="t" r="r" b="b"/>
              <a:pathLst>
                <a:path w="604" h="604" extrusionOk="0">
                  <a:moveTo>
                    <a:pt x="269" y="0"/>
                  </a:moveTo>
                  <a:lnTo>
                    <a:pt x="202" y="17"/>
                  </a:lnTo>
                  <a:lnTo>
                    <a:pt x="151" y="50"/>
                  </a:lnTo>
                  <a:lnTo>
                    <a:pt x="101" y="101"/>
                  </a:lnTo>
                  <a:lnTo>
                    <a:pt x="51" y="151"/>
                  </a:lnTo>
                  <a:lnTo>
                    <a:pt x="17" y="201"/>
                  </a:lnTo>
                  <a:lnTo>
                    <a:pt x="1" y="268"/>
                  </a:lnTo>
                  <a:lnTo>
                    <a:pt x="1" y="335"/>
                  </a:lnTo>
                  <a:lnTo>
                    <a:pt x="1" y="402"/>
                  </a:lnTo>
                  <a:lnTo>
                    <a:pt x="17" y="452"/>
                  </a:lnTo>
                  <a:lnTo>
                    <a:pt x="51" y="519"/>
                  </a:lnTo>
                  <a:lnTo>
                    <a:pt x="101" y="570"/>
                  </a:lnTo>
                  <a:lnTo>
                    <a:pt x="135" y="586"/>
                  </a:lnTo>
                  <a:lnTo>
                    <a:pt x="168" y="603"/>
                  </a:lnTo>
                  <a:lnTo>
                    <a:pt x="202" y="586"/>
                  </a:lnTo>
                  <a:lnTo>
                    <a:pt x="235" y="570"/>
                  </a:lnTo>
                  <a:lnTo>
                    <a:pt x="269" y="536"/>
                  </a:lnTo>
                  <a:lnTo>
                    <a:pt x="269" y="503"/>
                  </a:lnTo>
                  <a:lnTo>
                    <a:pt x="269" y="469"/>
                  </a:lnTo>
                  <a:lnTo>
                    <a:pt x="235" y="436"/>
                  </a:lnTo>
                  <a:lnTo>
                    <a:pt x="202" y="385"/>
                  </a:lnTo>
                  <a:lnTo>
                    <a:pt x="202" y="335"/>
                  </a:lnTo>
                  <a:lnTo>
                    <a:pt x="202" y="285"/>
                  </a:lnTo>
                  <a:lnTo>
                    <a:pt x="235" y="235"/>
                  </a:lnTo>
                  <a:lnTo>
                    <a:pt x="285" y="218"/>
                  </a:lnTo>
                  <a:lnTo>
                    <a:pt x="336" y="201"/>
                  </a:lnTo>
                  <a:lnTo>
                    <a:pt x="386" y="218"/>
                  </a:lnTo>
                  <a:lnTo>
                    <a:pt x="436" y="235"/>
                  </a:lnTo>
                  <a:lnTo>
                    <a:pt x="470" y="268"/>
                  </a:lnTo>
                  <a:lnTo>
                    <a:pt x="537" y="268"/>
                  </a:lnTo>
                  <a:lnTo>
                    <a:pt x="570" y="235"/>
                  </a:lnTo>
                  <a:lnTo>
                    <a:pt x="587" y="201"/>
                  </a:lnTo>
                  <a:lnTo>
                    <a:pt x="604" y="168"/>
                  </a:lnTo>
                  <a:lnTo>
                    <a:pt x="587" y="134"/>
                  </a:lnTo>
                  <a:lnTo>
                    <a:pt x="570" y="101"/>
                  </a:lnTo>
                  <a:lnTo>
                    <a:pt x="520" y="50"/>
                  </a:lnTo>
                  <a:lnTo>
                    <a:pt x="470" y="17"/>
                  </a:lnTo>
                  <a:lnTo>
                    <a:pt x="40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7" name="Google Shape;3147;p220"/>
            <p:cNvSpPr/>
            <p:nvPr/>
          </p:nvSpPr>
          <p:spPr>
            <a:xfrm>
              <a:off x="4497900" y="2347224"/>
              <a:ext cx="132238" cy="132238"/>
            </a:xfrm>
            <a:custGeom>
              <a:avLst/>
              <a:gdLst/>
              <a:ahLst/>
              <a:cxnLst/>
              <a:rect l="l" t="t" r="r" b="b"/>
              <a:pathLst>
                <a:path w="604" h="604" extrusionOk="0">
                  <a:moveTo>
                    <a:pt x="403" y="0"/>
                  </a:moveTo>
                  <a:lnTo>
                    <a:pt x="369" y="34"/>
                  </a:lnTo>
                  <a:lnTo>
                    <a:pt x="336" y="67"/>
                  </a:lnTo>
                  <a:lnTo>
                    <a:pt x="336" y="101"/>
                  </a:lnTo>
                  <a:lnTo>
                    <a:pt x="336" y="134"/>
                  </a:lnTo>
                  <a:lnTo>
                    <a:pt x="369" y="168"/>
                  </a:lnTo>
                  <a:lnTo>
                    <a:pt x="386" y="218"/>
                  </a:lnTo>
                  <a:lnTo>
                    <a:pt x="403" y="268"/>
                  </a:lnTo>
                  <a:lnTo>
                    <a:pt x="386" y="318"/>
                  </a:lnTo>
                  <a:lnTo>
                    <a:pt x="369" y="369"/>
                  </a:lnTo>
                  <a:lnTo>
                    <a:pt x="319" y="385"/>
                  </a:lnTo>
                  <a:lnTo>
                    <a:pt x="269" y="402"/>
                  </a:lnTo>
                  <a:lnTo>
                    <a:pt x="218" y="385"/>
                  </a:lnTo>
                  <a:lnTo>
                    <a:pt x="168" y="369"/>
                  </a:lnTo>
                  <a:lnTo>
                    <a:pt x="135" y="335"/>
                  </a:lnTo>
                  <a:lnTo>
                    <a:pt x="68" y="335"/>
                  </a:lnTo>
                  <a:lnTo>
                    <a:pt x="34" y="369"/>
                  </a:lnTo>
                  <a:lnTo>
                    <a:pt x="17" y="402"/>
                  </a:lnTo>
                  <a:lnTo>
                    <a:pt x="1" y="436"/>
                  </a:lnTo>
                  <a:lnTo>
                    <a:pt x="17" y="469"/>
                  </a:lnTo>
                  <a:lnTo>
                    <a:pt x="34" y="503"/>
                  </a:lnTo>
                  <a:lnTo>
                    <a:pt x="84" y="553"/>
                  </a:lnTo>
                  <a:lnTo>
                    <a:pt x="135" y="570"/>
                  </a:lnTo>
                  <a:lnTo>
                    <a:pt x="202" y="603"/>
                  </a:lnTo>
                  <a:lnTo>
                    <a:pt x="336" y="603"/>
                  </a:lnTo>
                  <a:lnTo>
                    <a:pt x="403" y="570"/>
                  </a:lnTo>
                  <a:lnTo>
                    <a:pt x="453" y="553"/>
                  </a:lnTo>
                  <a:lnTo>
                    <a:pt x="503" y="503"/>
                  </a:lnTo>
                  <a:lnTo>
                    <a:pt x="553" y="452"/>
                  </a:lnTo>
                  <a:lnTo>
                    <a:pt x="587" y="385"/>
                  </a:lnTo>
                  <a:lnTo>
                    <a:pt x="604" y="335"/>
                  </a:lnTo>
                  <a:lnTo>
                    <a:pt x="604" y="268"/>
                  </a:lnTo>
                  <a:lnTo>
                    <a:pt x="604" y="201"/>
                  </a:lnTo>
                  <a:lnTo>
                    <a:pt x="587" y="134"/>
                  </a:lnTo>
                  <a:lnTo>
                    <a:pt x="553" y="84"/>
                  </a:lnTo>
                  <a:lnTo>
                    <a:pt x="503" y="34"/>
                  </a:lnTo>
                  <a:lnTo>
                    <a:pt x="47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8" name="Google Shape;3148;p220"/>
            <p:cNvSpPr/>
            <p:nvPr/>
          </p:nvSpPr>
          <p:spPr>
            <a:xfrm>
              <a:off x="4476006" y="2416846"/>
              <a:ext cx="62397" cy="62616"/>
            </a:xfrm>
            <a:custGeom>
              <a:avLst/>
              <a:gdLst/>
              <a:ahLst/>
              <a:cxnLst/>
              <a:rect l="l" t="t" r="r" b="b"/>
              <a:pathLst>
                <a:path w="285" h="286" extrusionOk="0">
                  <a:moveTo>
                    <a:pt x="151" y="0"/>
                  </a:moveTo>
                  <a:lnTo>
                    <a:pt x="117" y="34"/>
                  </a:lnTo>
                  <a:lnTo>
                    <a:pt x="34" y="118"/>
                  </a:lnTo>
                  <a:lnTo>
                    <a:pt x="17" y="151"/>
                  </a:lnTo>
                  <a:lnTo>
                    <a:pt x="0" y="185"/>
                  </a:lnTo>
                  <a:lnTo>
                    <a:pt x="17" y="218"/>
                  </a:lnTo>
                  <a:lnTo>
                    <a:pt x="34" y="252"/>
                  </a:lnTo>
                  <a:lnTo>
                    <a:pt x="67" y="285"/>
                  </a:lnTo>
                  <a:lnTo>
                    <a:pt x="151" y="285"/>
                  </a:lnTo>
                  <a:lnTo>
                    <a:pt x="184" y="252"/>
                  </a:lnTo>
                  <a:lnTo>
                    <a:pt x="268" y="168"/>
                  </a:lnTo>
                  <a:lnTo>
                    <a:pt x="285" y="134"/>
                  </a:lnTo>
                  <a:lnTo>
                    <a:pt x="285" y="101"/>
                  </a:lnTo>
                  <a:lnTo>
                    <a:pt x="285" y="67"/>
                  </a:lnTo>
                  <a:lnTo>
                    <a:pt x="268" y="34"/>
                  </a:lnTo>
                  <a:lnTo>
                    <a:pt x="235"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9" name="Google Shape;3149;p220"/>
            <p:cNvSpPr/>
            <p:nvPr/>
          </p:nvSpPr>
          <p:spPr>
            <a:xfrm>
              <a:off x="4640866" y="2251767"/>
              <a:ext cx="62616" cy="62616"/>
            </a:xfrm>
            <a:custGeom>
              <a:avLst/>
              <a:gdLst/>
              <a:ahLst/>
              <a:cxnLst/>
              <a:rect l="l" t="t" r="r" b="b"/>
              <a:pathLst>
                <a:path w="286" h="286" extrusionOk="0">
                  <a:moveTo>
                    <a:pt x="185" y="1"/>
                  </a:moveTo>
                  <a:lnTo>
                    <a:pt x="152" y="17"/>
                  </a:lnTo>
                  <a:lnTo>
                    <a:pt x="118" y="34"/>
                  </a:lnTo>
                  <a:lnTo>
                    <a:pt x="34" y="118"/>
                  </a:lnTo>
                  <a:lnTo>
                    <a:pt x="18" y="151"/>
                  </a:lnTo>
                  <a:lnTo>
                    <a:pt x="1" y="185"/>
                  </a:lnTo>
                  <a:lnTo>
                    <a:pt x="18" y="235"/>
                  </a:lnTo>
                  <a:lnTo>
                    <a:pt x="34" y="269"/>
                  </a:lnTo>
                  <a:lnTo>
                    <a:pt x="68" y="285"/>
                  </a:lnTo>
                  <a:lnTo>
                    <a:pt x="135" y="285"/>
                  </a:lnTo>
                  <a:lnTo>
                    <a:pt x="168" y="269"/>
                  </a:lnTo>
                  <a:lnTo>
                    <a:pt x="252" y="168"/>
                  </a:lnTo>
                  <a:lnTo>
                    <a:pt x="286" y="135"/>
                  </a:lnTo>
                  <a:lnTo>
                    <a:pt x="286" y="101"/>
                  </a:lnTo>
                  <a:lnTo>
                    <a:pt x="286" y="68"/>
                  </a:lnTo>
                  <a:lnTo>
                    <a:pt x="252" y="34"/>
                  </a:lnTo>
                  <a:lnTo>
                    <a:pt x="219" y="17"/>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3"/>
        <p:cNvGrpSpPr/>
        <p:nvPr/>
      </p:nvGrpSpPr>
      <p:grpSpPr>
        <a:xfrm>
          <a:off x="0" y="0"/>
          <a:ext cx="0" cy="0"/>
          <a:chOff x="0" y="0"/>
          <a:chExt cx="0" cy="0"/>
        </a:xfrm>
      </p:grpSpPr>
      <p:sp>
        <p:nvSpPr>
          <p:cNvPr id="3154" name="Google Shape;3154;p221"/>
          <p:cNvSpPr txBox="1"/>
          <p:nvPr/>
        </p:nvSpPr>
        <p:spPr>
          <a:xfrm>
            <a:off x="325596" y="1532088"/>
            <a:ext cx="3300300" cy="2079300"/>
          </a:xfrm>
          <a:prstGeom prst="rect">
            <a:avLst/>
          </a:prstGeom>
          <a:noFill/>
          <a:ln>
            <a:noFill/>
          </a:ln>
        </p:spPr>
        <p:txBody>
          <a:bodyPr spcFirstLastPara="1" wrap="square" lIns="0" tIns="0" rIns="0" bIns="0" anchor="ctr" anchorCtr="0">
            <a:noAutofit/>
          </a:bodyPr>
          <a:lstStyle/>
          <a:p>
            <a:pPr marL="0" lvl="0" indent="0" algn="l" rtl="0">
              <a:lnSpc>
                <a:spcPct val="103000"/>
              </a:lnSpc>
              <a:spcBef>
                <a:spcPts val="0"/>
              </a:spcBef>
              <a:spcAft>
                <a:spcPts val="0"/>
              </a:spcAft>
              <a:buNone/>
            </a:pPr>
            <a:r>
              <a:rPr lang="en" sz="2550" b="1">
                <a:solidFill>
                  <a:srgbClr val="25146F"/>
                </a:solidFill>
                <a:latin typeface="Poppins"/>
                <a:ea typeface="Poppins"/>
                <a:cs typeface="Poppins"/>
                <a:sym typeface="Poppins"/>
              </a:rPr>
              <a:t>HRAs are customizable</a:t>
            </a:r>
            <a:endParaRPr sz="2550" b="1">
              <a:solidFill>
                <a:srgbClr val="25146F"/>
              </a:solidFill>
              <a:latin typeface="Poppins"/>
              <a:ea typeface="Poppins"/>
              <a:cs typeface="Poppins"/>
              <a:sym typeface="Poppins"/>
            </a:endParaRPr>
          </a:p>
        </p:txBody>
      </p:sp>
      <p:sp>
        <p:nvSpPr>
          <p:cNvPr id="3155" name="Google Shape;3155;p221"/>
          <p:cNvSpPr txBox="1"/>
          <p:nvPr/>
        </p:nvSpPr>
        <p:spPr>
          <a:xfrm>
            <a:off x="4395525" y="2508850"/>
            <a:ext cx="4107300" cy="918900"/>
          </a:xfrm>
          <a:prstGeom prst="rect">
            <a:avLst/>
          </a:prstGeom>
          <a:noFill/>
          <a:ln>
            <a:noFill/>
          </a:ln>
        </p:spPr>
        <p:txBody>
          <a:bodyPr spcFirstLastPara="1" wrap="square" lIns="0" tIns="0" rIns="0" bIns="0" anchor="t" anchorCtr="0">
            <a:noAutofit/>
          </a:bodyPr>
          <a:lstStyle/>
          <a:p>
            <a:pPr marL="457200" lvl="0" indent="-304800" algn="l" rtl="0">
              <a:spcBef>
                <a:spcPts val="800"/>
              </a:spcBef>
              <a:spcAft>
                <a:spcPts val="0"/>
              </a:spcAft>
              <a:buClr>
                <a:srgbClr val="DA0025"/>
              </a:buClr>
              <a:buSzPts val="1200"/>
              <a:buFont typeface="Poppins"/>
              <a:buChar char="●"/>
            </a:pPr>
            <a:r>
              <a:rPr lang="en" sz="1200">
                <a:solidFill>
                  <a:schemeClr val="dk1"/>
                </a:solidFill>
                <a:latin typeface="Poppins"/>
                <a:ea typeface="Poppins"/>
                <a:cs typeface="Poppins"/>
                <a:sym typeface="Poppins"/>
              </a:rPr>
              <a:t>When funds are contributed to the plan and when the funds are available </a:t>
            </a:r>
            <a:endParaRPr sz="1200">
              <a:solidFill>
                <a:schemeClr val="dk1"/>
              </a:solidFill>
              <a:latin typeface="Poppins"/>
              <a:ea typeface="Poppins"/>
              <a:cs typeface="Poppins"/>
              <a:sym typeface="Poppins"/>
            </a:endParaRPr>
          </a:p>
          <a:p>
            <a:pPr marL="457200" lvl="0" indent="-304800" algn="l" rtl="0">
              <a:spcBef>
                <a:spcPts val="1000"/>
              </a:spcBef>
              <a:spcAft>
                <a:spcPts val="1000"/>
              </a:spcAft>
              <a:buClr>
                <a:srgbClr val="DA0025"/>
              </a:buClr>
              <a:buSzPts val="1200"/>
              <a:buFont typeface="Poppins"/>
              <a:buChar char="●"/>
            </a:pPr>
            <a:r>
              <a:rPr lang="en" sz="1200">
                <a:solidFill>
                  <a:schemeClr val="dk1"/>
                </a:solidFill>
                <a:latin typeface="Poppins"/>
                <a:ea typeface="Poppins"/>
                <a:cs typeface="Poppins"/>
                <a:sym typeface="Poppins"/>
              </a:rPr>
              <a:t>What expenses are eligible for reimbursement </a:t>
            </a:r>
            <a:endParaRPr sz="1200">
              <a:solidFill>
                <a:schemeClr val="dk1"/>
              </a:solidFill>
              <a:latin typeface="Poppins"/>
              <a:ea typeface="Poppins"/>
              <a:cs typeface="Poppins"/>
              <a:sym typeface="Poppins"/>
            </a:endParaRPr>
          </a:p>
        </p:txBody>
      </p:sp>
      <p:sp>
        <p:nvSpPr>
          <p:cNvPr id="3156" name="Google Shape;3156;p221"/>
          <p:cNvSpPr txBox="1"/>
          <p:nvPr/>
        </p:nvSpPr>
        <p:spPr>
          <a:xfrm>
            <a:off x="4403075" y="1715761"/>
            <a:ext cx="4107300" cy="5574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r>
              <a:rPr lang="en" sz="1537" b="1">
                <a:solidFill>
                  <a:srgbClr val="25146F"/>
                </a:solidFill>
                <a:latin typeface="Poppins"/>
                <a:ea typeface="Poppins"/>
                <a:cs typeface="Poppins"/>
                <a:sym typeface="Poppins"/>
              </a:rPr>
              <a:t>How your HRA plan functions is determined by your employer</a:t>
            </a:r>
            <a:endParaRPr sz="1537" b="1">
              <a:solidFill>
                <a:srgbClr val="25146F"/>
              </a:solidFill>
              <a:latin typeface="Poppins"/>
              <a:ea typeface="Poppins"/>
              <a:cs typeface="Poppins"/>
              <a:sym typeface="Poppins"/>
            </a:endParaRPr>
          </a:p>
        </p:txBody>
      </p:sp>
      <p:sp>
        <p:nvSpPr>
          <p:cNvPr id="3157" name="Google Shape;3157;p2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1"/>
        <p:cNvGrpSpPr/>
        <p:nvPr/>
      </p:nvGrpSpPr>
      <p:grpSpPr>
        <a:xfrm>
          <a:off x="0" y="0"/>
          <a:ext cx="0" cy="0"/>
          <a:chOff x="0" y="0"/>
          <a:chExt cx="0" cy="0"/>
        </a:xfrm>
      </p:grpSpPr>
      <p:sp>
        <p:nvSpPr>
          <p:cNvPr id="3162" name="Google Shape;3162;p22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6</a:t>
            </a:fld>
            <a:endParaRPr/>
          </a:p>
        </p:txBody>
      </p:sp>
      <p:sp>
        <p:nvSpPr>
          <p:cNvPr id="3163" name="Google Shape;3163;p222"/>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does an HRA cover?</a:t>
            </a:r>
            <a:endParaRPr/>
          </a:p>
        </p:txBody>
      </p:sp>
      <p:sp>
        <p:nvSpPr>
          <p:cNvPr id="3164" name="Google Shape;3164;p222"/>
          <p:cNvSpPr txBox="1">
            <a:spLocks noGrp="1"/>
          </p:cNvSpPr>
          <p:nvPr>
            <p:ph type="body" idx="2"/>
          </p:nvPr>
        </p:nvSpPr>
        <p:spPr>
          <a:xfrm>
            <a:off x="639925" y="1734125"/>
            <a:ext cx="3833100" cy="1847100"/>
          </a:xfrm>
          <a:prstGeom prst="rect">
            <a:avLst/>
          </a:prstGeom>
        </p:spPr>
        <p:txBody>
          <a:bodyPr spcFirstLastPara="1" wrap="square" lIns="0" tIns="0" rIns="0" bIns="0" anchor="t" anchorCtr="0">
            <a:noAutofit/>
          </a:bodyPr>
          <a:lstStyle/>
          <a:p>
            <a:pPr marL="0" marR="0" lvl="0" indent="0" algn="l" rtl="0">
              <a:lnSpc>
                <a:spcPct val="105000"/>
              </a:lnSpc>
              <a:spcBef>
                <a:spcPts val="500"/>
              </a:spcBef>
              <a:spcAft>
                <a:spcPts val="0"/>
              </a:spcAft>
              <a:buNone/>
            </a:pPr>
            <a:r>
              <a:rPr lang="en" sz="1300" dirty="0"/>
              <a:t>Eligible expenses are determined by your employer but may include expenses such as:</a:t>
            </a:r>
            <a:endParaRPr sz="1300" dirty="0"/>
          </a:p>
          <a:p>
            <a:pPr marL="457200" marR="0" lvl="0" indent="-304800" algn="l" rtl="0">
              <a:lnSpc>
                <a:spcPct val="105000"/>
              </a:lnSpc>
              <a:spcBef>
                <a:spcPts val="1000"/>
              </a:spcBef>
              <a:spcAft>
                <a:spcPts val="0"/>
              </a:spcAft>
              <a:buClr>
                <a:srgbClr val="DA0025"/>
              </a:buClr>
              <a:buSzPts val="1200"/>
              <a:buFont typeface="Poppins"/>
              <a:buChar char="●"/>
            </a:pPr>
            <a:r>
              <a:rPr lang="en" sz="1200" dirty="0">
                <a:latin typeface="Poppins"/>
                <a:ea typeface="Poppins"/>
                <a:cs typeface="Poppins"/>
                <a:sym typeface="Poppins"/>
              </a:rPr>
              <a:t>Insert eligible expense</a:t>
            </a:r>
            <a:endParaRPr sz="1200" dirty="0">
              <a:latin typeface="Poppins"/>
              <a:ea typeface="Poppins"/>
              <a:cs typeface="Poppins"/>
              <a:sym typeface="Poppins"/>
            </a:endParaRPr>
          </a:p>
          <a:p>
            <a:pPr marL="457200" lvl="0" indent="-304800" algn="l" rtl="0">
              <a:spcBef>
                <a:spcPts val="1000"/>
              </a:spcBef>
              <a:spcAft>
                <a:spcPts val="0"/>
              </a:spcAft>
              <a:buClr>
                <a:srgbClr val="DA0025"/>
              </a:buClr>
              <a:buSzPts val="1200"/>
              <a:buFont typeface="Poppins"/>
              <a:buChar char="●"/>
            </a:pPr>
            <a:r>
              <a:rPr lang="en" sz="1200" dirty="0">
                <a:latin typeface="Poppins"/>
                <a:ea typeface="Poppins"/>
                <a:cs typeface="Poppins"/>
                <a:sym typeface="Poppins"/>
              </a:rPr>
              <a:t>Insert eligible expense</a:t>
            </a:r>
            <a:endParaRPr sz="1200" dirty="0">
              <a:latin typeface="Poppins"/>
              <a:ea typeface="Poppins"/>
              <a:cs typeface="Poppins"/>
              <a:sym typeface="Poppins"/>
            </a:endParaRPr>
          </a:p>
          <a:p>
            <a:pPr marL="457200" lvl="0" indent="-304800" algn="l" rtl="0">
              <a:spcBef>
                <a:spcPts val="1000"/>
              </a:spcBef>
              <a:spcAft>
                <a:spcPts val="0"/>
              </a:spcAft>
              <a:buClr>
                <a:srgbClr val="DA0025"/>
              </a:buClr>
              <a:buSzPts val="1200"/>
              <a:buFont typeface="Poppins"/>
              <a:buChar char="●"/>
            </a:pPr>
            <a:r>
              <a:rPr lang="en" sz="1200" dirty="0">
                <a:latin typeface="Poppins"/>
                <a:ea typeface="Poppins"/>
                <a:cs typeface="Poppins"/>
                <a:sym typeface="Poppins"/>
              </a:rPr>
              <a:t>Insert eligible expense</a:t>
            </a:r>
            <a:endParaRPr sz="1200" dirty="0">
              <a:latin typeface="Poppins"/>
              <a:ea typeface="Poppins"/>
              <a:cs typeface="Poppins"/>
              <a:sym typeface="Poppins"/>
            </a:endParaRPr>
          </a:p>
          <a:p>
            <a:pPr marL="457200" lvl="0" indent="-304800" algn="l" rtl="0">
              <a:spcBef>
                <a:spcPts val="1000"/>
              </a:spcBef>
              <a:spcAft>
                <a:spcPts val="1000"/>
              </a:spcAft>
              <a:buClr>
                <a:srgbClr val="DA0025"/>
              </a:buClr>
              <a:buSzPts val="1200"/>
              <a:buFont typeface="Poppins"/>
              <a:buChar char="●"/>
            </a:pPr>
            <a:r>
              <a:rPr lang="en" sz="1200" dirty="0">
                <a:latin typeface="Poppins"/>
                <a:ea typeface="Poppins"/>
                <a:cs typeface="Poppins"/>
                <a:sym typeface="Poppins"/>
              </a:rPr>
              <a:t>Insert eligible expense</a:t>
            </a:r>
            <a:endParaRPr sz="1200" dirty="0">
              <a:latin typeface="Poppins"/>
              <a:ea typeface="Poppins"/>
              <a:cs typeface="Poppins"/>
              <a:sym typeface="Poppins"/>
            </a:endParaRPr>
          </a:p>
        </p:txBody>
      </p:sp>
      <p:pic>
        <p:nvPicPr>
          <p:cNvPr id="12" name="Picture 11">
            <a:extLst>
              <a:ext uri="{FF2B5EF4-FFF2-40B4-BE49-F238E27FC236}">
                <a16:creationId xmlns:a16="http://schemas.microsoft.com/office/drawing/2014/main" id="{272FE301-4BB2-44F3-94D0-14531876BB86}"/>
              </a:ext>
            </a:extLst>
          </p:cNvPr>
          <p:cNvPicPr>
            <a:picLocks noChangeAspect="1"/>
          </p:cNvPicPr>
          <p:nvPr/>
        </p:nvPicPr>
        <p:blipFill>
          <a:blip r:embed="rId3"/>
          <a:stretch>
            <a:fillRect/>
          </a:stretch>
        </p:blipFill>
        <p:spPr>
          <a:xfrm>
            <a:off x="4800973" y="-137727"/>
            <a:ext cx="4258280" cy="55908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3"/>
        <p:cNvGrpSpPr/>
        <p:nvPr/>
      </p:nvGrpSpPr>
      <p:grpSpPr>
        <a:xfrm>
          <a:off x="0" y="0"/>
          <a:ext cx="0" cy="0"/>
          <a:chOff x="0" y="0"/>
          <a:chExt cx="0" cy="0"/>
        </a:xfrm>
      </p:grpSpPr>
      <p:sp>
        <p:nvSpPr>
          <p:cNvPr id="3174" name="Google Shape;3174;p223"/>
          <p:cNvSpPr txBox="1">
            <a:spLocks noGrp="1"/>
          </p:cNvSpPr>
          <p:nvPr>
            <p:ph type="title" idx="4294967295"/>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Your HRA threshold</a:t>
            </a:r>
            <a:endParaRPr/>
          </a:p>
        </p:txBody>
      </p:sp>
      <p:pic>
        <p:nvPicPr>
          <p:cNvPr id="3175" name="Google Shape;3175;p223" title="unnamed.jpg"/>
          <p:cNvPicPr preferRelativeResize="0">
            <a:picLocks noGrp="1"/>
          </p:cNvPicPr>
          <p:nvPr>
            <p:ph type="pic" idx="2"/>
          </p:nvPr>
        </p:nvPicPr>
        <p:blipFill rotWithShape="1">
          <a:blip r:embed="rId3">
            <a:alphaModFix/>
          </a:blip>
          <a:srcRect l="20722" t="2459" r="23769" b="5460"/>
          <a:stretch/>
        </p:blipFill>
        <p:spPr>
          <a:xfrm>
            <a:off x="444775" y="1042775"/>
            <a:ext cx="3181798" cy="3518100"/>
          </a:xfrm>
          <a:prstGeom prst="rect">
            <a:avLst/>
          </a:prstGeom>
          <a:noFill/>
          <a:ln>
            <a:noFill/>
          </a:ln>
        </p:spPr>
      </p:pic>
      <p:sp>
        <p:nvSpPr>
          <p:cNvPr id="3176" name="Google Shape;3176;p223"/>
          <p:cNvSpPr/>
          <p:nvPr/>
        </p:nvSpPr>
        <p:spPr>
          <a:xfrm>
            <a:off x="3883325" y="1042775"/>
            <a:ext cx="4815900" cy="3518100"/>
          </a:xfrm>
          <a:prstGeom prst="roundRect">
            <a:avLst>
              <a:gd name="adj" fmla="val 2277"/>
            </a:avLst>
          </a:prstGeom>
          <a:gradFill>
            <a:gsLst>
              <a:gs pos="0">
                <a:srgbClr val="FFFFFF"/>
              </a:gs>
              <a:gs pos="23000">
                <a:srgbClr val="FFFFFF"/>
              </a:gs>
              <a:gs pos="100000">
                <a:srgbClr val="E3E7FA">
                  <a:alpha val="80000"/>
                </a:srgbClr>
              </a:gs>
            </a:gsLst>
            <a:lin ang="5400700" scaled="0"/>
          </a:gradFill>
          <a:ln w="9525" cap="flat" cmpd="sng">
            <a:solidFill>
              <a:srgbClr val="FFFFFF"/>
            </a:solidFill>
            <a:prstDash val="solid"/>
            <a:round/>
            <a:headEnd type="none" w="sm" len="sm"/>
            <a:tailEnd type="none" w="sm" len="sm"/>
          </a:ln>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3177" name="Google Shape;3177;p22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7</a:t>
            </a:fld>
            <a:endParaRPr/>
          </a:p>
        </p:txBody>
      </p:sp>
      <p:sp>
        <p:nvSpPr>
          <p:cNvPr id="3178" name="Google Shape;3178;p223"/>
          <p:cNvSpPr txBox="1"/>
          <p:nvPr/>
        </p:nvSpPr>
        <p:spPr>
          <a:xfrm>
            <a:off x="4101713" y="1894463"/>
            <a:ext cx="4379100" cy="372000"/>
          </a:xfrm>
          <a:prstGeom prst="rect">
            <a:avLst/>
          </a:prstGeom>
          <a:noFill/>
          <a:ln>
            <a:noFill/>
          </a:ln>
        </p:spPr>
        <p:txBody>
          <a:bodyPr spcFirstLastPara="1" wrap="square" lIns="0" tIns="0" rIns="0" bIns="0" anchor="t" anchorCtr="0">
            <a:noAutofit/>
          </a:bodyPr>
          <a:lstStyle/>
          <a:p>
            <a:pPr marL="0" lvl="0" indent="0" algn="l" rtl="0">
              <a:lnSpc>
                <a:spcPct val="95000"/>
              </a:lnSpc>
              <a:spcAft>
                <a:spcPts val="0"/>
              </a:spcAft>
              <a:buNone/>
            </a:pPr>
            <a:r>
              <a:rPr lang="en" sz="2500" b="1" dirty="0">
                <a:solidFill>
                  <a:schemeClr val="dk1"/>
                </a:solidFill>
                <a:latin typeface="Poppins"/>
                <a:ea typeface="Poppins"/>
                <a:cs typeface="Poppins"/>
                <a:sym typeface="Poppins"/>
              </a:rPr>
              <a:t>Deductible amounts</a:t>
            </a:r>
            <a:endParaRPr sz="2500" b="1" dirty="0">
              <a:solidFill>
                <a:srgbClr val="25146F"/>
              </a:solidFill>
              <a:latin typeface="Poppins"/>
              <a:ea typeface="Poppins"/>
              <a:cs typeface="Poppins"/>
              <a:sym typeface="Poppins"/>
            </a:endParaRPr>
          </a:p>
        </p:txBody>
      </p:sp>
      <p:sp>
        <p:nvSpPr>
          <p:cNvPr id="3179" name="Google Shape;3179;p223"/>
          <p:cNvSpPr txBox="1"/>
          <p:nvPr/>
        </p:nvSpPr>
        <p:spPr>
          <a:xfrm>
            <a:off x="4101726" y="3639600"/>
            <a:ext cx="4292400" cy="609600"/>
          </a:xfrm>
          <a:prstGeom prst="rect">
            <a:avLst/>
          </a:prstGeom>
          <a:noFill/>
          <a:ln>
            <a:noFill/>
          </a:ln>
        </p:spPr>
        <p:txBody>
          <a:bodyPr spcFirstLastPara="1" wrap="square" lIns="0" tIns="0" rIns="0" bIns="0" anchor="b" anchorCtr="0">
            <a:spAutoFit/>
          </a:bodyPr>
          <a:lstStyle/>
          <a:p>
            <a:pPr marL="12700" lvl="0" indent="0" algn="l" rtl="0">
              <a:lnSpc>
                <a:spcPct val="115000"/>
              </a:lnSpc>
              <a:spcBef>
                <a:spcPts val="0"/>
              </a:spcBef>
              <a:spcAft>
                <a:spcPts val="0"/>
              </a:spcAft>
              <a:buClr>
                <a:srgbClr val="000000"/>
              </a:buClr>
              <a:buSzPts val="1200"/>
              <a:buFont typeface="Arial"/>
              <a:buNone/>
            </a:pPr>
            <a:r>
              <a:rPr lang="en" sz="1200">
                <a:solidFill>
                  <a:schemeClr val="dk1"/>
                </a:solidFill>
                <a:latin typeface="Poppins"/>
                <a:ea typeface="Poppins"/>
                <a:cs typeface="Poppins"/>
                <a:sym typeface="Poppins"/>
              </a:rPr>
              <a:t>Once you pay the predetermined deductible amount, your HRA funds can cover remaining eligible expenses.</a:t>
            </a:r>
            <a:endParaRPr sz="1200">
              <a:solidFill>
                <a:schemeClr val="dk1"/>
              </a:solidFill>
              <a:latin typeface="Poppins"/>
              <a:ea typeface="Poppins"/>
              <a:cs typeface="Poppins"/>
              <a:sym typeface="Poppins"/>
            </a:endParaRPr>
          </a:p>
          <a:p>
            <a:pPr marL="0" lvl="0" indent="0" algn="l" rtl="0">
              <a:lnSpc>
                <a:spcPct val="115000"/>
              </a:lnSpc>
              <a:spcBef>
                <a:spcPts val="0"/>
              </a:spcBef>
              <a:spcAft>
                <a:spcPts val="0"/>
              </a:spcAft>
              <a:buClr>
                <a:srgbClr val="000000"/>
              </a:buClr>
              <a:buSzPts val="1200"/>
              <a:buFont typeface="Arial"/>
              <a:buNone/>
            </a:pPr>
            <a:endParaRPr sz="1200">
              <a:solidFill>
                <a:schemeClr val="dk1"/>
              </a:solidFill>
              <a:latin typeface="Poppins"/>
              <a:ea typeface="Poppins"/>
              <a:cs typeface="Poppins"/>
              <a:sym typeface="Poppins"/>
            </a:endParaRPr>
          </a:p>
        </p:txBody>
      </p:sp>
      <p:grpSp>
        <p:nvGrpSpPr>
          <p:cNvPr id="3180" name="Google Shape;3180;p223"/>
          <p:cNvGrpSpPr/>
          <p:nvPr/>
        </p:nvGrpSpPr>
        <p:grpSpPr>
          <a:xfrm>
            <a:off x="4101713" y="2345364"/>
            <a:ext cx="4147525" cy="1169400"/>
            <a:chOff x="4133100" y="2261483"/>
            <a:chExt cx="4147525" cy="1169400"/>
          </a:xfrm>
        </p:grpSpPr>
        <p:sp>
          <p:nvSpPr>
            <p:cNvPr id="3181" name="Google Shape;3181;p223"/>
            <p:cNvSpPr txBox="1"/>
            <p:nvPr/>
          </p:nvSpPr>
          <p:spPr>
            <a:xfrm>
              <a:off x="4133100" y="2261483"/>
              <a:ext cx="2029200" cy="1169400"/>
            </a:xfrm>
            <a:prstGeom prst="rect">
              <a:avLst/>
            </a:prstGeom>
            <a:noFill/>
            <a:ln>
              <a:noFill/>
            </a:ln>
          </p:spPr>
          <p:txBody>
            <a:bodyPr spcFirstLastPara="1" wrap="square" lIns="68550" tIns="34275" rIns="68550" bIns="34275" anchor="ctr" anchorCtr="0">
              <a:noAutofit/>
            </a:bodyPr>
            <a:lstStyle/>
            <a:p>
              <a:pPr marL="0" marR="0" lvl="0" indent="0" algn="l" rtl="0">
                <a:lnSpc>
                  <a:spcPct val="109000"/>
                </a:lnSpc>
                <a:spcBef>
                  <a:spcPts val="0"/>
                </a:spcBef>
                <a:spcAft>
                  <a:spcPts val="0"/>
                </a:spcAft>
                <a:buClr>
                  <a:srgbClr val="253746"/>
                </a:buClr>
                <a:buSzPts val="5998"/>
                <a:buFont typeface="Arial"/>
                <a:buNone/>
              </a:pPr>
              <a:r>
                <a:rPr lang="en" sz="3600" i="0" u="none" strike="noStrike" cap="none">
                  <a:solidFill>
                    <a:schemeClr val="accent2"/>
                  </a:solidFill>
                  <a:latin typeface="Poppins ExtraBold"/>
                  <a:ea typeface="Poppins ExtraBold"/>
                  <a:cs typeface="Poppins ExtraBold"/>
                  <a:sym typeface="Poppins ExtraBold"/>
                </a:rPr>
                <a:t>$</a:t>
              </a:r>
              <a:r>
                <a:rPr lang="en" sz="3600">
                  <a:solidFill>
                    <a:schemeClr val="accent2"/>
                  </a:solidFill>
                  <a:latin typeface="Poppins ExtraBold"/>
                  <a:ea typeface="Poppins ExtraBold"/>
                  <a:cs typeface="Poppins ExtraBold"/>
                  <a:sym typeface="Poppins ExtraBold"/>
                </a:rPr>
                <a:t>XXX</a:t>
              </a:r>
              <a:endParaRPr sz="3600" i="0" u="none" strike="noStrike" cap="none">
                <a:solidFill>
                  <a:schemeClr val="accent2"/>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rgbClr val="253746"/>
                </a:buClr>
                <a:buSzPts val="5998"/>
                <a:buFont typeface="Arial"/>
                <a:buNone/>
              </a:pPr>
              <a:r>
                <a:rPr lang="en" sz="2000">
                  <a:solidFill>
                    <a:schemeClr val="accent2"/>
                  </a:solidFill>
                  <a:latin typeface="Poppins"/>
                  <a:ea typeface="Poppins"/>
                  <a:cs typeface="Poppins"/>
                  <a:sym typeface="Poppins"/>
                </a:rPr>
                <a:t>employee</a:t>
              </a:r>
              <a:endParaRPr sz="2000">
                <a:solidFill>
                  <a:schemeClr val="accent2"/>
                </a:solidFill>
                <a:latin typeface="Poppins"/>
                <a:ea typeface="Poppins"/>
                <a:cs typeface="Poppins"/>
                <a:sym typeface="Poppins"/>
              </a:endParaRPr>
            </a:p>
          </p:txBody>
        </p:sp>
        <p:sp>
          <p:nvSpPr>
            <p:cNvPr id="3182" name="Google Shape;3182;p223"/>
            <p:cNvSpPr txBox="1"/>
            <p:nvPr/>
          </p:nvSpPr>
          <p:spPr>
            <a:xfrm>
              <a:off x="6251425" y="2261483"/>
              <a:ext cx="2029200" cy="1169400"/>
            </a:xfrm>
            <a:prstGeom prst="rect">
              <a:avLst/>
            </a:prstGeom>
            <a:noFill/>
            <a:ln>
              <a:noFill/>
            </a:ln>
          </p:spPr>
          <p:txBody>
            <a:bodyPr spcFirstLastPara="1" wrap="square" lIns="68550" tIns="34275" rIns="68550" bIns="34275" anchor="ctr" anchorCtr="0">
              <a:noAutofit/>
            </a:bodyPr>
            <a:lstStyle/>
            <a:p>
              <a:pPr marL="0" marR="0" lvl="0" indent="0" algn="l" rtl="0">
                <a:lnSpc>
                  <a:spcPct val="109000"/>
                </a:lnSpc>
                <a:spcBef>
                  <a:spcPts val="0"/>
                </a:spcBef>
                <a:spcAft>
                  <a:spcPts val="0"/>
                </a:spcAft>
                <a:buClr>
                  <a:srgbClr val="253746"/>
                </a:buClr>
                <a:buSzPts val="5998"/>
                <a:buFont typeface="Arial"/>
                <a:buNone/>
              </a:pPr>
              <a:r>
                <a:rPr lang="en" sz="3600" i="0" u="none" strike="noStrike" cap="none">
                  <a:solidFill>
                    <a:schemeClr val="accent2"/>
                  </a:solidFill>
                  <a:latin typeface="Poppins ExtraBold"/>
                  <a:ea typeface="Poppins ExtraBold"/>
                  <a:cs typeface="Poppins ExtraBold"/>
                  <a:sym typeface="Poppins ExtraBold"/>
                </a:rPr>
                <a:t>$</a:t>
              </a:r>
              <a:r>
                <a:rPr lang="en" sz="3600">
                  <a:solidFill>
                    <a:schemeClr val="accent2"/>
                  </a:solidFill>
                  <a:latin typeface="Poppins ExtraBold"/>
                  <a:ea typeface="Poppins ExtraBold"/>
                  <a:cs typeface="Poppins ExtraBold"/>
                  <a:sym typeface="Poppins ExtraBold"/>
                </a:rPr>
                <a:t>XXXX</a:t>
              </a:r>
              <a:endParaRPr sz="3600" i="0" u="none" strike="noStrike" cap="none">
                <a:solidFill>
                  <a:schemeClr val="accent2"/>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rgbClr val="253746"/>
                </a:buClr>
                <a:buSzPts val="5998"/>
                <a:buFont typeface="Arial"/>
                <a:buNone/>
              </a:pPr>
              <a:r>
                <a:rPr lang="en" sz="2000">
                  <a:solidFill>
                    <a:schemeClr val="accent2"/>
                  </a:solidFill>
                  <a:latin typeface="Poppins"/>
                  <a:ea typeface="Poppins"/>
                  <a:cs typeface="Poppins"/>
                  <a:sym typeface="Poppins"/>
                </a:rPr>
                <a:t>family</a:t>
              </a:r>
              <a:endParaRPr sz="2000">
                <a:solidFill>
                  <a:schemeClr val="accent2"/>
                </a:solidFill>
                <a:latin typeface="Poppins"/>
                <a:ea typeface="Poppins"/>
                <a:cs typeface="Poppins"/>
                <a:sym typeface="Poppin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186"/>
        <p:cNvGrpSpPr/>
        <p:nvPr/>
      </p:nvGrpSpPr>
      <p:grpSpPr>
        <a:xfrm>
          <a:off x="0" y="0"/>
          <a:ext cx="0" cy="0"/>
          <a:chOff x="0" y="0"/>
          <a:chExt cx="0" cy="0"/>
        </a:xfrm>
      </p:grpSpPr>
      <p:grpSp>
        <p:nvGrpSpPr>
          <p:cNvPr id="3187" name="Google Shape;3187;p224"/>
          <p:cNvGrpSpPr/>
          <p:nvPr/>
        </p:nvGrpSpPr>
        <p:grpSpPr>
          <a:xfrm>
            <a:off x="309900" y="325650"/>
            <a:ext cx="8524200" cy="4338900"/>
            <a:chOff x="310600" y="317625"/>
            <a:chExt cx="8524200" cy="4338900"/>
          </a:xfrm>
        </p:grpSpPr>
        <p:grpSp>
          <p:nvGrpSpPr>
            <p:cNvPr id="3188" name="Google Shape;3188;p224"/>
            <p:cNvGrpSpPr/>
            <p:nvPr/>
          </p:nvGrpSpPr>
          <p:grpSpPr>
            <a:xfrm>
              <a:off x="310600" y="317625"/>
              <a:ext cx="8524200" cy="4338900"/>
              <a:chOff x="310600" y="317625"/>
              <a:chExt cx="8524200" cy="4338900"/>
            </a:xfrm>
          </p:grpSpPr>
          <p:sp>
            <p:nvSpPr>
              <p:cNvPr id="3189" name="Google Shape;3189;p224"/>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3190" name="Google Shape;3190;p224"/>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grpSp>
        <p:sp>
          <p:nvSpPr>
            <p:cNvPr id="3191" name="Google Shape;3191;p224"/>
            <p:cNvSpPr txBox="1"/>
            <p:nvPr/>
          </p:nvSpPr>
          <p:spPr>
            <a:xfrm>
              <a:off x="4316525" y="916675"/>
              <a:ext cx="3727800" cy="3306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800"/>
                </a:spcBef>
                <a:spcAft>
                  <a:spcPts val="0"/>
                </a:spcAft>
                <a:buNone/>
              </a:pPr>
              <a:r>
                <a:rPr lang="en">
                  <a:solidFill>
                    <a:schemeClr val="dk1"/>
                  </a:solidFill>
                  <a:latin typeface="Poppins SemiBold"/>
                  <a:ea typeface="Poppins SemiBold"/>
                  <a:cs typeface="Poppins SemiBold"/>
                  <a:sym typeface="Poppins SemiBold"/>
                </a:rPr>
                <a:t>One card to easily access your funds and pay for eligible expenses.</a:t>
              </a:r>
              <a:endParaRPr>
                <a:solidFill>
                  <a:schemeClr val="dk1"/>
                </a:solidFill>
                <a:latin typeface="Poppins SemiBold"/>
                <a:ea typeface="Poppins SemiBold"/>
                <a:cs typeface="Poppins SemiBold"/>
                <a:sym typeface="Poppins SemiBold"/>
              </a:endParaRPr>
            </a:p>
            <a:p>
              <a:pPr marL="457200" lvl="0" indent="0" algn="l" rtl="0">
                <a:lnSpc>
                  <a:spcPct val="125000"/>
                </a:lnSpc>
                <a:spcBef>
                  <a:spcPts val="2000"/>
                </a:spcBef>
                <a:spcAft>
                  <a:spcPts val="0"/>
                </a:spcAft>
                <a:buNone/>
              </a:pPr>
              <a:endParaRPr sz="1300">
                <a:solidFill>
                  <a:schemeClr val="dk1"/>
                </a:solidFill>
                <a:latin typeface="Inter"/>
                <a:ea typeface="Inter"/>
                <a:cs typeface="Inter"/>
                <a:sym typeface="Inter"/>
              </a:endParaRPr>
            </a:p>
          </p:txBody>
        </p:sp>
      </p:grpSp>
      <p:sp>
        <p:nvSpPr>
          <p:cNvPr id="3192" name="Google Shape;3192;p224"/>
          <p:cNvSpPr txBox="1"/>
          <p:nvPr/>
        </p:nvSpPr>
        <p:spPr>
          <a:xfrm>
            <a:off x="608291" y="924700"/>
            <a:ext cx="3230400" cy="1214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WEX </a:t>
            </a:r>
            <a:endParaRPr sz="3037" b="1">
              <a:solidFill>
                <a:srgbClr val="FFFFFF"/>
              </a:solidFill>
              <a:latin typeface="Poppins"/>
              <a:ea typeface="Poppins"/>
              <a:cs typeface="Poppins"/>
              <a:sym typeface="Poppins"/>
            </a:endParaRPr>
          </a:p>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benefits card</a:t>
            </a:r>
            <a:endParaRPr sz="3037" b="1">
              <a:solidFill>
                <a:srgbClr val="FFFFFF"/>
              </a:solidFill>
              <a:latin typeface="Poppins"/>
              <a:ea typeface="Poppins"/>
              <a:cs typeface="Poppins"/>
              <a:sym typeface="Poppins"/>
            </a:endParaRPr>
          </a:p>
        </p:txBody>
      </p:sp>
      <p:pic>
        <p:nvPicPr>
          <p:cNvPr id="3193" name="Google Shape;3193;p224"/>
          <p:cNvPicPr preferRelativeResize="0"/>
          <p:nvPr/>
        </p:nvPicPr>
        <p:blipFill rotWithShape="1">
          <a:blip r:embed="rId3">
            <a:alphaModFix/>
          </a:blip>
          <a:srcRect t="1229" b="1219"/>
          <a:stretch/>
        </p:blipFill>
        <p:spPr>
          <a:xfrm>
            <a:off x="740956" y="2249089"/>
            <a:ext cx="2849628" cy="1985756"/>
          </a:xfrm>
          <a:prstGeom prst="rect">
            <a:avLst/>
          </a:prstGeom>
          <a:noFill/>
          <a:ln>
            <a:noFill/>
          </a:ln>
        </p:spPr>
      </p:pic>
      <p:sp>
        <p:nvSpPr>
          <p:cNvPr id="3194" name="Google Shape;3194;p224"/>
          <p:cNvSpPr/>
          <p:nvPr/>
        </p:nvSpPr>
        <p:spPr>
          <a:xfrm>
            <a:off x="4467352" y="38868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195" name="Google Shape;3195;p224"/>
          <p:cNvSpPr/>
          <p:nvPr/>
        </p:nvSpPr>
        <p:spPr>
          <a:xfrm>
            <a:off x="4467352" y="34960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196" name="Google Shape;3196;p224"/>
          <p:cNvSpPr/>
          <p:nvPr/>
        </p:nvSpPr>
        <p:spPr>
          <a:xfrm>
            <a:off x="4467352" y="28552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197" name="Google Shape;3197;p224"/>
          <p:cNvSpPr/>
          <p:nvPr/>
        </p:nvSpPr>
        <p:spPr>
          <a:xfrm>
            <a:off x="4467352" y="22145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198" name="Google Shape;3198;p224"/>
          <p:cNvSpPr/>
          <p:nvPr/>
        </p:nvSpPr>
        <p:spPr>
          <a:xfrm>
            <a:off x="4467352" y="18236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199" name="Google Shape;3199;p224"/>
          <p:cNvSpPr txBox="1"/>
          <p:nvPr/>
        </p:nvSpPr>
        <p:spPr>
          <a:xfrm>
            <a:off x="4755275" y="17156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Free benefits card</a:t>
            </a:r>
            <a:endParaRPr sz="1300" dirty="0">
              <a:solidFill>
                <a:schemeClr val="dk1"/>
              </a:solidFill>
              <a:latin typeface="Poppins"/>
              <a:ea typeface="Poppins"/>
              <a:cs typeface="Poppins"/>
              <a:sym typeface="Poppins"/>
            </a:endParaRPr>
          </a:p>
        </p:txBody>
      </p:sp>
      <p:sp>
        <p:nvSpPr>
          <p:cNvPr id="3200" name="Google Shape;3200;p224"/>
          <p:cNvSpPr txBox="1"/>
          <p:nvPr/>
        </p:nvSpPr>
        <p:spPr>
          <a:xfrm>
            <a:off x="4755275" y="2106538"/>
            <a:ext cx="35118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Add to your mobile wallet for easy access on the go</a:t>
            </a:r>
            <a:endParaRPr sz="1300" dirty="0">
              <a:solidFill>
                <a:schemeClr val="dk1"/>
              </a:solidFill>
              <a:latin typeface="Poppins"/>
              <a:ea typeface="Poppins"/>
              <a:cs typeface="Poppins"/>
              <a:sym typeface="Poppins"/>
            </a:endParaRPr>
          </a:p>
        </p:txBody>
      </p:sp>
      <p:sp>
        <p:nvSpPr>
          <p:cNvPr id="3201" name="Google Shape;3201;p224"/>
          <p:cNvSpPr txBox="1"/>
          <p:nvPr/>
        </p:nvSpPr>
        <p:spPr>
          <a:xfrm>
            <a:off x="4755275" y="2747288"/>
            <a:ext cx="33474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Minimize the amount of out-of-pocket spending</a:t>
            </a:r>
            <a:endParaRPr sz="1300" dirty="0">
              <a:solidFill>
                <a:schemeClr val="dk1"/>
              </a:solidFill>
              <a:latin typeface="Poppins"/>
              <a:ea typeface="Poppins"/>
              <a:cs typeface="Poppins"/>
              <a:sym typeface="Poppins"/>
            </a:endParaRPr>
          </a:p>
        </p:txBody>
      </p:sp>
      <p:sp>
        <p:nvSpPr>
          <p:cNvPr id="3202" name="Google Shape;3202;p224"/>
          <p:cNvSpPr txBox="1"/>
          <p:nvPr/>
        </p:nvSpPr>
        <p:spPr>
          <a:xfrm>
            <a:off x="4755275" y="338803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Valid for three years</a:t>
            </a:r>
            <a:endParaRPr sz="1300" dirty="0">
              <a:solidFill>
                <a:schemeClr val="dk1"/>
              </a:solidFill>
              <a:latin typeface="Poppins"/>
              <a:ea typeface="Poppins"/>
              <a:cs typeface="Poppins"/>
              <a:sym typeface="Poppins"/>
            </a:endParaRPr>
          </a:p>
        </p:txBody>
      </p:sp>
      <p:sp>
        <p:nvSpPr>
          <p:cNvPr id="3203" name="Google Shape;3203;p224"/>
          <p:cNvSpPr txBox="1"/>
          <p:nvPr/>
        </p:nvSpPr>
        <p:spPr>
          <a:xfrm>
            <a:off x="4755275" y="37788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Instant access to plan funds</a:t>
            </a:r>
            <a:endParaRPr sz="1300" dirty="0">
              <a:solidFill>
                <a:schemeClr val="dk1"/>
              </a:solidFill>
              <a:latin typeface="Poppins"/>
              <a:ea typeface="Poppins"/>
              <a:cs typeface="Poppins"/>
              <a:sym typeface="Poppins"/>
            </a:endParaRPr>
          </a:p>
        </p:txBody>
      </p:sp>
      <p:sp>
        <p:nvSpPr>
          <p:cNvPr id="3204" name="Google Shape;3204;p22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208"/>
        <p:cNvGrpSpPr/>
        <p:nvPr/>
      </p:nvGrpSpPr>
      <p:grpSpPr>
        <a:xfrm>
          <a:off x="0" y="0"/>
          <a:ext cx="0" cy="0"/>
          <a:chOff x="0" y="0"/>
          <a:chExt cx="0" cy="0"/>
        </a:xfrm>
      </p:grpSpPr>
      <p:grpSp>
        <p:nvGrpSpPr>
          <p:cNvPr id="3209" name="Google Shape;3209;p225"/>
          <p:cNvGrpSpPr/>
          <p:nvPr/>
        </p:nvGrpSpPr>
        <p:grpSpPr>
          <a:xfrm>
            <a:off x="309900" y="325650"/>
            <a:ext cx="8524200" cy="4338900"/>
            <a:chOff x="310600" y="317625"/>
            <a:chExt cx="8524200" cy="4338900"/>
          </a:xfrm>
        </p:grpSpPr>
        <p:sp>
          <p:nvSpPr>
            <p:cNvPr id="3210" name="Google Shape;3210;p225"/>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3211" name="Google Shape;3211;p225"/>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sp>
        <p:nvSpPr>
          <p:cNvPr id="3212" name="Google Shape;3212;p22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sp>
        <p:nvSpPr>
          <p:cNvPr id="3213" name="Google Shape;3213;p225"/>
          <p:cNvSpPr txBox="1"/>
          <p:nvPr/>
        </p:nvSpPr>
        <p:spPr>
          <a:xfrm>
            <a:off x="4410600" y="1295375"/>
            <a:ext cx="3981900" cy="2904300"/>
          </a:xfrm>
          <a:prstGeom prst="rect">
            <a:avLst/>
          </a:prstGeom>
          <a:noFill/>
          <a:ln>
            <a:noFill/>
          </a:ln>
        </p:spPr>
        <p:txBody>
          <a:bodyPr spcFirstLastPara="1" wrap="square" lIns="91425" tIns="91425" rIns="91425" bIns="91425" anchor="t" anchorCtr="0">
            <a:noAutofit/>
          </a:bodyPr>
          <a:lstStyle/>
          <a:p>
            <a:pPr marL="76200" lvl="0" indent="0" algn="l" rtl="0">
              <a:lnSpc>
                <a:spcPct val="125000"/>
              </a:lnSpc>
              <a:spcBef>
                <a:spcPts val="750"/>
              </a:spcBef>
              <a:spcAft>
                <a:spcPts val="0"/>
              </a:spcAft>
              <a:buNone/>
            </a:pPr>
            <a:r>
              <a:rPr lang="en">
                <a:solidFill>
                  <a:srgbClr val="25146F"/>
                </a:solidFill>
                <a:latin typeface="Poppins"/>
                <a:ea typeface="Poppins"/>
                <a:cs typeface="Poppins"/>
                <a:sym typeface="Poppins"/>
              </a:rPr>
              <a:t>Any documentation provided must contain the following information:</a:t>
            </a:r>
            <a:endParaRPr>
              <a:solidFill>
                <a:srgbClr val="25146F"/>
              </a:solidFill>
              <a:latin typeface="Poppins"/>
              <a:ea typeface="Poppins"/>
              <a:cs typeface="Poppins"/>
              <a:sym typeface="Poppins"/>
            </a:endParaRPr>
          </a:p>
          <a:p>
            <a:pPr marL="76200" lvl="0" indent="0" algn="l" rtl="0">
              <a:lnSpc>
                <a:spcPct val="125000"/>
              </a:lnSpc>
              <a:spcBef>
                <a:spcPts val="0"/>
              </a:spcBef>
              <a:spcAft>
                <a:spcPts val="0"/>
              </a:spcAft>
              <a:buNone/>
            </a:pPr>
            <a:endParaRPr>
              <a:solidFill>
                <a:srgbClr val="25146F"/>
              </a:solidFill>
              <a:latin typeface="Poppins"/>
              <a:ea typeface="Poppins"/>
              <a:cs typeface="Poppins"/>
              <a:sym typeface="Poppins"/>
            </a:endParaRPr>
          </a:p>
          <a:p>
            <a:pPr marL="457200" lvl="0" indent="-317500" algn="l" rtl="0">
              <a:lnSpc>
                <a:spcPct val="100000"/>
              </a:lnSpc>
              <a:spcBef>
                <a:spcPts val="0"/>
              </a:spcBef>
              <a:spcAft>
                <a:spcPts val="0"/>
              </a:spcAft>
              <a:buClr>
                <a:srgbClr val="DA0025"/>
              </a:buClr>
              <a:buSzPts val="1400"/>
              <a:buFont typeface="Poppins"/>
              <a:buChar char="●"/>
            </a:pPr>
            <a:r>
              <a:rPr lang="en" b="1">
                <a:solidFill>
                  <a:srgbClr val="25146F"/>
                </a:solidFill>
                <a:latin typeface="Poppins"/>
                <a:ea typeface="Poppins"/>
                <a:cs typeface="Poppins"/>
                <a:sym typeface="Poppins"/>
              </a:rPr>
              <a:t>When </a:t>
            </a:r>
            <a:r>
              <a:rPr lang="en">
                <a:solidFill>
                  <a:srgbClr val="25146F"/>
                </a:solidFill>
                <a:latin typeface="Poppins"/>
                <a:ea typeface="Poppins"/>
                <a:cs typeface="Poppins"/>
                <a:sym typeface="Poppins"/>
              </a:rPr>
              <a:t>the service was received</a:t>
            </a:r>
            <a:endParaRPr>
              <a:solidFill>
                <a:srgbClr val="25146F"/>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rgbClr val="25146F"/>
                </a:solidFill>
                <a:latin typeface="Poppins"/>
                <a:ea typeface="Poppins"/>
                <a:cs typeface="Poppins"/>
                <a:sym typeface="Poppins"/>
              </a:rPr>
              <a:t>Where </a:t>
            </a:r>
            <a:r>
              <a:rPr lang="en">
                <a:solidFill>
                  <a:srgbClr val="25146F"/>
                </a:solidFill>
                <a:latin typeface="Poppins"/>
                <a:ea typeface="Poppins"/>
                <a:cs typeface="Poppins"/>
                <a:sym typeface="Poppins"/>
              </a:rPr>
              <a:t>the service was received</a:t>
            </a:r>
            <a:endParaRPr>
              <a:solidFill>
                <a:srgbClr val="25146F"/>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rgbClr val="25146F"/>
                </a:solidFill>
                <a:latin typeface="Poppins"/>
                <a:ea typeface="Poppins"/>
                <a:cs typeface="Poppins"/>
                <a:sym typeface="Poppins"/>
              </a:rPr>
              <a:t>What service </a:t>
            </a:r>
            <a:r>
              <a:rPr lang="en">
                <a:solidFill>
                  <a:srgbClr val="25146F"/>
                </a:solidFill>
                <a:latin typeface="Poppins"/>
                <a:ea typeface="Poppins"/>
                <a:cs typeface="Poppins"/>
                <a:sym typeface="Poppins"/>
              </a:rPr>
              <a:t>was received </a:t>
            </a:r>
            <a:endParaRPr>
              <a:solidFill>
                <a:srgbClr val="25146F"/>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rgbClr val="25146F"/>
                </a:solidFill>
                <a:latin typeface="Poppins"/>
                <a:ea typeface="Poppins"/>
                <a:cs typeface="Poppins"/>
                <a:sym typeface="Poppins"/>
              </a:rPr>
              <a:t>The amount/cost</a:t>
            </a:r>
            <a:r>
              <a:rPr lang="en">
                <a:solidFill>
                  <a:srgbClr val="25146F"/>
                </a:solidFill>
                <a:latin typeface="Poppins"/>
                <a:ea typeface="Poppins"/>
                <a:cs typeface="Poppins"/>
                <a:sym typeface="Poppins"/>
              </a:rPr>
              <a:t> of the service received</a:t>
            </a:r>
            <a:endParaRPr>
              <a:solidFill>
                <a:srgbClr val="25146F"/>
              </a:solidFill>
              <a:latin typeface="Poppins"/>
              <a:ea typeface="Poppins"/>
              <a:cs typeface="Poppins"/>
              <a:sym typeface="Poppins"/>
            </a:endParaRPr>
          </a:p>
          <a:p>
            <a:pPr marL="457200" lvl="0" indent="-317500" algn="l" rtl="0">
              <a:lnSpc>
                <a:spcPct val="100000"/>
              </a:lnSpc>
              <a:spcBef>
                <a:spcPts val="1000"/>
              </a:spcBef>
              <a:spcAft>
                <a:spcPts val="1000"/>
              </a:spcAft>
              <a:buClr>
                <a:srgbClr val="DA0025"/>
              </a:buClr>
              <a:buSzPts val="1400"/>
              <a:buFont typeface="Poppins"/>
              <a:buChar char="●"/>
            </a:pPr>
            <a:r>
              <a:rPr lang="en" b="1">
                <a:solidFill>
                  <a:srgbClr val="25146F"/>
                </a:solidFill>
                <a:latin typeface="Poppins"/>
                <a:ea typeface="Poppins"/>
                <a:cs typeface="Poppins"/>
                <a:sym typeface="Poppins"/>
              </a:rPr>
              <a:t>Who </a:t>
            </a:r>
            <a:r>
              <a:rPr lang="en">
                <a:solidFill>
                  <a:srgbClr val="25146F"/>
                </a:solidFill>
                <a:latin typeface="Poppins"/>
                <a:ea typeface="Poppins"/>
                <a:cs typeface="Poppins"/>
                <a:sym typeface="Poppins"/>
              </a:rPr>
              <a:t>received the service</a:t>
            </a:r>
            <a:endParaRPr>
              <a:solidFill>
                <a:srgbClr val="25146F"/>
              </a:solidFill>
              <a:latin typeface="Poppins"/>
              <a:ea typeface="Poppins"/>
              <a:cs typeface="Poppins"/>
              <a:sym typeface="Poppins"/>
            </a:endParaRPr>
          </a:p>
        </p:txBody>
      </p:sp>
      <p:grpSp>
        <p:nvGrpSpPr>
          <p:cNvPr id="3214" name="Google Shape;3214;p225"/>
          <p:cNvGrpSpPr/>
          <p:nvPr/>
        </p:nvGrpSpPr>
        <p:grpSpPr>
          <a:xfrm>
            <a:off x="639925" y="1564050"/>
            <a:ext cx="3230400" cy="2315700"/>
            <a:chOff x="608300" y="1699025"/>
            <a:chExt cx="3230400" cy="2315700"/>
          </a:xfrm>
        </p:grpSpPr>
        <p:sp>
          <p:nvSpPr>
            <p:cNvPr id="3215" name="Google Shape;3215;p225"/>
            <p:cNvSpPr txBox="1"/>
            <p:nvPr/>
          </p:nvSpPr>
          <p:spPr>
            <a:xfrm>
              <a:off x="608300" y="1699025"/>
              <a:ext cx="3230400" cy="439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Claim filing</a:t>
              </a:r>
              <a:endParaRPr sz="3037" b="1">
                <a:solidFill>
                  <a:srgbClr val="FFFFFF"/>
                </a:solidFill>
                <a:latin typeface="Poppins"/>
                <a:ea typeface="Poppins"/>
                <a:cs typeface="Poppins"/>
                <a:sym typeface="Poppins"/>
              </a:endParaRPr>
            </a:p>
          </p:txBody>
        </p:sp>
        <p:sp>
          <p:nvSpPr>
            <p:cNvPr id="3216" name="Google Shape;3216;p225"/>
            <p:cNvSpPr txBox="1"/>
            <p:nvPr/>
          </p:nvSpPr>
          <p:spPr>
            <a:xfrm>
              <a:off x="608300" y="2429225"/>
              <a:ext cx="3000000" cy="1585500"/>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300">
                  <a:solidFill>
                    <a:srgbClr val="FFFFFF"/>
                  </a:solidFill>
                  <a:latin typeface="Poppins Medium"/>
                  <a:ea typeface="Poppins Medium"/>
                  <a:cs typeface="Poppins Medium"/>
                  <a:sym typeface="Poppins Medium"/>
                </a:rPr>
                <a:t>The best form of documentation when submitting a claim is an </a:t>
              </a:r>
              <a:r>
                <a:rPr lang="en" sz="1300" b="1">
                  <a:solidFill>
                    <a:srgbClr val="FFFFFF"/>
                  </a:solidFill>
                  <a:latin typeface="Poppins"/>
                  <a:ea typeface="Poppins"/>
                  <a:cs typeface="Poppins"/>
                  <a:sym typeface="Poppins"/>
                </a:rPr>
                <a:t>explanation of benefits (EOB) </a:t>
              </a:r>
              <a:r>
                <a:rPr lang="en" sz="1300">
                  <a:solidFill>
                    <a:srgbClr val="FFFFFF"/>
                  </a:solidFill>
                  <a:latin typeface="Poppins"/>
                  <a:ea typeface="Poppins"/>
                  <a:cs typeface="Poppins"/>
                  <a:sym typeface="Poppins"/>
                </a:rPr>
                <a:t>from your carrier, or an </a:t>
              </a:r>
              <a:r>
                <a:rPr lang="en" sz="1300" b="1">
                  <a:solidFill>
                    <a:srgbClr val="FFFFFF"/>
                  </a:solidFill>
                  <a:latin typeface="Poppins"/>
                  <a:ea typeface="Poppins"/>
                  <a:cs typeface="Poppins"/>
                  <a:sym typeface="Poppins"/>
                </a:rPr>
                <a:t>itemized receipt </a:t>
              </a:r>
              <a:r>
                <a:rPr lang="en" sz="1300">
                  <a:solidFill>
                    <a:srgbClr val="FFFFFF"/>
                  </a:solidFill>
                  <a:latin typeface="Poppins Medium"/>
                  <a:ea typeface="Poppins Medium"/>
                  <a:cs typeface="Poppins Medium"/>
                  <a:sym typeface="Poppins Medium"/>
                </a:rPr>
                <a:t>from your provider.</a:t>
              </a:r>
              <a:endParaRPr sz="1300">
                <a:solidFill>
                  <a:srgbClr val="FFFFFF"/>
                </a:solidFill>
                <a:latin typeface="Poppins Medium"/>
                <a:ea typeface="Poppins Medium"/>
                <a:cs typeface="Poppins Medium"/>
                <a:sym typeface="Poppins Medium"/>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8a74b85a-e38b-49e9-8d25-b170a41dc4a9" isdomainofvalue="False" dataSourceId="fc982287-cf20-4a2f-9980-ee303753141a"/>
</file>

<file path=customXml/item2.xml><?xml version="1.0" encoding="utf-8"?>
<VariableList UniqueId="8a74b85a-e38b-49e9-8d25-b170a41dc4a9" Name="AD_HOC" ContentType="XML" MajorVersion="0" MinorVersion="1" isLocalCopy="False" IsBaseObject="False" DataSourceId="fc982287-cf20-4a2f-9980-ee303753141a" DataSourceMajorVersion="0" DataSourceMinorVersion="1"/>
</file>

<file path=customXml/item3.xml><?xml version="1.0" encoding="utf-8"?>
<VariableListDefinition name="Computed" displayName="Computed" id="d6af8076-58bd-4420-9b1a-2a0b5fb97f98" isdomainofvalue="False" dataSourceId="661c8e90-fd62-4026-9112-8091bfd1b85a"/>
</file>

<file path=customXml/item4.xml><?xml version="1.0" encoding="utf-8"?>
<VariableList UniqueId="d6af8076-58bd-4420-9b1a-2a0b5fb97f98" Name="Computed" ContentType="XML" MajorVersion="0" MinorVersion="1" isLocalCopy="False" IsBaseObject="False" DataSourceId="661c8e90-fd62-4026-9112-8091bfd1b85a" DataSourceMajorVersion="0" DataSourceMinorVersion="1"/>
</file>

<file path=customXml/item5.xml><?xml version="1.0" encoding="utf-8"?>
<VariableListDefinition name="System" displayName="System" id="0ac95002-8a65-4ee3-bc53-703578f864cc" isdomainofvalue="False" dataSourceId="69c4bb64-1e3f-4fea-8ea1-613899632ddc"/>
</file>

<file path=customXml/item6.xml><?xml version="1.0" encoding="utf-8"?>
<VariableList UniqueId="0ac95002-8a65-4ee3-bc53-703578f864cc" Name="System" ContentType="XML" MajorVersion="0" MinorVersion="1" isLocalCopy="False" IsBaseObject="False" DataSourceId="69c4bb64-1e3f-4fea-8ea1-613899632ddc"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E0F8D8E4-7AA5-4370-852F-4A41384912DE}">
  <ds:schemaRefs/>
</ds:datastoreItem>
</file>

<file path=customXml/itemProps2.xml><?xml version="1.0" encoding="utf-8"?>
<ds:datastoreItem xmlns:ds="http://schemas.openxmlformats.org/officeDocument/2006/customXml" ds:itemID="{61824EC1-401B-49FA-8E76-C64F3C06EE74}">
  <ds:schemaRefs/>
</ds:datastoreItem>
</file>

<file path=customXml/itemProps3.xml><?xml version="1.0" encoding="utf-8"?>
<ds:datastoreItem xmlns:ds="http://schemas.openxmlformats.org/officeDocument/2006/customXml" ds:itemID="{8698FBE9-2D1F-4A8D-B231-7DB6EE419D90}">
  <ds:schemaRefs/>
</ds:datastoreItem>
</file>

<file path=customXml/itemProps4.xml><?xml version="1.0" encoding="utf-8"?>
<ds:datastoreItem xmlns:ds="http://schemas.openxmlformats.org/officeDocument/2006/customXml" ds:itemID="{6270E5E2-4E23-4A32-8C4A-E43D3D85802D}">
  <ds:schemaRefs/>
</ds:datastoreItem>
</file>

<file path=customXml/itemProps5.xml><?xml version="1.0" encoding="utf-8"?>
<ds:datastoreItem xmlns:ds="http://schemas.openxmlformats.org/officeDocument/2006/customXml" ds:itemID="{B36E4CCB-CF97-4FC1-9ED4-4D0EDA52CD71}">
  <ds:schemaRefs/>
</ds:datastoreItem>
</file>

<file path=customXml/itemProps6.xml><?xml version="1.0" encoding="utf-8"?>
<ds:datastoreItem xmlns:ds="http://schemas.openxmlformats.org/officeDocument/2006/customXml" ds:itemID="{BA66301B-F493-458C-B57D-0D152BE01283}">
  <ds:schemaRefs/>
</ds:datastoreItem>
</file>

<file path=customXml/itemProps7.xml><?xml version="1.0" encoding="utf-8"?>
<ds:datastoreItem xmlns:ds="http://schemas.openxmlformats.org/officeDocument/2006/customXml" ds:itemID="{416428B9-0EDA-4324-8141-7ED46722005E}">
  <ds:schemaRefs/>
</ds:datastoreItem>
</file>

<file path=docProps/app.xml><?xml version="1.0" encoding="utf-8"?>
<Properties xmlns="http://schemas.openxmlformats.org/officeDocument/2006/extended-properties" xmlns:vt="http://schemas.openxmlformats.org/officeDocument/2006/docPropsVTypes">
  <TotalTime>47</TotalTime>
  <Words>1942</Words>
  <Application>Microsoft Office PowerPoint</Application>
  <PresentationFormat>On-screen Show (16:9)</PresentationFormat>
  <Paragraphs>178</Paragraphs>
  <Slides>14</Slides>
  <Notes>14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14</vt:i4>
      </vt:variant>
    </vt:vector>
  </HeadingPairs>
  <TitlesOfParts>
    <vt:vector size="29" baseType="lpstr">
      <vt:lpstr>Poppins SemiBold</vt:lpstr>
      <vt:lpstr>Inter</vt:lpstr>
      <vt:lpstr>ADLaM Display</vt:lpstr>
      <vt:lpstr>Arial</vt:lpstr>
      <vt:lpstr>Poppins</vt:lpstr>
      <vt:lpstr>Inter Medium</vt:lpstr>
      <vt:lpstr>Manrope SemiBold</vt:lpstr>
      <vt:lpstr>Calibri</vt:lpstr>
      <vt:lpstr>Poppins ExtraBold</vt:lpstr>
      <vt:lpstr>Abel</vt:lpstr>
      <vt:lpstr>Poppins Medium</vt:lpstr>
      <vt:lpstr>Inter SemiBold</vt:lpstr>
      <vt:lpstr>Simple Light</vt:lpstr>
      <vt:lpstr>Wex</vt:lpstr>
      <vt:lpstr>Wex</vt:lpstr>
      <vt:lpstr>Client Name</vt:lpstr>
      <vt:lpstr>Client Name</vt:lpstr>
      <vt:lpstr>Health reimbursement arrangement</vt:lpstr>
      <vt:lpstr>What is a health reimbursement arrangement (HRA)?</vt:lpstr>
      <vt:lpstr>PowerPoint Presentation</vt:lpstr>
      <vt:lpstr>What does an HRA cover?</vt:lpstr>
      <vt:lpstr>Your HRA threshold</vt:lpstr>
      <vt:lpstr>PowerPoint Presentation</vt:lpstr>
      <vt:lpstr>PowerPoint Presentation</vt:lpstr>
      <vt:lpstr>Claim filing options</vt:lpstr>
      <vt:lpstr>Account access</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cp:lastModifiedBy>Lily Bruce-Ritchie</cp:lastModifiedBy>
  <cp:revision>4</cp:revision>
  <dcterms:modified xsi:type="dcterms:W3CDTF">2026-04-07T21:42:05Z</dcterms:modified>
</cp:coreProperties>
</file>