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3.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961" r:id="rId8"/>
    <p:sldMasterId id="2147483962" r:id="rId9"/>
    <p:sldMasterId id="2147483963" r:id="rId10"/>
    <p:sldMasterId id="2147483964" r:id="rId11"/>
  </p:sldMasterIdLst>
  <p:notesMasterIdLst>
    <p:notesMasterId r:id="rId33"/>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8" r:id="rId31"/>
    <p:sldId id="276"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Inter" panose="02000503000000020004" pitchFamily="2" charset="0"/>
      <p:regular r:id="rId38"/>
      <p:bold r:id="rId39"/>
      <p:italic r:id="rId40"/>
      <p:boldItalic r:id="rId41"/>
    </p:embeddedFont>
    <p:embeddedFont>
      <p:font typeface="Inter Black" panose="02000503000000020004" pitchFamily="2" charset="0"/>
      <p:bold r:id="rId42"/>
      <p:boldItalic r:id="rId43"/>
    </p:embeddedFont>
    <p:embeddedFont>
      <p:font typeface="Inter Medium" panose="02000503000000020004" pitchFamily="2" charset="0"/>
      <p:regular r:id="rId44"/>
      <p:bold r:id="rId45"/>
      <p:italic r:id="rId46"/>
      <p:boldItalic r:id="rId47"/>
    </p:embeddedFont>
    <p:embeddedFont>
      <p:font typeface="Inter SemiBold" panose="02000503000000020004" pitchFamily="2" charset="0"/>
      <p:regular r:id="rId48"/>
      <p:bold r:id="rId49"/>
      <p:italic r:id="rId50"/>
      <p:boldItalic r:id="rId51"/>
    </p:embeddedFont>
    <p:embeddedFont>
      <p:font typeface="Manrope SemiBold" panose="020B0604020202020204" charset="0"/>
      <p:regular r:id="rId52"/>
      <p:bold r:id="rId53"/>
    </p:embeddedFont>
    <p:embeddedFont>
      <p:font typeface="Poppins" panose="00000500000000000000" pitchFamily="2" charset="0"/>
      <p:regular r:id="rId54"/>
      <p:bold r:id="rId55"/>
      <p:italic r:id="rId56"/>
      <p:boldItalic r:id="rId57"/>
    </p:embeddedFont>
    <p:embeddedFont>
      <p:font typeface="Poppins Black" panose="00000A00000000000000" pitchFamily="2" charset="0"/>
      <p:bold r:id="rId58"/>
      <p:boldItalic r:id="rId59"/>
    </p:embeddedFont>
    <p:embeddedFont>
      <p:font typeface="Poppins ExtraBold" panose="00000900000000000000" pitchFamily="2" charset="0"/>
      <p:bold r:id="rId60"/>
      <p:boldItalic r:id="rId61"/>
    </p:embeddedFont>
    <p:embeddedFont>
      <p:font typeface="Poppins Medium" panose="00000600000000000000" pitchFamily="2" charset="0"/>
      <p:regular r:id="rId62"/>
      <p:bold r:id="rId63"/>
      <p:italic r:id="rId64"/>
      <p:boldItalic r:id="rId65"/>
    </p:embeddedFont>
    <p:embeddedFont>
      <p:font typeface="Poppins SemiBold" panose="00000700000000000000" pitchFamily="2" charset="0"/>
      <p:regular r:id="rId66"/>
      <p:bold r:id="rId67"/>
      <p:italic r:id="rId68"/>
      <p:boldItalic r:id="rId69"/>
    </p:embeddedFont>
    <p:embeddedFont>
      <p:font typeface="Quattrocento Sans" panose="020B0604020202020204" charset="0"/>
      <p:regular r:id="rId70"/>
      <p:bold r:id="rId71"/>
      <p:italic r:id="rId72"/>
      <p:boldItalic r:id="rId73"/>
    </p:embeddedFont>
  </p:embeddedFontLst>
  <p:custDataLst>
    <p:custData r:id="rId4"/>
    <p:custData r:id="rId5"/>
    <p:custData r:id="rId7"/>
    <p:custData r:id="rId1"/>
    <p:custData r:id="rId3"/>
    <p:custData r:id="rId6"/>
    <p:custData r:id="rId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847230-A9B7-4127-9F43-814B3018CB28}">
  <a:tblStyle styleId="{87847230-A9B7-4127-9F43-814B3018CB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141" autoAdjust="0"/>
  </p:normalViewPr>
  <p:slideViewPr>
    <p:cSldViewPr snapToGrid="0">
      <p:cViewPr varScale="1">
        <p:scale>
          <a:sx n="100" d="100"/>
          <a:sy n="100" d="100"/>
        </p:scale>
        <p:origin x="191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font" Target="fonts/font9.fntdata"/><Relationship Id="rId47" Type="http://schemas.openxmlformats.org/officeDocument/2006/relationships/font" Target="fonts/font14.fntdata"/><Relationship Id="rId63" Type="http://schemas.openxmlformats.org/officeDocument/2006/relationships/font" Target="fonts/font30.fntdata"/><Relationship Id="rId68" Type="http://schemas.openxmlformats.org/officeDocument/2006/relationships/font" Target="fonts/font35.fntdata"/><Relationship Id="rId16" Type="http://schemas.openxmlformats.org/officeDocument/2006/relationships/slide" Target="slides/slide5.xml"/><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font" Target="fonts/font33.fntdata"/><Relationship Id="rId74"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font" Target="fonts/font28.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font" Target="fonts/font36.fntdata"/><Relationship Id="rId77" Type="http://schemas.openxmlformats.org/officeDocument/2006/relationships/tableStyles" Target="tableStyles.xml"/><Relationship Id="rId8" Type="http://schemas.openxmlformats.org/officeDocument/2006/relationships/slideMaster" Target="slideMasters/slideMaster1.xml"/><Relationship Id="rId51" Type="http://schemas.openxmlformats.org/officeDocument/2006/relationships/font" Target="fonts/font18.fntdata"/><Relationship Id="rId72" Type="http://schemas.openxmlformats.org/officeDocument/2006/relationships/font" Target="fonts/font39.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font" Target="fonts/font34.fntdata"/><Relationship Id="rId20" Type="http://schemas.openxmlformats.org/officeDocument/2006/relationships/slide" Target="slides/slide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schemas.openxmlformats.org/officeDocument/2006/relationships/font" Target="fonts/font37.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Master" Target="slideMasters/slideMaster3.xml"/><Relationship Id="rId31" Type="http://schemas.openxmlformats.org/officeDocument/2006/relationships/slide" Target="slides/slide2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73" Type="http://schemas.openxmlformats.org/officeDocument/2006/relationships/font" Target="fonts/font40.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font" Target="fonts/font6.fntdata"/><Relationship Id="rId34" Type="http://schemas.openxmlformats.org/officeDocument/2006/relationships/font" Target="fonts/font1.fntdata"/><Relationship Id="rId50" Type="http://schemas.openxmlformats.org/officeDocument/2006/relationships/font" Target="fonts/font17.fntdata"/><Relationship Id="rId55" Type="http://schemas.openxmlformats.org/officeDocument/2006/relationships/font" Target="fonts/font22.fntdata"/><Relationship Id="rId76"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font" Target="fonts/font38.fntdata"/><Relationship Id="rId2" Type="http://schemas.openxmlformats.org/officeDocument/2006/relationships/customXml" Target="../customXml/item2.xml"/><Relationship Id="rId2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3d44413d25b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Health Savings Account.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This presentation is being presented by WEX. My name is ____________ and I am happy to be here with you today! </a:t>
            </a:r>
            <a:endParaRPr>
              <a:latin typeface="Inter"/>
              <a:ea typeface="Inter"/>
              <a:cs typeface="Inter"/>
              <a:sym typeface="Inter"/>
            </a:endParaRPr>
          </a:p>
        </p:txBody>
      </p:sp>
      <p:sp>
        <p:nvSpPr>
          <p:cNvPr id="4707" name="Google Shape;4707;g3d44413d2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1"/>
        <p:cNvGrpSpPr/>
        <p:nvPr/>
      </p:nvGrpSpPr>
      <p:grpSpPr>
        <a:xfrm>
          <a:off x="0" y="0"/>
          <a:ext cx="0" cy="0"/>
          <a:chOff x="0" y="0"/>
          <a:chExt cx="0" cy="0"/>
        </a:xfrm>
      </p:grpSpPr>
      <p:sp>
        <p:nvSpPr>
          <p:cNvPr id="4852" name="Google Shape;4852;g3d444da5fc1_0_8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3" name="Google Shape;4853;g3d444da5fc1_0_8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Let us review a real life example of how having an HSA can save you money.</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Meet Angela. Angela is a 38 year old mother of 3 kids and has a full time career.</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She is enrolled in an HSA and makes an annual contribution of $8,750</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Since her HSA contributions are taken out pre-tax her actual taxable income is lowered which means she has more take-home pay then if she didn’t have an HSA.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For Angela this means an additional $1,575 dollars to use for expenses or maybe even for a fun trip with her family.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5"/>
        <p:cNvGrpSpPr/>
        <p:nvPr/>
      </p:nvGrpSpPr>
      <p:grpSpPr>
        <a:xfrm>
          <a:off x="0" y="0"/>
          <a:ext cx="0" cy="0"/>
          <a:chOff x="0" y="0"/>
          <a:chExt cx="0" cy="0"/>
        </a:xfrm>
      </p:grpSpPr>
      <p:sp>
        <p:nvSpPr>
          <p:cNvPr id="4876" name="Google Shape;4876;g3d444da5fc1_0_9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7" name="Google Shape;4877;g3d444da5fc1_0_9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To help demonstrate what an HSA is, let us compare it to a standard flexible spending account.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FSA – an FSA is employer owned  and you forfeit any unused money back at the end of a plan year vs. an HSA – that is employee owned and you can take all money in the account with you even if you leave the company.</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Both can receive Employer and Employee contributions. </a:t>
            </a:r>
            <a:endParaRPr sz="1200" b="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To be eligible for the FSA –a group health plan must be offered by the Employer.</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Where as with the HSA – an individual must be enrolled in a high deductible health plan to be considered eligible.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And, only the HSA provides participants with investment options. </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3"/>
        <p:cNvGrpSpPr/>
        <p:nvPr/>
      </p:nvGrpSpPr>
      <p:grpSpPr>
        <a:xfrm>
          <a:off x="0" y="0"/>
          <a:ext cx="0" cy="0"/>
          <a:chOff x="0" y="0"/>
          <a:chExt cx="0" cy="0"/>
        </a:xfrm>
      </p:grpSpPr>
      <p:sp>
        <p:nvSpPr>
          <p:cNvPr id="4894" name="Google Shape;4894;g3d4691f7cc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5" name="Google Shape;4895;g3d4691f7c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So let us talk a little more about investment options.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After you have met your minimum cash balance you can start investing your HSA funds.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You can invest your HSA funds in an interest-bearing account or our standard mutual fund lineup. Savvy investors may opt for a health savings brokerage account powered by Charles Schwab, giving you access to more than 8,500 mutual funds, stocks and bonds.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even keep track of your HSA portfolio right from your benefits mobile app!</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1"/>
        <p:cNvGrpSpPr/>
        <p:nvPr/>
      </p:nvGrpSpPr>
      <p:grpSpPr>
        <a:xfrm>
          <a:off x="0" y="0"/>
          <a:ext cx="0" cy="0"/>
          <a:chOff x="0" y="0"/>
          <a:chExt cx="0" cy="0"/>
        </a:xfrm>
      </p:grpSpPr>
      <p:sp>
        <p:nvSpPr>
          <p:cNvPr id="4912" name="Google Shape;4912;g3d444da5fc1_0_10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3" name="Google Shape;4913;g3d444da5fc1_0_10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If you’re ready to start investing, it’s easy. Just log in to your account, open your HSA investment account, and click “Start Investing.”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You’ll have the choice to pick your own funds, or you can use our guidance tool if you’d like help deciding.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1"/>
        <p:cNvGrpSpPr/>
        <p:nvPr/>
      </p:nvGrpSpPr>
      <p:grpSpPr>
        <a:xfrm>
          <a:off x="0" y="0"/>
          <a:ext cx="0" cy="0"/>
          <a:chOff x="0" y="0"/>
          <a:chExt cx="0" cy="0"/>
        </a:xfrm>
      </p:grpSpPr>
      <p:sp>
        <p:nvSpPr>
          <p:cNvPr id="4962" name="Google Shape;4962;g3d45385ad26_0_6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3" name="Google Shape;4963;g3d45385ad26_0_6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So what do you need to do when it comes to your HSA?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WEX will make it easy for you to manage your HSA with an online account, free benefits mobile app as well as text and email alerts.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All you have to do is make sure you use your HSA for eligible health care expenses.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We recommend saving your documentation such as itemized receipts and EOBs for tax purposes. You can use the expense tracker in your account to store everything in one place.</a:t>
            </a:r>
            <a:endParaRPr>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Then at the end of the year we will provide you with the necessary tax forms for you to file your taxes. But it is still your responsibility to report your HSA contributions and distributions at tax time.</a:t>
            </a:r>
            <a:endParaRPr sz="1200">
              <a:solidFill>
                <a:schemeClr val="dk1"/>
              </a:solidFill>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1"/>
        <p:cNvGrpSpPr/>
        <p:nvPr/>
      </p:nvGrpSpPr>
      <p:grpSpPr>
        <a:xfrm>
          <a:off x="0" y="0"/>
          <a:ext cx="0" cy="0"/>
          <a:chOff x="0" y="0"/>
          <a:chExt cx="0" cy="0"/>
        </a:xfrm>
      </p:grpSpPr>
      <p:sp>
        <p:nvSpPr>
          <p:cNvPr id="4972" name="Google Shape;4972;g3d44413d25b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3" name="Google Shape;4973;g3d44413d25b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Your enrollment in an HSA includes our free benefits debit card. This allows you to easily access your HSA funds right from your wallet to help you minimize the amount of out of pocket spending.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also have the option to add your benefits debit card to your mobile wallet, giving you convenient access on the go.</a:t>
            </a:r>
            <a:br>
              <a:rPr lang="en" sz="1200">
                <a:solidFill>
                  <a:schemeClr val="dk1"/>
                </a:solidFill>
              </a:rPr>
            </a:b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If you already have our debit card, they are good for three years, so if you received one within the last two years you will not get a new one again next year. We will mail you a new debit card 90 days before the expiration date of your current debit card. All new cards will be good for 4 years.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Regardless if you are enrolled in an HSA or other WEX benefits you will use the same card.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If your card is lost or stolen, you can order a new card free of charge from the benefits mobile app or by going through your online account.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WEX Benefits Debit Card is the most common way that distributions are made from your HSA. </a:t>
            </a:r>
            <a:endParaRPr sz="1200">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3"/>
        <p:cNvGrpSpPr/>
        <p:nvPr/>
      </p:nvGrpSpPr>
      <p:grpSpPr>
        <a:xfrm>
          <a:off x="0" y="0"/>
          <a:ext cx="0" cy="0"/>
          <a:chOff x="0" y="0"/>
          <a:chExt cx="0" cy="0"/>
        </a:xfrm>
      </p:grpSpPr>
      <p:sp>
        <p:nvSpPr>
          <p:cNvPr id="4994" name="Google Shape;4994;g3d44413d25b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5" name="Google Shape;4995;g3d44413d25b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In addition to using your debit card you can also submit a distribution request from your HSA at anytime.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login to your online account or use your mobile app to request a payment to be sent directly to your provider or request a distribution directly to yourself for an expense you paid out of pocket.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And do not forget about direct deposit! You can set up direct deposit directly from your online account allowing us to automatically distribute funds directly to your bank account.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7"/>
        <p:cNvGrpSpPr/>
        <p:nvPr/>
      </p:nvGrpSpPr>
      <p:grpSpPr>
        <a:xfrm>
          <a:off x="0" y="0"/>
          <a:ext cx="0" cy="0"/>
          <a:chOff x="0" y="0"/>
          <a:chExt cx="0" cy="0"/>
        </a:xfrm>
      </p:grpSpPr>
      <p:sp>
        <p:nvSpPr>
          <p:cNvPr id="5028" name="Google Shape;5028;g3d444da5fc1_0_12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9" name="Google Shape;5029;g3d444da5fc1_0_12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WEX also provides you with a variety of tools to help you manage your health care expenses including: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Your online account has an investment guidance tool – just follow the series of questions about your HSA goals and we will provide you with recommendations.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We also have an HSA calculator to help you estimate how much to contribute into your HSA each year.</a:t>
            </a: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5"/>
        <p:cNvGrpSpPr/>
        <p:nvPr/>
      </p:nvGrpSpPr>
      <p:grpSpPr>
        <a:xfrm>
          <a:off x="0" y="0"/>
          <a:ext cx="0" cy="0"/>
          <a:chOff x="0" y="0"/>
          <a:chExt cx="0" cy="0"/>
        </a:xfrm>
      </p:grpSpPr>
      <p:sp>
        <p:nvSpPr>
          <p:cNvPr id="5036" name="Google Shape;5036;g3d44413d25b_1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7" name="Google Shape;5037;g3d44413d25b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let’s end with a highlight of how you can access all of your accounts with us.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000">
              <a:latin typeface="Inter"/>
              <a:ea typeface="Inter"/>
              <a:cs typeface="Inter"/>
              <a:sym typeface="Inte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9"/>
        <p:cNvGrpSpPr/>
        <p:nvPr/>
      </p:nvGrpSpPr>
      <p:grpSpPr>
        <a:xfrm>
          <a:off x="0" y="0"/>
          <a:ext cx="0" cy="0"/>
          <a:chOff x="0" y="0"/>
          <a:chExt cx="0" cy="0"/>
        </a:xfrm>
      </p:grpSpPr>
      <p:sp>
        <p:nvSpPr>
          <p:cNvPr id="5070" name="Google Shape;5070;g3d44413d25b_1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1" name="Google Shape;5071;g3d44413d25b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WEX mobile app provides you with quick easy access to your online account. After logging in the first time, you can set up face ID access right from your phone.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Other great features include: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An eligible expense scanner – scan barcodes of items to see if they qualify as an eligible expense. — </a:t>
            </a:r>
            <a:r>
              <a:rPr lang="en" b="1">
                <a:solidFill>
                  <a:schemeClr val="dk1"/>
                </a:solidFill>
                <a:latin typeface="Inter"/>
                <a:ea typeface="Inter"/>
                <a:cs typeface="Inter"/>
                <a:sym typeface="Inter"/>
              </a:rPr>
              <a:t>(Remove if not applicable)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Take a photo of your explanation of benefits or itemized receipt in order to submit documentation for any outstanding claims. This saves a ton of time since you don’t have to scan an email receipt and upload it manually.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Easily check your account balance while standing in line at the store, making it easy to decide if you want to use your HSA dollars to cover a purchase.</a:t>
            </a:r>
            <a:endParaRPr sz="1000">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4"/>
        <p:cNvGrpSpPr/>
        <p:nvPr/>
      </p:nvGrpSpPr>
      <p:grpSpPr>
        <a:xfrm>
          <a:off x="0" y="0"/>
          <a:ext cx="0" cy="0"/>
          <a:chOff x="0" y="0"/>
          <a:chExt cx="0" cy="0"/>
        </a:xfrm>
      </p:grpSpPr>
      <p:sp>
        <p:nvSpPr>
          <p:cNvPr id="4715" name="Google Shape;4715;g3d44413d25b_1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Health Savings Account.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This presentation is being presented by WEX. My name is ____________ and I am happy to be here with you today! </a:t>
            </a:r>
            <a:endParaRPr sz="1200">
              <a:solidFill>
                <a:schemeClr val="dk1"/>
              </a:solidFill>
            </a:endParaRPr>
          </a:p>
        </p:txBody>
      </p:sp>
      <p:sp>
        <p:nvSpPr>
          <p:cNvPr id="4716" name="Google Shape;4716;g3d44413d25b_1_8: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1"/>
        <p:cNvGrpSpPr/>
        <p:nvPr/>
      </p:nvGrpSpPr>
      <p:grpSpPr>
        <a:xfrm>
          <a:off x="0" y="0"/>
          <a:ext cx="0" cy="0"/>
          <a:chOff x="0" y="0"/>
          <a:chExt cx="0" cy="0"/>
        </a:xfrm>
      </p:grpSpPr>
      <p:sp>
        <p:nvSpPr>
          <p:cNvPr id="3622" name="Google Shape;3622;g3dd21973f9b_0_7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3" name="Google Shape;3623;g3dd21973f9b_0_7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7"/>
        <p:cNvGrpSpPr/>
        <p:nvPr/>
      </p:nvGrpSpPr>
      <p:grpSpPr>
        <a:xfrm>
          <a:off x="0" y="0"/>
          <a:ext cx="0" cy="0"/>
          <a:chOff x="0" y="0"/>
          <a:chExt cx="0" cy="0"/>
        </a:xfrm>
      </p:grpSpPr>
      <p:sp>
        <p:nvSpPr>
          <p:cNvPr id="5138" name="Google Shape;5138;g3d44413d25b_1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139" name="Google Shape;5139;g3d44413d25b_1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0"/>
        <p:cNvGrpSpPr/>
        <p:nvPr/>
      </p:nvGrpSpPr>
      <p:grpSpPr>
        <a:xfrm>
          <a:off x="0" y="0"/>
          <a:ext cx="0" cy="0"/>
          <a:chOff x="0" y="0"/>
          <a:chExt cx="0" cy="0"/>
        </a:xfrm>
      </p:grpSpPr>
      <p:sp>
        <p:nvSpPr>
          <p:cNvPr id="4721" name="Google Shape;4721;g3d44413d25b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During our presentation today, I will be reviewing what a health savings account, or HSA, is and why you should consider enrolling in an HSA.</a:t>
            </a:r>
            <a:endParaRPr>
              <a:solidFill>
                <a:schemeClr val="dk1"/>
              </a:solidFill>
              <a:latin typeface="Inter"/>
              <a:ea typeface="Inter"/>
              <a:cs typeface="Inter"/>
              <a:sym typeface="Inter"/>
            </a:endParaRPr>
          </a:p>
        </p:txBody>
      </p:sp>
      <p:sp>
        <p:nvSpPr>
          <p:cNvPr id="4722" name="Google Shape;4722;g3d44413d25b_1_13: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7"/>
        <p:cNvGrpSpPr/>
        <p:nvPr/>
      </p:nvGrpSpPr>
      <p:grpSpPr>
        <a:xfrm>
          <a:off x="0" y="0"/>
          <a:ext cx="0" cy="0"/>
          <a:chOff x="0" y="0"/>
          <a:chExt cx="0" cy="0"/>
        </a:xfrm>
      </p:grpSpPr>
      <p:sp>
        <p:nvSpPr>
          <p:cNvPr id="4728" name="Google Shape;4728;g3d44413d25b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9" name="Google Shape;4729;g3d44413d25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 health savings account is a benefit that allows you to choose how much of your paycheck you’d like to set aside, before taxes are taken out, for eligible healthcare expenses that we’ll look at in just a moment, or use as a retirement savings tool.</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Just some of the benefits are that it is YOURS and an individually owned account. Think of your HSA as a personal savings account. Any unspent money in your HSA remains yours and rolls over year after year, allowing you to grow your balance over time.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You also have investment options, You can invest your HSA funds in an interest-bearing account or our standard mutual fund lineup. Savvy investors may opt for a health savings brokerage account powered by Charles Schwab, giving you access to more than 8,500 mutual funds, stocks and bonds.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It is flexible and helps you save for a rainy day, Invest for your future retirement, Or simply spend your funds on qualified expenses, tax free. </a:t>
            </a:r>
            <a:endParaRPr>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5"/>
        <p:cNvGrpSpPr/>
        <p:nvPr/>
      </p:nvGrpSpPr>
      <p:grpSpPr>
        <a:xfrm>
          <a:off x="0" y="0"/>
          <a:ext cx="0" cy="0"/>
          <a:chOff x="0" y="0"/>
          <a:chExt cx="0" cy="0"/>
        </a:xfrm>
      </p:grpSpPr>
      <p:sp>
        <p:nvSpPr>
          <p:cNvPr id="4766" name="Google Shape;4766;g3d4691f7cc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7" name="Google Shape;4767;g3d4691f7cc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In order to be eligible for an HSA you must be enrolled in a high-deductible health plan (HDHP).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This means you cannot be covered by a PPO or HMO health plan regardless if you are enrolled in the plan or you are covered by your spouse’s or guardian’s PPO or HMO health plan.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For reference a PPO or HMO plan would have co-pays, and a HDHP would not.  In order to qualify as a HDHP (in </a:t>
            </a:r>
            <a:r>
              <a:rPr lang="en" sz="1200" b="1">
                <a:solidFill>
                  <a:schemeClr val="dk1"/>
                </a:solidFill>
                <a:latin typeface="Inter"/>
                <a:ea typeface="Inter"/>
                <a:cs typeface="Inter"/>
                <a:sym typeface="Inter"/>
              </a:rPr>
              <a:t>2026</a:t>
            </a:r>
            <a:r>
              <a:rPr lang="en" sz="1200">
                <a:solidFill>
                  <a:schemeClr val="dk1"/>
                </a:solidFill>
                <a:latin typeface="Inter"/>
                <a:ea typeface="Inter"/>
                <a:cs typeface="Inter"/>
                <a:sym typeface="Inter"/>
              </a:rPr>
              <a:t>), the health plan must have a deductible of at least </a:t>
            </a:r>
            <a:r>
              <a:rPr lang="en" sz="1200" b="1">
                <a:solidFill>
                  <a:schemeClr val="dk1"/>
                </a:solidFill>
                <a:latin typeface="Inter"/>
                <a:ea typeface="Inter"/>
                <a:cs typeface="Inter"/>
                <a:sym typeface="Inter"/>
              </a:rPr>
              <a:t>$1700</a:t>
            </a:r>
            <a:r>
              <a:rPr lang="en" sz="1200">
                <a:solidFill>
                  <a:schemeClr val="dk1"/>
                </a:solidFill>
                <a:latin typeface="Inter"/>
                <a:ea typeface="Inter"/>
                <a:cs typeface="Inter"/>
                <a:sym typeface="Inter"/>
              </a:rPr>
              <a:t> for individual coverage and </a:t>
            </a:r>
            <a:r>
              <a:rPr lang="en" sz="1200" b="1">
                <a:solidFill>
                  <a:schemeClr val="dk1"/>
                </a:solidFill>
                <a:latin typeface="Inter"/>
                <a:ea typeface="Inter"/>
                <a:cs typeface="Inter"/>
                <a:sym typeface="Inter"/>
              </a:rPr>
              <a:t>$3400</a:t>
            </a:r>
            <a:r>
              <a:rPr lang="en" sz="1200">
                <a:solidFill>
                  <a:schemeClr val="dk1"/>
                </a:solidFill>
                <a:latin typeface="Inter"/>
                <a:ea typeface="Inter"/>
                <a:cs typeface="Inter"/>
                <a:sym typeface="Inter"/>
              </a:rPr>
              <a:t> for family coverage. </a:t>
            </a:r>
            <a:endParaRPr sz="1200" b="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b="1">
              <a:solidFill>
                <a:schemeClr val="dk1"/>
              </a:solidFill>
              <a:latin typeface="Inter"/>
              <a:ea typeface="Inter"/>
              <a:cs typeface="Inter"/>
              <a:sym typeface="Inter"/>
            </a:endParaRPr>
          </a:p>
          <a:p>
            <a:pPr marL="0" lvl="0" indent="0" algn="l" rtl="0">
              <a:spcBef>
                <a:spcPts val="0"/>
              </a:spcBef>
              <a:spcAft>
                <a:spcPts val="0"/>
              </a:spcAft>
              <a:buNone/>
            </a:pPr>
            <a:r>
              <a:rPr lang="en" sz="1200" b="1">
                <a:solidFill>
                  <a:schemeClr val="dk1"/>
                </a:solidFill>
                <a:latin typeface="Inter"/>
                <a:ea typeface="Inter"/>
                <a:cs typeface="Inter"/>
                <a:sym typeface="Inter"/>
              </a:rPr>
              <a:t>Did you know you can enroll in an HSA and still enroll in a Limited or Combination FSA, and Dependent care FSA? —(Remove or edit SCRIPT and SLIDE if not applicable)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5"/>
        <p:cNvGrpSpPr/>
        <p:nvPr/>
      </p:nvGrpSpPr>
      <p:grpSpPr>
        <a:xfrm>
          <a:off x="0" y="0"/>
          <a:ext cx="0" cy="0"/>
          <a:chOff x="0" y="0"/>
          <a:chExt cx="0" cy="0"/>
        </a:xfrm>
      </p:grpSpPr>
      <p:sp>
        <p:nvSpPr>
          <p:cNvPr id="4776" name="Google Shape;4776;g3d444da5fc1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7" name="Google Shape;4777;g3d444da5fc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Health Savings Accounts offer a unique, triple-tax savings. This means that the money you contribute, earnings from investments and withdrawals for eligible expenses are all tax-free, offering more tax savings than a traditional Roth 401(k) and IRA, making it a powerful savings and retirement tool. </a:t>
            </a:r>
            <a:endParaRPr sz="1200">
              <a:solidFill>
                <a:schemeClr val="dk1"/>
              </a:solidFill>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4"/>
        <p:cNvGrpSpPr/>
        <p:nvPr/>
      </p:nvGrpSpPr>
      <p:grpSpPr>
        <a:xfrm>
          <a:off x="0" y="0"/>
          <a:ext cx="0" cy="0"/>
          <a:chOff x="0" y="0"/>
          <a:chExt cx="0" cy="0"/>
        </a:xfrm>
      </p:grpSpPr>
      <p:sp>
        <p:nvSpPr>
          <p:cNvPr id="4815" name="Google Shape;4815;g3d444da5fc1_0_17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Now what is eligible under an HSA? There are thousands of eligible items including but not limited to: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Copays, coinsurance, insurance premiums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Doctor visits and surgeries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Over-the-counter medications (first-aid, allergy, asthma, cold/flu, heartburn, etc.)</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Prescription drugs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Birthing and lamaze classes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Dental and orthodontia </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Vision expenses, such as frames, contacts, prescription sunglasses, etc</a:t>
            </a:r>
            <a:endParaRPr sz="1200">
              <a:solidFill>
                <a:schemeClr val="dk1"/>
              </a:solidFill>
            </a:endParaRPr>
          </a:p>
          <a:p>
            <a:pPr marL="0" lvl="0" indent="0" algn="l" rtl="0">
              <a:spcBef>
                <a:spcPts val="0"/>
              </a:spcBef>
              <a:spcAft>
                <a:spcPts val="0"/>
              </a:spcAft>
              <a:buNone/>
            </a:pPr>
            <a:endParaRPr/>
          </a:p>
        </p:txBody>
      </p:sp>
      <p:sp>
        <p:nvSpPr>
          <p:cNvPr id="4816" name="Google Shape;4816;g3d444da5fc1_0_1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6"/>
        <p:cNvGrpSpPr/>
        <p:nvPr/>
      </p:nvGrpSpPr>
      <p:grpSpPr>
        <a:xfrm>
          <a:off x="0" y="0"/>
          <a:ext cx="0" cy="0"/>
          <a:chOff x="0" y="0"/>
          <a:chExt cx="0" cy="0"/>
        </a:xfrm>
      </p:grpSpPr>
      <p:sp>
        <p:nvSpPr>
          <p:cNvPr id="4827" name="Google Shape;4827;g3d45385ad26_0_6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8" name="Google Shape;4828;g3d45385ad26_0_6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When you reach age 65, you can withdraw money (without penalty) and use it for anything, including non-healthcare expenses. You are eligible to contribute to an HSA after you turn 65 if you meet the following criteria:</a:t>
            </a:r>
            <a:endParaRPr sz="120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remain enrolled in a qualified high-deductible health plan (HDHP).</a:t>
            </a:r>
            <a:endParaRPr sz="120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do not enroll in Medicare.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br>
              <a:rPr lang="en" sz="1200">
                <a:solidFill>
                  <a:schemeClr val="dk1"/>
                </a:solidFill>
                <a:latin typeface="Inter"/>
                <a:ea typeface="Inter"/>
                <a:cs typeface="Inter"/>
                <a:sym typeface="Inter"/>
              </a:rPr>
            </a:br>
            <a:r>
              <a:rPr lang="en" sz="1200" u="sng">
                <a:solidFill>
                  <a:schemeClr val="dk1"/>
                </a:solidFill>
                <a:latin typeface="Inter"/>
                <a:ea typeface="Inter"/>
                <a:cs typeface="Inter"/>
                <a:sym typeface="Inter"/>
              </a:rPr>
              <a:t>Note</a:t>
            </a:r>
            <a:r>
              <a:rPr lang="en" sz="1200">
                <a:solidFill>
                  <a:schemeClr val="dk1"/>
                </a:solidFill>
                <a:latin typeface="Inter"/>
                <a:ea typeface="Inter"/>
                <a:cs typeface="Inter"/>
                <a:sym typeface="Inter"/>
              </a:rPr>
              <a:t>: If you sign up for Social Security, you are automatically enrolled in Medicare Part 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If you are enrolled in Medicare, you are not eligible to contribute to your HSA. However, you may continue to withdraw funds from your HSA without penalty. Distributions remain tax deductible if they are used to pay for qualified medical expenses.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spouse’s enrollment in Medicare doesn’t provide coverage for you, so you remain eligible to contribute to your HSA as long as you are not covered by a non-high-deductible health plan (non-HDHP). Your spouse’s qualified medical expenses are still eligible for reimbursement from your HSA even though your spouse is enrolled in Medicare.</a:t>
            </a:r>
            <a:br>
              <a:rPr lang="en" sz="1200">
                <a:solidFill>
                  <a:schemeClr val="dk1"/>
                </a:solidFill>
                <a:latin typeface="Inter"/>
                <a:ea typeface="Inter"/>
                <a:cs typeface="Inter"/>
                <a:sym typeface="Inter"/>
              </a:rPr>
            </a:b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4"/>
        <p:cNvGrpSpPr/>
        <p:nvPr/>
      </p:nvGrpSpPr>
      <p:grpSpPr>
        <a:xfrm>
          <a:off x="0" y="0"/>
          <a:ext cx="0" cy="0"/>
          <a:chOff x="0" y="0"/>
          <a:chExt cx="0" cy="0"/>
        </a:xfrm>
      </p:grpSpPr>
      <p:sp>
        <p:nvSpPr>
          <p:cNvPr id="4835" name="Google Shape;4835;g3d444da5fc1_0_5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6" name="Google Shape;4836;g3d444da5fc1_0_5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This slide represents the </a:t>
            </a:r>
            <a:r>
              <a:rPr lang="en" sz="1200" b="1">
                <a:solidFill>
                  <a:schemeClr val="dk1"/>
                </a:solidFill>
                <a:latin typeface="Inter"/>
                <a:ea typeface="Inter"/>
                <a:cs typeface="Inter"/>
                <a:sym typeface="Inter"/>
              </a:rPr>
              <a:t>2026 </a:t>
            </a:r>
            <a:r>
              <a:rPr lang="en" sz="1200">
                <a:solidFill>
                  <a:schemeClr val="dk1"/>
                </a:solidFill>
                <a:latin typeface="Inter"/>
                <a:ea typeface="Inter"/>
                <a:cs typeface="Inter"/>
                <a:sym typeface="Inter"/>
              </a:rPr>
              <a:t>HSA annual contribution limits which ar </a:t>
            </a:r>
            <a:r>
              <a:rPr lang="en" sz="1200" b="1">
                <a:solidFill>
                  <a:schemeClr val="dk1"/>
                </a:solidFill>
                <a:latin typeface="Inter"/>
                <a:ea typeface="Inter"/>
                <a:cs typeface="Inter"/>
                <a:sym typeface="Inter"/>
              </a:rPr>
              <a:t>$4400 </a:t>
            </a:r>
            <a:r>
              <a:rPr lang="en" sz="1200">
                <a:solidFill>
                  <a:schemeClr val="dk1"/>
                </a:solidFill>
                <a:latin typeface="Inter"/>
                <a:ea typeface="Inter"/>
                <a:cs typeface="Inter"/>
                <a:sym typeface="Inter"/>
              </a:rPr>
              <a:t>for individual and </a:t>
            </a:r>
            <a:r>
              <a:rPr lang="en" sz="1200" b="1">
                <a:solidFill>
                  <a:schemeClr val="dk1"/>
                </a:solidFill>
                <a:latin typeface="Inter"/>
                <a:ea typeface="Inter"/>
                <a:cs typeface="Inter"/>
                <a:sym typeface="Inter"/>
              </a:rPr>
              <a:t>$8750</a:t>
            </a:r>
            <a:r>
              <a:rPr lang="en" sz="1200">
                <a:solidFill>
                  <a:schemeClr val="dk1"/>
                </a:solidFill>
                <a:latin typeface="Inter"/>
                <a:ea typeface="Inter"/>
                <a:cs typeface="Inter"/>
                <a:sym typeface="Inter"/>
              </a:rPr>
              <a:t> family.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b="1">
                <a:solidFill>
                  <a:schemeClr val="dk1"/>
                </a:solidFill>
                <a:latin typeface="Inter"/>
                <a:ea typeface="Inter"/>
                <a:cs typeface="Inter"/>
                <a:sym typeface="Inter"/>
              </a:rPr>
              <a:t>Your employer is contributing, $X,XXX for Individual plans and $X,XXX for family plans </a:t>
            </a:r>
            <a:r>
              <a:rPr lang="en" sz="1200">
                <a:solidFill>
                  <a:schemeClr val="dk1"/>
                </a:solidFill>
                <a:latin typeface="Inter"/>
                <a:ea typeface="Inter"/>
                <a:cs typeface="Inter"/>
                <a:sym typeface="Inter"/>
              </a:rPr>
              <a:t>—</a:t>
            </a:r>
            <a:r>
              <a:rPr lang="en" sz="1200" b="1">
                <a:solidFill>
                  <a:schemeClr val="dk1"/>
                </a:solidFill>
                <a:latin typeface="Inter"/>
                <a:ea typeface="Inter"/>
                <a:cs typeface="Inter"/>
                <a:sym typeface="Inter"/>
              </a:rPr>
              <a:t>(Remove or edit SCRIPT and SLIDE if not applicable)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contribute pre-tax via payroll contributions as well as post tax contributions, and contributions can be changed at any time throughout the year.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Your annual contributions should not exceed the annual limits or you may be fined by the IRS, and WEX will alert you via email if you contribute more than the IRS maximum with us. You can also set up text alerts so you receive a notification once you meet an established contribution threshold.</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Any individual age 55 or older, who is </a:t>
            </a:r>
            <a:r>
              <a:rPr lang="en" sz="1200" u="sng">
                <a:solidFill>
                  <a:schemeClr val="dk1"/>
                </a:solidFill>
                <a:latin typeface="Inter"/>
                <a:ea typeface="Inter"/>
                <a:cs typeface="Inter"/>
                <a:sym typeface="Inter"/>
              </a:rPr>
              <a:t>currently</a:t>
            </a:r>
            <a:r>
              <a:rPr lang="en" sz="1200">
                <a:solidFill>
                  <a:schemeClr val="dk1"/>
                </a:solidFill>
                <a:latin typeface="Inter"/>
                <a:ea typeface="Inter"/>
                <a:cs typeface="Inter"/>
                <a:sym typeface="Inter"/>
              </a:rPr>
              <a:t> enrolled </a:t>
            </a:r>
            <a:r>
              <a:rPr lang="en" sz="1200" u="sng">
                <a:solidFill>
                  <a:schemeClr val="dk1"/>
                </a:solidFill>
                <a:latin typeface="Inter"/>
                <a:ea typeface="Inter"/>
                <a:cs typeface="Inter"/>
                <a:sym typeface="Inter"/>
              </a:rPr>
              <a:t>and</a:t>
            </a:r>
            <a:r>
              <a:rPr lang="en" sz="1200">
                <a:solidFill>
                  <a:schemeClr val="dk1"/>
                </a:solidFill>
                <a:latin typeface="Inter"/>
                <a:ea typeface="Inter"/>
                <a:cs typeface="Inter"/>
                <a:sym typeface="Inter"/>
              </a:rPr>
              <a:t> eligible for the HSA may contribute an additional $1000 (above and beyond the IRS maximum) annually to their account.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Studies are showing that Americans appreciate their benefits even more now and are in fact contributing more.  Encourage you to sit down and run your numbers. Set savings goals. If you are just starting off, some will contribute just enough to cover their deductible.  Then, if a healthcare expense comes out of left-field, it does not weigh you down.  You can use your HSA.  Then, save whenever you can.  Some of those smaller items can be paid for out-of-pocket so that you can save your HSA instead.  Down the road, you could always pull the HSA funds out if you really need them.  Remember it is a health savings account, not a health spending account.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0.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0.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1.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7.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67.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0.jp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500"/>
        <p:cNvGrpSpPr/>
        <p:nvPr/>
      </p:nvGrpSpPr>
      <p:grpSpPr>
        <a:xfrm>
          <a:off x="0" y="0"/>
          <a:ext cx="0" cy="0"/>
          <a:chOff x="0" y="0"/>
          <a:chExt cx="0" cy="0"/>
        </a:xfrm>
      </p:grpSpPr>
      <p:sp>
        <p:nvSpPr>
          <p:cNvPr id="1501" name="Google Shape;1501;p1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2" name="Google Shape;1502;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503"/>
        <p:cNvGrpSpPr/>
        <p:nvPr/>
      </p:nvGrpSpPr>
      <p:grpSpPr>
        <a:xfrm>
          <a:off x="0" y="0"/>
          <a:ext cx="0" cy="0"/>
          <a:chOff x="0" y="0"/>
          <a:chExt cx="0" cy="0"/>
        </a:xfrm>
      </p:grpSpPr>
      <p:sp>
        <p:nvSpPr>
          <p:cNvPr id="1504" name="Google Shape;1504;p103"/>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05" name="Google Shape;1505;p103"/>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06" name="Google Shape;1506;p10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7" name="Google Shape;1507;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1508" name="Google Shape;1508;p103"/>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09" name="Google Shape;1509;p103"/>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0" name="Google Shape;1510;p103"/>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1" name="Google Shape;1511;p103"/>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2" name="Google Shape;1512;p103"/>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3" name="Google Shape;1513;p103"/>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4" name="Google Shape;1514;p103"/>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5" name="Google Shape;1515;p103"/>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516"/>
        <p:cNvGrpSpPr/>
        <p:nvPr/>
      </p:nvGrpSpPr>
      <p:grpSpPr>
        <a:xfrm>
          <a:off x="0" y="0"/>
          <a:ext cx="0" cy="0"/>
          <a:chOff x="0" y="0"/>
          <a:chExt cx="0" cy="0"/>
        </a:xfrm>
      </p:grpSpPr>
      <p:sp>
        <p:nvSpPr>
          <p:cNvPr id="1517" name="Google Shape;1517;p104"/>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8" name="Google Shape;1518;p104"/>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9" name="Google Shape;1519;p104"/>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20" name="Google Shape;1520;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21" name="Google Shape;1521;p104"/>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1522" name="Google Shape;1522;p1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3" name="Google Shape;1523;p1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4" name="Google Shape;1524;p104"/>
          <p:cNvSpPr>
            <a:spLocks noGrp="1"/>
          </p:cNvSpPr>
          <p:nvPr>
            <p:ph type="pic" idx="2"/>
          </p:nvPr>
        </p:nvSpPr>
        <p:spPr>
          <a:xfrm>
            <a:off x="1396124" y="302419"/>
            <a:ext cx="765900" cy="765600"/>
          </a:xfrm>
          <a:prstGeom prst="ellipse">
            <a:avLst/>
          </a:prstGeom>
          <a:noFill/>
          <a:ln>
            <a:noFill/>
          </a:ln>
        </p:spPr>
      </p:sp>
      <p:sp>
        <p:nvSpPr>
          <p:cNvPr id="1525" name="Google Shape;1525;p104"/>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26" name="Google Shape;1526;p1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1527" name="Google Shape;1527;p104"/>
          <p:cNvSpPr>
            <a:spLocks noGrp="1"/>
          </p:cNvSpPr>
          <p:nvPr>
            <p:ph type="pic" idx="3"/>
          </p:nvPr>
        </p:nvSpPr>
        <p:spPr>
          <a:xfrm>
            <a:off x="3953026" y="1074729"/>
            <a:ext cx="1566000" cy="429900"/>
          </a:xfrm>
          <a:prstGeom prst="rect">
            <a:avLst/>
          </a:prstGeom>
          <a:solidFill>
            <a:schemeClr val="lt2"/>
          </a:solidFill>
          <a:ln>
            <a:noFill/>
          </a:ln>
        </p:spPr>
      </p:sp>
      <p:sp>
        <p:nvSpPr>
          <p:cNvPr id="1528" name="Google Shape;1528;p104"/>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529"/>
        <p:cNvGrpSpPr/>
        <p:nvPr/>
      </p:nvGrpSpPr>
      <p:grpSpPr>
        <a:xfrm>
          <a:off x="0" y="0"/>
          <a:ext cx="0" cy="0"/>
          <a:chOff x="0" y="0"/>
          <a:chExt cx="0" cy="0"/>
        </a:xfrm>
      </p:grpSpPr>
      <p:pic>
        <p:nvPicPr>
          <p:cNvPr id="1530" name="Google Shape;1530;p105"/>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1531" name="Google Shape;1531;p105"/>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2" name="Google Shape;1532;p105"/>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3" name="Google Shape;1533;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34" name="Google Shape;1534;p105"/>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5" name="Google Shape;1535;p105"/>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6" name="Google Shape;1536;p105"/>
          <p:cNvSpPr>
            <a:spLocks noGrp="1"/>
          </p:cNvSpPr>
          <p:nvPr>
            <p:ph type="pic" idx="2"/>
          </p:nvPr>
        </p:nvSpPr>
        <p:spPr>
          <a:xfrm>
            <a:off x="1396124" y="302419"/>
            <a:ext cx="765900" cy="765600"/>
          </a:xfrm>
          <a:prstGeom prst="ellipse">
            <a:avLst/>
          </a:prstGeom>
          <a:noFill/>
          <a:ln>
            <a:noFill/>
          </a:ln>
        </p:spPr>
      </p:sp>
      <p:sp>
        <p:nvSpPr>
          <p:cNvPr id="1537" name="Google Shape;1537;p105"/>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38" name="Google Shape;1538;p105"/>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1539" name="Google Shape;1539;p105"/>
          <p:cNvSpPr>
            <a:spLocks noGrp="1"/>
          </p:cNvSpPr>
          <p:nvPr>
            <p:ph type="pic" idx="3"/>
          </p:nvPr>
        </p:nvSpPr>
        <p:spPr>
          <a:xfrm>
            <a:off x="3953026" y="1074729"/>
            <a:ext cx="1566000" cy="429900"/>
          </a:xfrm>
          <a:prstGeom prst="rect">
            <a:avLst/>
          </a:prstGeom>
          <a:solidFill>
            <a:schemeClr val="lt2"/>
          </a:solidFill>
          <a:ln>
            <a:noFill/>
          </a:ln>
        </p:spPr>
      </p:sp>
      <p:sp>
        <p:nvSpPr>
          <p:cNvPr id="1540" name="Google Shape;1540;p105"/>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541"/>
        <p:cNvGrpSpPr/>
        <p:nvPr/>
      </p:nvGrpSpPr>
      <p:grpSpPr>
        <a:xfrm>
          <a:off x="0" y="0"/>
          <a:ext cx="0" cy="0"/>
          <a:chOff x="0" y="0"/>
          <a:chExt cx="0" cy="0"/>
        </a:xfrm>
      </p:grpSpPr>
      <p:sp>
        <p:nvSpPr>
          <p:cNvPr id="1542" name="Google Shape;1542;p1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3" name="Google Shape;1543;p1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44" name="Google Shape;1544;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45" name="Google Shape;1545;p106"/>
          <p:cNvGrpSpPr/>
          <p:nvPr/>
        </p:nvGrpSpPr>
        <p:grpSpPr>
          <a:xfrm>
            <a:off x="4363971" y="1237055"/>
            <a:ext cx="473625" cy="473625"/>
            <a:chOff x="-5326064" y="9047077"/>
            <a:chExt cx="1263000" cy="1263000"/>
          </a:xfrm>
        </p:grpSpPr>
        <p:sp>
          <p:nvSpPr>
            <p:cNvPr id="1546" name="Google Shape;1546;p1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7" name="Google Shape;1547;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48" name="Google Shape;1548;p1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49" name="Google Shape;1549;p106"/>
          <p:cNvGrpSpPr/>
          <p:nvPr/>
        </p:nvGrpSpPr>
        <p:grpSpPr>
          <a:xfrm>
            <a:off x="8381796" y="4822425"/>
            <a:ext cx="537710" cy="158585"/>
            <a:chOff x="22351457" y="12859799"/>
            <a:chExt cx="1433894" cy="422893"/>
          </a:xfrm>
        </p:grpSpPr>
        <p:grpSp>
          <p:nvGrpSpPr>
            <p:cNvPr id="1550" name="Google Shape;1550;p106"/>
            <p:cNvGrpSpPr/>
            <p:nvPr/>
          </p:nvGrpSpPr>
          <p:grpSpPr>
            <a:xfrm>
              <a:off x="22351457" y="12859799"/>
              <a:ext cx="1379787" cy="422893"/>
              <a:chOff x="22351457" y="12859799"/>
              <a:chExt cx="1379787" cy="422893"/>
            </a:xfrm>
          </p:grpSpPr>
          <p:sp>
            <p:nvSpPr>
              <p:cNvPr id="1551" name="Google Shape;1551;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2" name="Google Shape;1552;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3" name="Google Shape;1553;p106"/>
              <p:cNvGrpSpPr/>
              <p:nvPr/>
            </p:nvGrpSpPr>
            <p:grpSpPr>
              <a:xfrm>
                <a:off x="23288552" y="12859801"/>
                <a:ext cx="442692" cy="422765"/>
                <a:chOff x="23288552" y="12859801"/>
                <a:chExt cx="442692" cy="422765"/>
              </a:xfrm>
            </p:grpSpPr>
            <p:grpSp>
              <p:nvGrpSpPr>
                <p:cNvPr id="1554" name="Google Shape;1554;p106"/>
                <p:cNvGrpSpPr/>
                <p:nvPr/>
              </p:nvGrpSpPr>
              <p:grpSpPr>
                <a:xfrm>
                  <a:off x="23288552" y="12859801"/>
                  <a:ext cx="442692" cy="422765"/>
                  <a:chOff x="23288552" y="12859801"/>
                  <a:chExt cx="442692" cy="422765"/>
                </a:xfrm>
              </p:grpSpPr>
              <p:sp>
                <p:nvSpPr>
                  <p:cNvPr id="1555" name="Google Shape;1555;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6" name="Google Shape;1556;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7" name="Google Shape;1557;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58" name="Google Shape;1558;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9" name="Google Shape;1559;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60" name="Google Shape;1560;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561"/>
        <p:cNvGrpSpPr/>
        <p:nvPr/>
      </p:nvGrpSpPr>
      <p:grpSpPr>
        <a:xfrm>
          <a:off x="0" y="0"/>
          <a:ext cx="0" cy="0"/>
          <a:chOff x="0" y="0"/>
          <a:chExt cx="0" cy="0"/>
        </a:xfrm>
      </p:grpSpPr>
      <p:pic>
        <p:nvPicPr>
          <p:cNvPr id="1562" name="Google Shape;1562;p1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63" name="Google Shape;1563;p107"/>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64" name="Google Shape;1564;p107"/>
          <p:cNvGrpSpPr/>
          <p:nvPr/>
        </p:nvGrpSpPr>
        <p:grpSpPr>
          <a:xfrm>
            <a:off x="4363971" y="1237055"/>
            <a:ext cx="473625" cy="473625"/>
            <a:chOff x="-5326064" y="9047077"/>
            <a:chExt cx="1263000" cy="1263000"/>
          </a:xfrm>
        </p:grpSpPr>
        <p:sp>
          <p:nvSpPr>
            <p:cNvPr id="1565" name="Google Shape;1565;p107"/>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6" name="Google Shape;1566;p107"/>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7" name="Google Shape;1567;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68" name="Google Shape;1568;p107"/>
          <p:cNvGrpSpPr/>
          <p:nvPr/>
        </p:nvGrpSpPr>
        <p:grpSpPr>
          <a:xfrm>
            <a:off x="8381796" y="4822425"/>
            <a:ext cx="537710" cy="158585"/>
            <a:chOff x="22351457" y="12859799"/>
            <a:chExt cx="1433894" cy="422893"/>
          </a:xfrm>
        </p:grpSpPr>
        <p:grpSp>
          <p:nvGrpSpPr>
            <p:cNvPr id="1569" name="Google Shape;1569;p107"/>
            <p:cNvGrpSpPr/>
            <p:nvPr/>
          </p:nvGrpSpPr>
          <p:grpSpPr>
            <a:xfrm>
              <a:off x="22351457" y="12859799"/>
              <a:ext cx="1379787" cy="422893"/>
              <a:chOff x="22351457" y="12859799"/>
              <a:chExt cx="1379787" cy="422893"/>
            </a:xfrm>
          </p:grpSpPr>
          <p:sp>
            <p:nvSpPr>
              <p:cNvPr id="1570" name="Google Shape;1570;p1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1" name="Google Shape;1571;p1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2" name="Google Shape;1572;p107"/>
              <p:cNvGrpSpPr/>
              <p:nvPr/>
            </p:nvGrpSpPr>
            <p:grpSpPr>
              <a:xfrm>
                <a:off x="23288552" y="12859801"/>
                <a:ext cx="442692" cy="422765"/>
                <a:chOff x="23288552" y="12859801"/>
                <a:chExt cx="442692" cy="422765"/>
              </a:xfrm>
            </p:grpSpPr>
            <p:grpSp>
              <p:nvGrpSpPr>
                <p:cNvPr id="1573" name="Google Shape;1573;p107"/>
                <p:cNvGrpSpPr/>
                <p:nvPr/>
              </p:nvGrpSpPr>
              <p:grpSpPr>
                <a:xfrm>
                  <a:off x="23288552" y="12859801"/>
                  <a:ext cx="442692" cy="422765"/>
                  <a:chOff x="23288552" y="12859801"/>
                  <a:chExt cx="442692" cy="422765"/>
                </a:xfrm>
              </p:grpSpPr>
              <p:sp>
                <p:nvSpPr>
                  <p:cNvPr id="1574" name="Google Shape;1574;p1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5" name="Google Shape;1575;p1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6" name="Google Shape;1576;p1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77" name="Google Shape;1577;p1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8" name="Google Shape;1578;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79" name="Google Shape;1579;p1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580" name="Google Shape;1580;p107"/>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1" name="Google Shape;1581;p107"/>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582"/>
        <p:cNvGrpSpPr/>
        <p:nvPr/>
      </p:nvGrpSpPr>
      <p:grpSpPr>
        <a:xfrm>
          <a:off x="0" y="0"/>
          <a:ext cx="0" cy="0"/>
          <a:chOff x="0" y="0"/>
          <a:chExt cx="0" cy="0"/>
        </a:xfrm>
      </p:grpSpPr>
      <p:pic>
        <p:nvPicPr>
          <p:cNvPr id="1583" name="Google Shape;1583;p10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84" name="Google Shape;1584;p108"/>
          <p:cNvSpPr>
            <a:spLocks noGrp="1"/>
          </p:cNvSpPr>
          <p:nvPr>
            <p:ph type="pic" idx="2"/>
          </p:nvPr>
        </p:nvSpPr>
        <p:spPr>
          <a:xfrm>
            <a:off x="809642" y="727999"/>
            <a:ext cx="3804900" cy="3702600"/>
          </a:xfrm>
          <a:prstGeom prst="roundRect">
            <a:avLst>
              <a:gd name="adj" fmla="val 3253"/>
            </a:avLst>
          </a:prstGeom>
          <a:noFill/>
          <a:ln>
            <a:noFill/>
          </a:ln>
        </p:spPr>
      </p:sp>
      <p:sp>
        <p:nvSpPr>
          <p:cNvPr id="1585" name="Google Shape;1585;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586" name="Google Shape;1586;p108"/>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7" name="Google Shape;1587;p108"/>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1588" name="Google Shape;1588;p108"/>
          <p:cNvGrpSpPr/>
          <p:nvPr/>
        </p:nvGrpSpPr>
        <p:grpSpPr>
          <a:xfrm>
            <a:off x="8381796" y="4822425"/>
            <a:ext cx="537710" cy="158585"/>
            <a:chOff x="22351457" y="12859799"/>
            <a:chExt cx="1433894" cy="422893"/>
          </a:xfrm>
        </p:grpSpPr>
        <p:grpSp>
          <p:nvGrpSpPr>
            <p:cNvPr id="1589" name="Google Shape;1589;p108"/>
            <p:cNvGrpSpPr/>
            <p:nvPr/>
          </p:nvGrpSpPr>
          <p:grpSpPr>
            <a:xfrm>
              <a:off x="22351457" y="12859799"/>
              <a:ext cx="1379787" cy="422893"/>
              <a:chOff x="22351457" y="12859799"/>
              <a:chExt cx="1379787" cy="422893"/>
            </a:xfrm>
          </p:grpSpPr>
          <p:sp>
            <p:nvSpPr>
              <p:cNvPr id="1590" name="Google Shape;1590;p1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1" name="Google Shape;1591;p1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92" name="Google Shape;1592;p108"/>
              <p:cNvGrpSpPr/>
              <p:nvPr/>
            </p:nvGrpSpPr>
            <p:grpSpPr>
              <a:xfrm>
                <a:off x="23288552" y="12859801"/>
                <a:ext cx="442692" cy="422765"/>
                <a:chOff x="23288552" y="12859801"/>
                <a:chExt cx="442692" cy="422765"/>
              </a:xfrm>
            </p:grpSpPr>
            <p:grpSp>
              <p:nvGrpSpPr>
                <p:cNvPr id="1593" name="Google Shape;1593;p108"/>
                <p:cNvGrpSpPr/>
                <p:nvPr/>
              </p:nvGrpSpPr>
              <p:grpSpPr>
                <a:xfrm>
                  <a:off x="23288552" y="12859801"/>
                  <a:ext cx="442692" cy="422765"/>
                  <a:chOff x="23288552" y="12859801"/>
                  <a:chExt cx="442692" cy="422765"/>
                </a:xfrm>
              </p:grpSpPr>
              <p:sp>
                <p:nvSpPr>
                  <p:cNvPr id="1594" name="Google Shape;1594;p1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5" name="Google Shape;1595;p1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96" name="Google Shape;1596;p1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97" name="Google Shape;1597;p1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98" name="Google Shape;1598;p1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99" name="Google Shape;1599;p1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600"/>
        <p:cNvGrpSpPr/>
        <p:nvPr/>
      </p:nvGrpSpPr>
      <p:grpSpPr>
        <a:xfrm>
          <a:off x="0" y="0"/>
          <a:ext cx="0" cy="0"/>
          <a:chOff x="0" y="0"/>
          <a:chExt cx="0" cy="0"/>
        </a:xfrm>
      </p:grpSpPr>
      <p:sp>
        <p:nvSpPr>
          <p:cNvPr id="1601" name="Google Shape;1601;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02" name="Google Shape;1602;p109"/>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3" name="Google Shape;1603;p109"/>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1604" name="Google Shape;1604;p109"/>
          <p:cNvGrpSpPr/>
          <p:nvPr/>
        </p:nvGrpSpPr>
        <p:grpSpPr>
          <a:xfrm>
            <a:off x="4356948" y="1194032"/>
            <a:ext cx="428662" cy="428662"/>
            <a:chOff x="-5326064" y="9047077"/>
            <a:chExt cx="1263000" cy="1263000"/>
          </a:xfrm>
        </p:grpSpPr>
        <p:sp>
          <p:nvSpPr>
            <p:cNvPr id="1605" name="Google Shape;1605;p1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6" name="Google Shape;1606;p1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7" name="Google Shape;1607;p109"/>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08" name="Google Shape;1608;p109"/>
          <p:cNvGrpSpPr/>
          <p:nvPr/>
        </p:nvGrpSpPr>
        <p:grpSpPr>
          <a:xfrm>
            <a:off x="8381796" y="4822425"/>
            <a:ext cx="537710" cy="158585"/>
            <a:chOff x="22351457" y="12859799"/>
            <a:chExt cx="1433894" cy="422893"/>
          </a:xfrm>
        </p:grpSpPr>
        <p:grpSp>
          <p:nvGrpSpPr>
            <p:cNvPr id="1609" name="Google Shape;1609;p109"/>
            <p:cNvGrpSpPr/>
            <p:nvPr/>
          </p:nvGrpSpPr>
          <p:grpSpPr>
            <a:xfrm>
              <a:off x="22351457" y="12859799"/>
              <a:ext cx="1379787" cy="422893"/>
              <a:chOff x="22351457" y="12859799"/>
              <a:chExt cx="1379787" cy="422893"/>
            </a:xfrm>
          </p:grpSpPr>
          <p:sp>
            <p:nvSpPr>
              <p:cNvPr id="1610" name="Google Shape;1610;p1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1" name="Google Shape;1611;p1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2" name="Google Shape;1612;p109"/>
              <p:cNvGrpSpPr/>
              <p:nvPr/>
            </p:nvGrpSpPr>
            <p:grpSpPr>
              <a:xfrm>
                <a:off x="23288552" y="12859801"/>
                <a:ext cx="442692" cy="422765"/>
                <a:chOff x="23288552" y="12859801"/>
                <a:chExt cx="442692" cy="422765"/>
              </a:xfrm>
            </p:grpSpPr>
            <p:grpSp>
              <p:nvGrpSpPr>
                <p:cNvPr id="1613" name="Google Shape;1613;p109"/>
                <p:cNvGrpSpPr/>
                <p:nvPr/>
              </p:nvGrpSpPr>
              <p:grpSpPr>
                <a:xfrm>
                  <a:off x="23288552" y="12859801"/>
                  <a:ext cx="442692" cy="422765"/>
                  <a:chOff x="23288552" y="12859801"/>
                  <a:chExt cx="442692" cy="422765"/>
                </a:xfrm>
              </p:grpSpPr>
              <p:sp>
                <p:nvSpPr>
                  <p:cNvPr id="1614" name="Google Shape;1614;p1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5" name="Google Shape;1615;p1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6" name="Google Shape;1616;p1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17" name="Google Shape;1617;p1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8" name="Google Shape;1618;p1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19" name="Google Shape;1619;p1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620"/>
        <p:cNvGrpSpPr/>
        <p:nvPr/>
      </p:nvGrpSpPr>
      <p:grpSpPr>
        <a:xfrm>
          <a:off x="0" y="0"/>
          <a:ext cx="0" cy="0"/>
          <a:chOff x="0" y="0"/>
          <a:chExt cx="0" cy="0"/>
        </a:xfrm>
      </p:grpSpPr>
      <p:sp>
        <p:nvSpPr>
          <p:cNvPr id="1621" name="Google Shape;1621;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22" name="Google Shape;1622;p1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623" name="Google Shape;1623;p110"/>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1624" name="Google Shape;1624;p110"/>
          <p:cNvGrpSpPr/>
          <p:nvPr/>
        </p:nvGrpSpPr>
        <p:grpSpPr>
          <a:xfrm>
            <a:off x="7848585" y="4616745"/>
            <a:ext cx="948486" cy="279733"/>
            <a:chOff x="20929561" y="12311319"/>
            <a:chExt cx="2529297" cy="745954"/>
          </a:xfrm>
        </p:grpSpPr>
        <p:grpSp>
          <p:nvGrpSpPr>
            <p:cNvPr id="1625" name="Google Shape;1625;p110"/>
            <p:cNvGrpSpPr/>
            <p:nvPr/>
          </p:nvGrpSpPr>
          <p:grpSpPr>
            <a:xfrm>
              <a:off x="20929561" y="12311319"/>
              <a:ext cx="2433857" cy="745954"/>
              <a:chOff x="20929561" y="12311319"/>
              <a:chExt cx="2433857" cy="745954"/>
            </a:xfrm>
          </p:grpSpPr>
          <p:sp>
            <p:nvSpPr>
              <p:cNvPr id="1626" name="Google Shape;1626;p11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7" name="Google Shape;1627;p11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28" name="Google Shape;1628;p110"/>
              <p:cNvGrpSpPr/>
              <p:nvPr/>
            </p:nvGrpSpPr>
            <p:grpSpPr>
              <a:xfrm>
                <a:off x="22582537" y="12311321"/>
                <a:ext cx="780881" cy="745730"/>
                <a:chOff x="22582537" y="12311321"/>
                <a:chExt cx="780881" cy="745730"/>
              </a:xfrm>
            </p:grpSpPr>
            <p:grpSp>
              <p:nvGrpSpPr>
                <p:cNvPr id="1629" name="Google Shape;1629;p110"/>
                <p:cNvGrpSpPr/>
                <p:nvPr/>
              </p:nvGrpSpPr>
              <p:grpSpPr>
                <a:xfrm>
                  <a:off x="22582537" y="12311321"/>
                  <a:ext cx="780881" cy="745730"/>
                  <a:chOff x="22582537" y="12311321"/>
                  <a:chExt cx="780881" cy="745730"/>
                </a:xfrm>
              </p:grpSpPr>
              <p:sp>
                <p:nvSpPr>
                  <p:cNvPr id="1630" name="Google Shape;1630;p11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1" name="Google Shape;1631;p11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2" name="Google Shape;1632;p11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3" name="Google Shape;1633;p11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34"/>
        <p:cNvGrpSpPr/>
        <p:nvPr/>
      </p:nvGrpSpPr>
      <p:grpSpPr>
        <a:xfrm>
          <a:off x="0" y="0"/>
          <a:ext cx="0" cy="0"/>
          <a:chOff x="0" y="0"/>
          <a:chExt cx="0" cy="0"/>
        </a:xfrm>
      </p:grpSpPr>
      <p:sp>
        <p:nvSpPr>
          <p:cNvPr id="1635" name="Google Shape;1635;p111"/>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36" name="Google Shape;1636;p1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1637"/>
        <p:cNvGrpSpPr/>
        <p:nvPr/>
      </p:nvGrpSpPr>
      <p:grpSpPr>
        <a:xfrm>
          <a:off x="0" y="0"/>
          <a:ext cx="0" cy="0"/>
          <a:chOff x="0" y="0"/>
          <a:chExt cx="0" cy="0"/>
        </a:xfrm>
      </p:grpSpPr>
      <p:pic>
        <p:nvPicPr>
          <p:cNvPr id="1638" name="Google Shape;1638;p11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639" name="Google Shape;1639;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640" name="Google Shape;1640;p112"/>
          <p:cNvGrpSpPr/>
          <p:nvPr/>
        </p:nvGrpSpPr>
        <p:grpSpPr>
          <a:xfrm>
            <a:off x="8381796" y="4822425"/>
            <a:ext cx="537710" cy="158585"/>
            <a:chOff x="22351457" y="12859799"/>
            <a:chExt cx="1433894" cy="422893"/>
          </a:xfrm>
        </p:grpSpPr>
        <p:grpSp>
          <p:nvGrpSpPr>
            <p:cNvPr id="1641" name="Google Shape;1641;p112"/>
            <p:cNvGrpSpPr/>
            <p:nvPr/>
          </p:nvGrpSpPr>
          <p:grpSpPr>
            <a:xfrm>
              <a:off x="22351457" y="12859799"/>
              <a:ext cx="1379787" cy="422893"/>
              <a:chOff x="22351457" y="12859799"/>
              <a:chExt cx="1379787" cy="422893"/>
            </a:xfrm>
          </p:grpSpPr>
          <p:sp>
            <p:nvSpPr>
              <p:cNvPr id="1642" name="Google Shape;1642;p1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3" name="Google Shape;1643;p1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44" name="Google Shape;1644;p112"/>
              <p:cNvGrpSpPr/>
              <p:nvPr/>
            </p:nvGrpSpPr>
            <p:grpSpPr>
              <a:xfrm>
                <a:off x="23288552" y="12859801"/>
                <a:ext cx="442692" cy="422765"/>
                <a:chOff x="23288552" y="12859801"/>
                <a:chExt cx="442692" cy="422765"/>
              </a:xfrm>
            </p:grpSpPr>
            <p:grpSp>
              <p:nvGrpSpPr>
                <p:cNvPr id="1645" name="Google Shape;1645;p112"/>
                <p:cNvGrpSpPr/>
                <p:nvPr/>
              </p:nvGrpSpPr>
              <p:grpSpPr>
                <a:xfrm>
                  <a:off x="23288552" y="12859801"/>
                  <a:ext cx="442692" cy="422765"/>
                  <a:chOff x="23288552" y="12859801"/>
                  <a:chExt cx="442692" cy="422765"/>
                </a:xfrm>
              </p:grpSpPr>
              <p:sp>
                <p:nvSpPr>
                  <p:cNvPr id="1646" name="Google Shape;1646;p1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7" name="Google Shape;1647;p1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8" name="Google Shape;1648;p1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49" name="Google Shape;1649;p1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0" name="Google Shape;1650;p1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1651"/>
        <p:cNvGrpSpPr/>
        <p:nvPr/>
      </p:nvGrpSpPr>
      <p:grpSpPr>
        <a:xfrm>
          <a:off x="0" y="0"/>
          <a:ext cx="0" cy="0"/>
          <a:chOff x="0" y="0"/>
          <a:chExt cx="0" cy="0"/>
        </a:xfrm>
      </p:grpSpPr>
      <p:sp>
        <p:nvSpPr>
          <p:cNvPr id="1652" name="Google Shape;1652;p11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53" name="Google Shape;1653;p1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54" name="Google Shape;1654;p113"/>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55" name="Google Shape;1655;p113"/>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56" name="Google Shape;1656;p113"/>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1657" name="Google Shape;1657;p113"/>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665"/>
        <p:cNvGrpSpPr/>
        <p:nvPr/>
      </p:nvGrpSpPr>
      <p:grpSpPr>
        <a:xfrm>
          <a:off x="0" y="0"/>
          <a:ext cx="0" cy="0"/>
          <a:chOff x="0" y="0"/>
          <a:chExt cx="0" cy="0"/>
        </a:xfrm>
      </p:grpSpPr>
      <p:sp>
        <p:nvSpPr>
          <p:cNvPr id="1666" name="Google Shape;1666;p1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7" name="Google Shape;1667;p1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68" name="Google Shape;1668;p115"/>
          <p:cNvGrpSpPr/>
          <p:nvPr/>
        </p:nvGrpSpPr>
        <p:grpSpPr>
          <a:xfrm>
            <a:off x="7848585" y="4616745"/>
            <a:ext cx="948486" cy="279733"/>
            <a:chOff x="20929561" y="12311319"/>
            <a:chExt cx="2529297" cy="745954"/>
          </a:xfrm>
        </p:grpSpPr>
        <p:grpSp>
          <p:nvGrpSpPr>
            <p:cNvPr id="1669" name="Google Shape;1669;p115"/>
            <p:cNvGrpSpPr/>
            <p:nvPr/>
          </p:nvGrpSpPr>
          <p:grpSpPr>
            <a:xfrm>
              <a:off x="20929561" y="12311319"/>
              <a:ext cx="2433857" cy="745954"/>
              <a:chOff x="20929561" y="12311319"/>
              <a:chExt cx="2433857" cy="745954"/>
            </a:xfrm>
          </p:grpSpPr>
          <p:sp>
            <p:nvSpPr>
              <p:cNvPr id="1670" name="Google Shape;1670;p1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1" name="Google Shape;1671;p1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72" name="Google Shape;1672;p115"/>
              <p:cNvGrpSpPr/>
              <p:nvPr/>
            </p:nvGrpSpPr>
            <p:grpSpPr>
              <a:xfrm>
                <a:off x="22582537" y="12311321"/>
                <a:ext cx="780881" cy="745730"/>
                <a:chOff x="22582537" y="12311321"/>
                <a:chExt cx="780881" cy="745730"/>
              </a:xfrm>
            </p:grpSpPr>
            <p:grpSp>
              <p:nvGrpSpPr>
                <p:cNvPr id="1673" name="Google Shape;1673;p115"/>
                <p:cNvGrpSpPr/>
                <p:nvPr/>
              </p:nvGrpSpPr>
              <p:grpSpPr>
                <a:xfrm>
                  <a:off x="22582537" y="12311321"/>
                  <a:ext cx="780881" cy="745730"/>
                  <a:chOff x="22582537" y="12311321"/>
                  <a:chExt cx="780881" cy="745730"/>
                </a:xfrm>
              </p:grpSpPr>
              <p:sp>
                <p:nvSpPr>
                  <p:cNvPr id="1674" name="Google Shape;1674;p1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5" name="Google Shape;1675;p1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76" name="Google Shape;1676;p1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77" name="Google Shape;1677;p1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678"/>
        <p:cNvGrpSpPr/>
        <p:nvPr/>
      </p:nvGrpSpPr>
      <p:grpSpPr>
        <a:xfrm>
          <a:off x="0" y="0"/>
          <a:ext cx="0" cy="0"/>
          <a:chOff x="0" y="0"/>
          <a:chExt cx="0" cy="0"/>
        </a:xfrm>
      </p:grpSpPr>
      <p:sp>
        <p:nvSpPr>
          <p:cNvPr id="1679" name="Google Shape;1679;p116"/>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0" name="Google Shape;1680;p116"/>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81" name="Google Shape;1681;p116"/>
          <p:cNvGrpSpPr/>
          <p:nvPr/>
        </p:nvGrpSpPr>
        <p:grpSpPr>
          <a:xfrm>
            <a:off x="7848585" y="4616745"/>
            <a:ext cx="948486" cy="279733"/>
            <a:chOff x="20929561" y="12311319"/>
            <a:chExt cx="2529297" cy="745954"/>
          </a:xfrm>
        </p:grpSpPr>
        <p:grpSp>
          <p:nvGrpSpPr>
            <p:cNvPr id="1682" name="Google Shape;1682;p116"/>
            <p:cNvGrpSpPr/>
            <p:nvPr/>
          </p:nvGrpSpPr>
          <p:grpSpPr>
            <a:xfrm>
              <a:off x="20929561" y="12311319"/>
              <a:ext cx="2433857" cy="745954"/>
              <a:chOff x="20929561" y="12311319"/>
              <a:chExt cx="2433857" cy="745954"/>
            </a:xfrm>
          </p:grpSpPr>
          <p:sp>
            <p:nvSpPr>
              <p:cNvPr id="1683" name="Google Shape;1683;p1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84" name="Google Shape;1684;p1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85" name="Google Shape;1685;p116"/>
              <p:cNvGrpSpPr/>
              <p:nvPr/>
            </p:nvGrpSpPr>
            <p:grpSpPr>
              <a:xfrm>
                <a:off x="22582537" y="12311321"/>
                <a:ext cx="780881" cy="745730"/>
                <a:chOff x="22582537" y="12311321"/>
                <a:chExt cx="780881" cy="745730"/>
              </a:xfrm>
            </p:grpSpPr>
            <p:grpSp>
              <p:nvGrpSpPr>
                <p:cNvPr id="1686" name="Google Shape;1686;p116"/>
                <p:cNvGrpSpPr/>
                <p:nvPr/>
              </p:nvGrpSpPr>
              <p:grpSpPr>
                <a:xfrm>
                  <a:off x="22582537" y="12311321"/>
                  <a:ext cx="780881" cy="745730"/>
                  <a:chOff x="22582537" y="12311321"/>
                  <a:chExt cx="780881" cy="745730"/>
                </a:xfrm>
              </p:grpSpPr>
              <p:sp>
                <p:nvSpPr>
                  <p:cNvPr id="1687" name="Google Shape;1687;p1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88" name="Google Shape;1688;p1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89" name="Google Shape;1689;p1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90" name="Google Shape;1690;p1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691"/>
        <p:cNvGrpSpPr/>
        <p:nvPr/>
      </p:nvGrpSpPr>
      <p:grpSpPr>
        <a:xfrm>
          <a:off x="0" y="0"/>
          <a:ext cx="0" cy="0"/>
          <a:chOff x="0" y="0"/>
          <a:chExt cx="0" cy="0"/>
        </a:xfrm>
      </p:grpSpPr>
      <p:sp>
        <p:nvSpPr>
          <p:cNvPr id="1692" name="Google Shape;1692;p117"/>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3" name="Google Shape;1693;p117"/>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94" name="Google Shape;1694;p117"/>
          <p:cNvGrpSpPr/>
          <p:nvPr/>
        </p:nvGrpSpPr>
        <p:grpSpPr>
          <a:xfrm>
            <a:off x="7848585" y="4616745"/>
            <a:ext cx="948486" cy="279733"/>
            <a:chOff x="20929561" y="12311319"/>
            <a:chExt cx="2529297" cy="745954"/>
          </a:xfrm>
        </p:grpSpPr>
        <p:grpSp>
          <p:nvGrpSpPr>
            <p:cNvPr id="1695" name="Google Shape;1695;p117"/>
            <p:cNvGrpSpPr/>
            <p:nvPr/>
          </p:nvGrpSpPr>
          <p:grpSpPr>
            <a:xfrm>
              <a:off x="20929561" y="12311319"/>
              <a:ext cx="2433857" cy="745954"/>
              <a:chOff x="20929561" y="12311319"/>
              <a:chExt cx="2433857" cy="745954"/>
            </a:xfrm>
          </p:grpSpPr>
          <p:sp>
            <p:nvSpPr>
              <p:cNvPr id="1696" name="Google Shape;1696;p11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97" name="Google Shape;1697;p11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98" name="Google Shape;1698;p117"/>
              <p:cNvGrpSpPr/>
              <p:nvPr/>
            </p:nvGrpSpPr>
            <p:grpSpPr>
              <a:xfrm>
                <a:off x="22582537" y="12311321"/>
                <a:ext cx="780881" cy="745730"/>
                <a:chOff x="22582537" y="12311321"/>
                <a:chExt cx="780881" cy="745730"/>
              </a:xfrm>
            </p:grpSpPr>
            <p:grpSp>
              <p:nvGrpSpPr>
                <p:cNvPr id="1699" name="Google Shape;1699;p117"/>
                <p:cNvGrpSpPr/>
                <p:nvPr/>
              </p:nvGrpSpPr>
              <p:grpSpPr>
                <a:xfrm>
                  <a:off x="22582537" y="12311321"/>
                  <a:ext cx="780881" cy="745730"/>
                  <a:chOff x="22582537" y="12311321"/>
                  <a:chExt cx="780881" cy="745730"/>
                </a:xfrm>
              </p:grpSpPr>
              <p:sp>
                <p:nvSpPr>
                  <p:cNvPr id="1700" name="Google Shape;1700;p11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01" name="Google Shape;1701;p11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02" name="Google Shape;1702;p11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03" name="Google Shape;1703;p11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704"/>
        <p:cNvGrpSpPr/>
        <p:nvPr/>
      </p:nvGrpSpPr>
      <p:grpSpPr>
        <a:xfrm>
          <a:off x="0" y="0"/>
          <a:ext cx="0" cy="0"/>
          <a:chOff x="0" y="0"/>
          <a:chExt cx="0" cy="0"/>
        </a:xfrm>
      </p:grpSpPr>
      <p:sp>
        <p:nvSpPr>
          <p:cNvPr id="1705" name="Google Shape;1705;p118"/>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06" name="Google Shape;1706;p118"/>
          <p:cNvGrpSpPr/>
          <p:nvPr/>
        </p:nvGrpSpPr>
        <p:grpSpPr>
          <a:xfrm>
            <a:off x="645294" y="661955"/>
            <a:ext cx="1204506" cy="283739"/>
            <a:chOff x="1720785" y="1765213"/>
            <a:chExt cx="3212015" cy="756636"/>
          </a:xfrm>
        </p:grpSpPr>
        <p:grpSp>
          <p:nvGrpSpPr>
            <p:cNvPr id="1707" name="Google Shape;1707;p118"/>
            <p:cNvGrpSpPr/>
            <p:nvPr/>
          </p:nvGrpSpPr>
          <p:grpSpPr>
            <a:xfrm>
              <a:off x="1720785" y="1765213"/>
              <a:ext cx="2468571" cy="756636"/>
              <a:chOff x="1720785" y="1765213"/>
              <a:chExt cx="2468571" cy="756636"/>
            </a:xfrm>
          </p:grpSpPr>
          <p:sp>
            <p:nvSpPr>
              <p:cNvPr id="1708" name="Google Shape;1708;p1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09" name="Google Shape;1709;p1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10" name="Google Shape;1710;p118"/>
              <p:cNvGrpSpPr/>
              <p:nvPr/>
            </p:nvGrpSpPr>
            <p:grpSpPr>
              <a:xfrm>
                <a:off x="3397356" y="1765216"/>
                <a:ext cx="792000" cy="756633"/>
                <a:chOff x="3397356" y="1765216"/>
                <a:chExt cx="792000" cy="756633"/>
              </a:xfrm>
            </p:grpSpPr>
            <p:grpSp>
              <p:nvGrpSpPr>
                <p:cNvPr id="1711" name="Google Shape;1711;p118"/>
                <p:cNvGrpSpPr/>
                <p:nvPr/>
              </p:nvGrpSpPr>
              <p:grpSpPr>
                <a:xfrm>
                  <a:off x="3397356" y="1765216"/>
                  <a:ext cx="792000" cy="756633"/>
                  <a:chOff x="3397356" y="1765216"/>
                  <a:chExt cx="792000" cy="756633"/>
                </a:xfrm>
              </p:grpSpPr>
              <p:sp>
                <p:nvSpPr>
                  <p:cNvPr id="1712" name="Google Shape;1712;p1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13" name="Google Shape;1713;p1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14" name="Google Shape;1714;p1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15" name="Google Shape;1715;p1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16" name="Google Shape;1716;p1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17" name="Google Shape;1717;p118"/>
          <p:cNvSpPr>
            <a:spLocks noGrp="1"/>
          </p:cNvSpPr>
          <p:nvPr>
            <p:ph type="pic" idx="2"/>
          </p:nvPr>
        </p:nvSpPr>
        <p:spPr>
          <a:xfrm>
            <a:off x="4899403" y="439313"/>
            <a:ext cx="3857100" cy="4264800"/>
          </a:xfrm>
          <a:prstGeom prst="roundRect">
            <a:avLst>
              <a:gd name="adj" fmla="val 3145"/>
            </a:avLst>
          </a:prstGeom>
          <a:noFill/>
          <a:ln>
            <a:noFill/>
          </a:ln>
        </p:spPr>
      </p:sp>
      <p:sp>
        <p:nvSpPr>
          <p:cNvPr id="1718" name="Google Shape;1718;p118"/>
          <p:cNvSpPr>
            <a:spLocks noGrp="1"/>
          </p:cNvSpPr>
          <p:nvPr>
            <p:ph type="pic" idx="3"/>
          </p:nvPr>
        </p:nvSpPr>
        <p:spPr>
          <a:xfrm>
            <a:off x="1991065" y="636560"/>
            <a:ext cx="1566000" cy="339600"/>
          </a:xfrm>
          <a:prstGeom prst="rect">
            <a:avLst/>
          </a:prstGeom>
          <a:solidFill>
            <a:schemeClr val="lt1"/>
          </a:solidFill>
          <a:ln>
            <a:noFill/>
          </a:ln>
        </p:spPr>
      </p:sp>
      <p:sp>
        <p:nvSpPr>
          <p:cNvPr id="1719" name="Google Shape;1719;p1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20" name="Google Shape;1720;p1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721"/>
        <p:cNvGrpSpPr/>
        <p:nvPr/>
      </p:nvGrpSpPr>
      <p:grpSpPr>
        <a:xfrm>
          <a:off x="0" y="0"/>
          <a:ext cx="0" cy="0"/>
          <a:chOff x="0" y="0"/>
          <a:chExt cx="0" cy="0"/>
        </a:xfrm>
      </p:grpSpPr>
      <p:grpSp>
        <p:nvGrpSpPr>
          <p:cNvPr id="1722" name="Google Shape;1722;p119"/>
          <p:cNvGrpSpPr/>
          <p:nvPr/>
        </p:nvGrpSpPr>
        <p:grpSpPr>
          <a:xfrm>
            <a:off x="645294" y="661955"/>
            <a:ext cx="962007" cy="283739"/>
            <a:chOff x="1720785" y="1765213"/>
            <a:chExt cx="2565353" cy="756636"/>
          </a:xfrm>
        </p:grpSpPr>
        <p:grpSp>
          <p:nvGrpSpPr>
            <p:cNvPr id="1723" name="Google Shape;1723;p119"/>
            <p:cNvGrpSpPr/>
            <p:nvPr/>
          </p:nvGrpSpPr>
          <p:grpSpPr>
            <a:xfrm>
              <a:off x="1720785" y="1765213"/>
              <a:ext cx="2468571" cy="756636"/>
              <a:chOff x="1720785" y="1765213"/>
              <a:chExt cx="2468571" cy="756636"/>
            </a:xfrm>
          </p:grpSpPr>
          <p:sp>
            <p:nvSpPr>
              <p:cNvPr id="1724" name="Google Shape;1724;p1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25" name="Google Shape;1725;p1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26" name="Google Shape;1726;p119"/>
              <p:cNvGrpSpPr/>
              <p:nvPr/>
            </p:nvGrpSpPr>
            <p:grpSpPr>
              <a:xfrm>
                <a:off x="3397356" y="1765216"/>
                <a:ext cx="792000" cy="756633"/>
                <a:chOff x="3397356" y="1765216"/>
                <a:chExt cx="792000" cy="756633"/>
              </a:xfrm>
            </p:grpSpPr>
            <p:grpSp>
              <p:nvGrpSpPr>
                <p:cNvPr id="1727" name="Google Shape;1727;p119"/>
                <p:cNvGrpSpPr/>
                <p:nvPr/>
              </p:nvGrpSpPr>
              <p:grpSpPr>
                <a:xfrm>
                  <a:off x="3397356" y="1765216"/>
                  <a:ext cx="792000" cy="756633"/>
                  <a:chOff x="3397356" y="1765216"/>
                  <a:chExt cx="792000" cy="756633"/>
                </a:xfrm>
              </p:grpSpPr>
              <p:sp>
                <p:nvSpPr>
                  <p:cNvPr id="1728" name="Google Shape;1728;p1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29" name="Google Shape;1729;p1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30" name="Google Shape;1730;p1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31" name="Google Shape;1731;p119"/>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32" name="Google Shape;1732;p119"/>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33" name="Google Shape;1733;p119"/>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34" name="Google Shape;1734;p119"/>
          <p:cNvGrpSpPr/>
          <p:nvPr/>
        </p:nvGrpSpPr>
        <p:grpSpPr>
          <a:xfrm>
            <a:off x="645294" y="661955"/>
            <a:ext cx="1204506" cy="283739"/>
            <a:chOff x="1720785" y="1765213"/>
            <a:chExt cx="3212015" cy="756636"/>
          </a:xfrm>
        </p:grpSpPr>
        <p:grpSp>
          <p:nvGrpSpPr>
            <p:cNvPr id="1735" name="Google Shape;1735;p119"/>
            <p:cNvGrpSpPr/>
            <p:nvPr/>
          </p:nvGrpSpPr>
          <p:grpSpPr>
            <a:xfrm>
              <a:off x="1720785" y="1765213"/>
              <a:ext cx="2468571" cy="756636"/>
              <a:chOff x="1720785" y="1765213"/>
              <a:chExt cx="2468571" cy="756636"/>
            </a:xfrm>
          </p:grpSpPr>
          <p:sp>
            <p:nvSpPr>
              <p:cNvPr id="1736" name="Google Shape;1736;p1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37" name="Google Shape;1737;p1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38" name="Google Shape;1738;p119"/>
              <p:cNvGrpSpPr/>
              <p:nvPr/>
            </p:nvGrpSpPr>
            <p:grpSpPr>
              <a:xfrm>
                <a:off x="3397356" y="1765216"/>
                <a:ext cx="792000" cy="756633"/>
                <a:chOff x="3397356" y="1765216"/>
                <a:chExt cx="792000" cy="756633"/>
              </a:xfrm>
            </p:grpSpPr>
            <p:grpSp>
              <p:nvGrpSpPr>
                <p:cNvPr id="1739" name="Google Shape;1739;p119"/>
                <p:cNvGrpSpPr/>
                <p:nvPr/>
              </p:nvGrpSpPr>
              <p:grpSpPr>
                <a:xfrm>
                  <a:off x="3397356" y="1765216"/>
                  <a:ext cx="792000" cy="756633"/>
                  <a:chOff x="3397356" y="1765216"/>
                  <a:chExt cx="792000" cy="756633"/>
                </a:xfrm>
              </p:grpSpPr>
              <p:sp>
                <p:nvSpPr>
                  <p:cNvPr id="1740" name="Google Shape;1740;p1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41" name="Google Shape;1741;p1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42" name="Google Shape;1742;p1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43" name="Google Shape;1743;p119"/>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44" name="Google Shape;1744;p119"/>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45" name="Google Shape;1745;p119"/>
          <p:cNvSpPr>
            <a:spLocks noGrp="1"/>
          </p:cNvSpPr>
          <p:nvPr>
            <p:ph type="pic" idx="2"/>
          </p:nvPr>
        </p:nvSpPr>
        <p:spPr>
          <a:xfrm>
            <a:off x="1991065" y="636560"/>
            <a:ext cx="1566000" cy="339600"/>
          </a:xfrm>
          <a:prstGeom prst="rect">
            <a:avLst/>
          </a:prstGeom>
          <a:solidFill>
            <a:schemeClr val="lt1"/>
          </a:solidFill>
          <a:ln>
            <a:noFill/>
          </a:ln>
        </p:spPr>
      </p:sp>
      <p:sp>
        <p:nvSpPr>
          <p:cNvPr id="1746" name="Google Shape;1746;p1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7" name="Google Shape;1747;p1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748" name="Google Shape;1748;p1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749"/>
        <p:cNvGrpSpPr/>
        <p:nvPr/>
      </p:nvGrpSpPr>
      <p:grpSpPr>
        <a:xfrm>
          <a:off x="0" y="0"/>
          <a:ext cx="0" cy="0"/>
          <a:chOff x="0" y="0"/>
          <a:chExt cx="0" cy="0"/>
        </a:xfrm>
      </p:grpSpPr>
      <p:grpSp>
        <p:nvGrpSpPr>
          <p:cNvPr id="1750" name="Google Shape;1750;p120"/>
          <p:cNvGrpSpPr/>
          <p:nvPr/>
        </p:nvGrpSpPr>
        <p:grpSpPr>
          <a:xfrm>
            <a:off x="645294" y="661955"/>
            <a:ext cx="925714" cy="283739"/>
            <a:chOff x="1720785" y="1765213"/>
            <a:chExt cx="2468571" cy="756636"/>
          </a:xfrm>
        </p:grpSpPr>
        <p:sp>
          <p:nvSpPr>
            <p:cNvPr id="1751" name="Google Shape;1751;p1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2" name="Google Shape;1752;p1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53" name="Google Shape;1753;p120"/>
            <p:cNvGrpSpPr/>
            <p:nvPr/>
          </p:nvGrpSpPr>
          <p:grpSpPr>
            <a:xfrm>
              <a:off x="3397356" y="1765216"/>
              <a:ext cx="792000" cy="756633"/>
              <a:chOff x="3397356" y="1765216"/>
              <a:chExt cx="792000" cy="756633"/>
            </a:xfrm>
          </p:grpSpPr>
          <p:grpSp>
            <p:nvGrpSpPr>
              <p:cNvPr id="1754" name="Google Shape;1754;p120"/>
              <p:cNvGrpSpPr/>
              <p:nvPr/>
            </p:nvGrpSpPr>
            <p:grpSpPr>
              <a:xfrm>
                <a:off x="3397356" y="1765216"/>
                <a:ext cx="792000" cy="756633"/>
                <a:chOff x="3397356" y="1765216"/>
                <a:chExt cx="792000" cy="756633"/>
              </a:xfrm>
            </p:grpSpPr>
            <p:sp>
              <p:nvSpPr>
                <p:cNvPr id="1755" name="Google Shape;1755;p1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6" name="Google Shape;1756;p1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57" name="Google Shape;1757;p1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58" name="Google Shape;1758;p1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9" name="Google Shape;1759;p1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60" name="Google Shape;1760;p120"/>
          <p:cNvSpPr>
            <a:spLocks noGrp="1"/>
          </p:cNvSpPr>
          <p:nvPr>
            <p:ph type="pic" idx="2"/>
          </p:nvPr>
        </p:nvSpPr>
        <p:spPr>
          <a:xfrm>
            <a:off x="1991065" y="636560"/>
            <a:ext cx="1566000" cy="339600"/>
          </a:xfrm>
          <a:prstGeom prst="rect">
            <a:avLst/>
          </a:prstGeom>
          <a:solidFill>
            <a:schemeClr val="lt2"/>
          </a:solidFill>
          <a:ln>
            <a:noFill/>
          </a:ln>
        </p:spPr>
      </p:sp>
      <p:sp>
        <p:nvSpPr>
          <p:cNvPr id="1761" name="Google Shape;1761;p1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762" name="Google Shape;1762;p1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63" name="Google Shape;1763;p1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764"/>
        <p:cNvGrpSpPr/>
        <p:nvPr/>
      </p:nvGrpSpPr>
      <p:grpSpPr>
        <a:xfrm>
          <a:off x="0" y="0"/>
          <a:ext cx="0" cy="0"/>
          <a:chOff x="0" y="0"/>
          <a:chExt cx="0" cy="0"/>
        </a:xfrm>
      </p:grpSpPr>
      <p:grpSp>
        <p:nvGrpSpPr>
          <p:cNvPr id="1765" name="Google Shape;1765;p121"/>
          <p:cNvGrpSpPr/>
          <p:nvPr/>
        </p:nvGrpSpPr>
        <p:grpSpPr>
          <a:xfrm>
            <a:off x="645294" y="661955"/>
            <a:ext cx="925714" cy="283739"/>
            <a:chOff x="1720785" y="1765213"/>
            <a:chExt cx="2468571" cy="756636"/>
          </a:xfrm>
        </p:grpSpPr>
        <p:sp>
          <p:nvSpPr>
            <p:cNvPr id="1766" name="Google Shape;1766;p121"/>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67" name="Google Shape;1767;p121"/>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68" name="Google Shape;1768;p121"/>
            <p:cNvGrpSpPr/>
            <p:nvPr/>
          </p:nvGrpSpPr>
          <p:grpSpPr>
            <a:xfrm>
              <a:off x="3397356" y="1765216"/>
              <a:ext cx="792000" cy="756633"/>
              <a:chOff x="3397356" y="1765216"/>
              <a:chExt cx="792000" cy="756633"/>
            </a:xfrm>
          </p:grpSpPr>
          <p:grpSp>
            <p:nvGrpSpPr>
              <p:cNvPr id="1769" name="Google Shape;1769;p121"/>
              <p:cNvGrpSpPr/>
              <p:nvPr/>
            </p:nvGrpSpPr>
            <p:grpSpPr>
              <a:xfrm>
                <a:off x="3397356" y="1765216"/>
                <a:ext cx="792000" cy="756633"/>
                <a:chOff x="3397356" y="1765216"/>
                <a:chExt cx="792000" cy="756633"/>
              </a:xfrm>
            </p:grpSpPr>
            <p:sp>
              <p:nvSpPr>
                <p:cNvPr id="1770" name="Google Shape;1770;p121"/>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1" name="Google Shape;1771;p121"/>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72" name="Google Shape;1772;p121"/>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73" name="Google Shape;1773;p121"/>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4" name="Google Shape;1774;p121"/>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5" name="Google Shape;1775;p121"/>
          <p:cNvSpPr>
            <a:spLocks noGrp="1"/>
          </p:cNvSpPr>
          <p:nvPr>
            <p:ph type="pic" idx="2"/>
          </p:nvPr>
        </p:nvSpPr>
        <p:spPr>
          <a:xfrm>
            <a:off x="1991065" y="636560"/>
            <a:ext cx="1566000" cy="339600"/>
          </a:xfrm>
          <a:prstGeom prst="rect">
            <a:avLst/>
          </a:prstGeom>
          <a:solidFill>
            <a:schemeClr val="lt2"/>
          </a:solidFill>
          <a:ln>
            <a:noFill/>
          </a:ln>
        </p:spPr>
      </p:sp>
      <p:sp>
        <p:nvSpPr>
          <p:cNvPr id="1776" name="Google Shape;1776;p121"/>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777" name="Google Shape;1777;p121"/>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78" name="Google Shape;1778;p121"/>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79"/>
        <p:cNvGrpSpPr/>
        <p:nvPr/>
      </p:nvGrpSpPr>
      <p:grpSpPr>
        <a:xfrm>
          <a:off x="0" y="0"/>
          <a:ext cx="0" cy="0"/>
          <a:chOff x="0" y="0"/>
          <a:chExt cx="0" cy="0"/>
        </a:xfrm>
      </p:grpSpPr>
      <p:pic>
        <p:nvPicPr>
          <p:cNvPr id="1780" name="Google Shape;1780;p122"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81" name="Google Shape;1781;p122"/>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82" name="Google Shape;1782;p122"/>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83" name="Google Shape;1783;p122"/>
          <p:cNvGrpSpPr/>
          <p:nvPr/>
        </p:nvGrpSpPr>
        <p:grpSpPr>
          <a:xfrm>
            <a:off x="7564573" y="4241698"/>
            <a:ext cx="948486" cy="279733"/>
            <a:chOff x="20929561" y="12311319"/>
            <a:chExt cx="2529297" cy="745954"/>
          </a:xfrm>
        </p:grpSpPr>
        <p:grpSp>
          <p:nvGrpSpPr>
            <p:cNvPr id="1784" name="Google Shape;1784;p122"/>
            <p:cNvGrpSpPr/>
            <p:nvPr/>
          </p:nvGrpSpPr>
          <p:grpSpPr>
            <a:xfrm>
              <a:off x="20929561" y="12311319"/>
              <a:ext cx="2433857" cy="745954"/>
              <a:chOff x="20929561" y="12311319"/>
              <a:chExt cx="2433857" cy="745954"/>
            </a:xfrm>
          </p:grpSpPr>
          <p:sp>
            <p:nvSpPr>
              <p:cNvPr id="1785" name="Google Shape;1785;p1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6" name="Google Shape;1786;p1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87" name="Google Shape;1787;p122"/>
              <p:cNvGrpSpPr/>
              <p:nvPr/>
            </p:nvGrpSpPr>
            <p:grpSpPr>
              <a:xfrm>
                <a:off x="22582537" y="12311321"/>
                <a:ext cx="780881" cy="745730"/>
                <a:chOff x="22582537" y="12311321"/>
                <a:chExt cx="780881" cy="745730"/>
              </a:xfrm>
            </p:grpSpPr>
            <p:grpSp>
              <p:nvGrpSpPr>
                <p:cNvPr id="1788" name="Google Shape;1788;p122"/>
                <p:cNvGrpSpPr/>
                <p:nvPr/>
              </p:nvGrpSpPr>
              <p:grpSpPr>
                <a:xfrm>
                  <a:off x="22582537" y="12311321"/>
                  <a:ext cx="780881" cy="745730"/>
                  <a:chOff x="22582537" y="12311321"/>
                  <a:chExt cx="780881" cy="745730"/>
                </a:xfrm>
              </p:grpSpPr>
              <p:sp>
                <p:nvSpPr>
                  <p:cNvPr id="1789" name="Google Shape;1789;p1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90" name="Google Shape;1790;p1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91" name="Google Shape;1791;p1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92" name="Google Shape;1792;p1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793"/>
        <p:cNvGrpSpPr/>
        <p:nvPr/>
      </p:nvGrpSpPr>
      <p:grpSpPr>
        <a:xfrm>
          <a:off x="0" y="0"/>
          <a:ext cx="0" cy="0"/>
          <a:chOff x="0" y="0"/>
          <a:chExt cx="0" cy="0"/>
        </a:xfrm>
      </p:grpSpPr>
      <p:sp>
        <p:nvSpPr>
          <p:cNvPr id="1794" name="Google Shape;1794;p123"/>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95" name="Google Shape;1795;p123"/>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96" name="Google Shape;1796;p123"/>
          <p:cNvGrpSpPr/>
          <p:nvPr/>
        </p:nvGrpSpPr>
        <p:grpSpPr>
          <a:xfrm>
            <a:off x="633107" y="622069"/>
            <a:ext cx="948486" cy="279733"/>
            <a:chOff x="20929561" y="12311319"/>
            <a:chExt cx="2529297" cy="745954"/>
          </a:xfrm>
        </p:grpSpPr>
        <p:grpSp>
          <p:nvGrpSpPr>
            <p:cNvPr id="1797" name="Google Shape;1797;p123"/>
            <p:cNvGrpSpPr/>
            <p:nvPr/>
          </p:nvGrpSpPr>
          <p:grpSpPr>
            <a:xfrm>
              <a:off x="20929561" y="12311319"/>
              <a:ext cx="2433857" cy="745954"/>
              <a:chOff x="20929561" y="12311319"/>
              <a:chExt cx="2433857" cy="745954"/>
            </a:xfrm>
          </p:grpSpPr>
          <p:sp>
            <p:nvSpPr>
              <p:cNvPr id="1798" name="Google Shape;1798;p1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99" name="Google Shape;1799;p1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00" name="Google Shape;1800;p123"/>
              <p:cNvGrpSpPr/>
              <p:nvPr/>
            </p:nvGrpSpPr>
            <p:grpSpPr>
              <a:xfrm>
                <a:off x="22582537" y="12311321"/>
                <a:ext cx="780881" cy="745730"/>
                <a:chOff x="22582537" y="12311321"/>
                <a:chExt cx="780881" cy="745730"/>
              </a:xfrm>
            </p:grpSpPr>
            <p:grpSp>
              <p:nvGrpSpPr>
                <p:cNvPr id="1801" name="Google Shape;1801;p123"/>
                <p:cNvGrpSpPr/>
                <p:nvPr/>
              </p:nvGrpSpPr>
              <p:grpSpPr>
                <a:xfrm>
                  <a:off x="22582537" y="12311321"/>
                  <a:ext cx="780881" cy="745730"/>
                  <a:chOff x="22582537" y="12311321"/>
                  <a:chExt cx="780881" cy="745730"/>
                </a:xfrm>
              </p:grpSpPr>
              <p:sp>
                <p:nvSpPr>
                  <p:cNvPr id="1802" name="Google Shape;1802;p1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03" name="Google Shape;1803;p1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04" name="Google Shape;1804;p1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05" name="Google Shape;1805;p1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06"/>
        <p:cNvGrpSpPr/>
        <p:nvPr/>
      </p:nvGrpSpPr>
      <p:grpSpPr>
        <a:xfrm>
          <a:off x="0" y="0"/>
          <a:ext cx="0" cy="0"/>
          <a:chOff x="0" y="0"/>
          <a:chExt cx="0" cy="0"/>
        </a:xfrm>
      </p:grpSpPr>
      <p:pic>
        <p:nvPicPr>
          <p:cNvPr id="1807" name="Google Shape;1807;p1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08" name="Google Shape;1808;p1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09" name="Google Shape;1809;p1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10" name="Google Shape;1810;p124"/>
          <p:cNvGrpSpPr/>
          <p:nvPr/>
        </p:nvGrpSpPr>
        <p:grpSpPr>
          <a:xfrm>
            <a:off x="7564573" y="4241698"/>
            <a:ext cx="948486" cy="279733"/>
            <a:chOff x="20929561" y="12311319"/>
            <a:chExt cx="2529297" cy="745954"/>
          </a:xfrm>
        </p:grpSpPr>
        <p:grpSp>
          <p:nvGrpSpPr>
            <p:cNvPr id="1811" name="Google Shape;1811;p124"/>
            <p:cNvGrpSpPr/>
            <p:nvPr/>
          </p:nvGrpSpPr>
          <p:grpSpPr>
            <a:xfrm>
              <a:off x="20929561" y="12311319"/>
              <a:ext cx="2433857" cy="745954"/>
              <a:chOff x="20929561" y="12311319"/>
              <a:chExt cx="2433857" cy="745954"/>
            </a:xfrm>
          </p:grpSpPr>
          <p:sp>
            <p:nvSpPr>
              <p:cNvPr id="1812" name="Google Shape;1812;p1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13" name="Google Shape;1813;p1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14" name="Google Shape;1814;p124"/>
              <p:cNvGrpSpPr/>
              <p:nvPr/>
            </p:nvGrpSpPr>
            <p:grpSpPr>
              <a:xfrm>
                <a:off x="22582537" y="12311321"/>
                <a:ext cx="780881" cy="745730"/>
                <a:chOff x="22582537" y="12311321"/>
                <a:chExt cx="780881" cy="745730"/>
              </a:xfrm>
            </p:grpSpPr>
            <p:grpSp>
              <p:nvGrpSpPr>
                <p:cNvPr id="1815" name="Google Shape;1815;p124"/>
                <p:cNvGrpSpPr/>
                <p:nvPr/>
              </p:nvGrpSpPr>
              <p:grpSpPr>
                <a:xfrm>
                  <a:off x="22582537" y="12311321"/>
                  <a:ext cx="780881" cy="745730"/>
                  <a:chOff x="22582537" y="12311321"/>
                  <a:chExt cx="780881" cy="745730"/>
                </a:xfrm>
              </p:grpSpPr>
              <p:sp>
                <p:nvSpPr>
                  <p:cNvPr id="1816" name="Google Shape;1816;p1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17" name="Google Shape;1817;p1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18" name="Google Shape;1818;p1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19" name="Google Shape;1819;p1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1820"/>
        <p:cNvGrpSpPr/>
        <p:nvPr/>
      </p:nvGrpSpPr>
      <p:grpSpPr>
        <a:xfrm>
          <a:off x="0" y="0"/>
          <a:ext cx="0" cy="0"/>
          <a:chOff x="0" y="0"/>
          <a:chExt cx="0" cy="0"/>
        </a:xfrm>
      </p:grpSpPr>
      <p:pic>
        <p:nvPicPr>
          <p:cNvPr id="1821" name="Google Shape;1821;p1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22" name="Google Shape;1822;p1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23" name="Google Shape;1823;p1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24" name="Google Shape;1824;p125"/>
          <p:cNvGrpSpPr/>
          <p:nvPr/>
        </p:nvGrpSpPr>
        <p:grpSpPr>
          <a:xfrm>
            <a:off x="7564573" y="4241698"/>
            <a:ext cx="948486" cy="279733"/>
            <a:chOff x="20929561" y="12311319"/>
            <a:chExt cx="2529297" cy="745954"/>
          </a:xfrm>
        </p:grpSpPr>
        <p:grpSp>
          <p:nvGrpSpPr>
            <p:cNvPr id="1825" name="Google Shape;1825;p125"/>
            <p:cNvGrpSpPr/>
            <p:nvPr/>
          </p:nvGrpSpPr>
          <p:grpSpPr>
            <a:xfrm>
              <a:off x="20929561" y="12311319"/>
              <a:ext cx="2433857" cy="745954"/>
              <a:chOff x="20929561" y="12311319"/>
              <a:chExt cx="2433857" cy="745954"/>
            </a:xfrm>
          </p:grpSpPr>
          <p:sp>
            <p:nvSpPr>
              <p:cNvPr id="1826" name="Google Shape;1826;p1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7" name="Google Shape;1827;p1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28" name="Google Shape;1828;p125"/>
              <p:cNvGrpSpPr/>
              <p:nvPr/>
            </p:nvGrpSpPr>
            <p:grpSpPr>
              <a:xfrm>
                <a:off x="22582537" y="12311321"/>
                <a:ext cx="780881" cy="745730"/>
                <a:chOff x="22582537" y="12311321"/>
                <a:chExt cx="780881" cy="745730"/>
              </a:xfrm>
            </p:grpSpPr>
            <p:grpSp>
              <p:nvGrpSpPr>
                <p:cNvPr id="1829" name="Google Shape;1829;p125"/>
                <p:cNvGrpSpPr/>
                <p:nvPr/>
              </p:nvGrpSpPr>
              <p:grpSpPr>
                <a:xfrm>
                  <a:off x="22582537" y="12311321"/>
                  <a:ext cx="780881" cy="745730"/>
                  <a:chOff x="22582537" y="12311321"/>
                  <a:chExt cx="780881" cy="745730"/>
                </a:xfrm>
              </p:grpSpPr>
              <p:sp>
                <p:nvSpPr>
                  <p:cNvPr id="1830" name="Google Shape;1830;p1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31" name="Google Shape;1831;p1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2" name="Google Shape;1832;p1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33" name="Google Shape;1833;p1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834"/>
        <p:cNvGrpSpPr/>
        <p:nvPr/>
      </p:nvGrpSpPr>
      <p:grpSpPr>
        <a:xfrm>
          <a:off x="0" y="0"/>
          <a:ext cx="0" cy="0"/>
          <a:chOff x="0" y="0"/>
          <a:chExt cx="0" cy="0"/>
        </a:xfrm>
      </p:grpSpPr>
      <p:pic>
        <p:nvPicPr>
          <p:cNvPr id="1835" name="Google Shape;1835;p1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36" name="Google Shape;1836;p126"/>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37" name="Google Shape;1837;p126"/>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38" name="Google Shape;1838;p126"/>
          <p:cNvGrpSpPr/>
          <p:nvPr/>
        </p:nvGrpSpPr>
        <p:grpSpPr>
          <a:xfrm>
            <a:off x="7564573" y="4241698"/>
            <a:ext cx="948486" cy="279733"/>
            <a:chOff x="20929561" y="12311319"/>
            <a:chExt cx="2529297" cy="745954"/>
          </a:xfrm>
        </p:grpSpPr>
        <p:grpSp>
          <p:nvGrpSpPr>
            <p:cNvPr id="1839" name="Google Shape;1839;p126"/>
            <p:cNvGrpSpPr/>
            <p:nvPr/>
          </p:nvGrpSpPr>
          <p:grpSpPr>
            <a:xfrm>
              <a:off x="20929561" y="12311319"/>
              <a:ext cx="2433857" cy="745954"/>
              <a:chOff x="20929561" y="12311319"/>
              <a:chExt cx="2433857" cy="745954"/>
            </a:xfrm>
          </p:grpSpPr>
          <p:sp>
            <p:nvSpPr>
              <p:cNvPr id="1840" name="Google Shape;1840;p1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41" name="Google Shape;1841;p1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42" name="Google Shape;1842;p126"/>
              <p:cNvGrpSpPr/>
              <p:nvPr/>
            </p:nvGrpSpPr>
            <p:grpSpPr>
              <a:xfrm>
                <a:off x="22582537" y="12311321"/>
                <a:ext cx="780881" cy="745730"/>
                <a:chOff x="22582537" y="12311321"/>
                <a:chExt cx="780881" cy="745730"/>
              </a:xfrm>
            </p:grpSpPr>
            <p:grpSp>
              <p:nvGrpSpPr>
                <p:cNvPr id="1843" name="Google Shape;1843;p126"/>
                <p:cNvGrpSpPr/>
                <p:nvPr/>
              </p:nvGrpSpPr>
              <p:grpSpPr>
                <a:xfrm>
                  <a:off x="22582537" y="12311321"/>
                  <a:ext cx="780881" cy="745730"/>
                  <a:chOff x="22582537" y="12311321"/>
                  <a:chExt cx="780881" cy="745730"/>
                </a:xfrm>
              </p:grpSpPr>
              <p:sp>
                <p:nvSpPr>
                  <p:cNvPr id="1844" name="Google Shape;1844;p1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45" name="Google Shape;1845;p1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46" name="Google Shape;1846;p1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7" name="Google Shape;1847;p1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848"/>
        <p:cNvGrpSpPr/>
        <p:nvPr/>
      </p:nvGrpSpPr>
      <p:grpSpPr>
        <a:xfrm>
          <a:off x="0" y="0"/>
          <a:ext cx="0" cy="0"/>
          <a:chOff x="0" y="0"/>
          <a:chExt cx="0" cy="0"/>
        </a:xfrm>
      </p:grpSpPr>
      <p:pic>
        <p:nvPicPr>
          <p:cNvPr id="1849" name="Google Shape;1849;p127"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50" name="Google Shape;1850;p127"/>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51" name="Google Shape;1851;p127"/>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52" name="Google Shape;1852;p127"/>
          <p:cNvGrpSpPr/>
          <p:nvPr/>
        </p:nvGrpSpPr>
        <p:grpSpPr>
          <a:xfrm>
            <a:off x="7564573" y="4241698"/>
            <a:ext cx="948486" cy="279733"/>
            <a:chOff x="20929561" y="12311319"/>
            <a:chExt cx="2529297" cy="745954"/>
          </a:xfrm>
        </p:grpSpPr>
        <p:grpSp>
          <p:nvGrpSpPr>
            <p:cNvPr id="1853" name="Google Shape;1853;p127"/>
            <p:cNvGrpSpPr/>
            <p:nvPr/>
          </p:nvGrpSpPr>
          <p:grpSpPr>
            <a:xfrm>
              <a:off x="20929561" y="12311319"/>
              <a:ext cx="2433857" cy="745954"/>
              <a:chOff x="20929561" y="12311319"/>
              <a:chExt cx="2433857" cy="745954"/>
            </a:xfrm>
          </p:grpSpPr>
          <p:sp>
            <p:nvSpPr>
              <p:cNvPr id="1854" name="Google Shape;1854;p1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55" name="Google Shape;1855;p1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56" name="Google Shape;1856;p127"/>
              <p:cNvGrpSpPr/>
              <p:nvPr/>
            </p:nvGrpSpPr>
            <p:grpSpPr>
              <a:xfrm>
                <a:off x="22582537" y="12311321"/>
                <a:ext cx="780881" cy="745730"/>
                <a:chOff x="22582537" y="12311321"/>
                <a:chExt cx="780881" cy="745730"/>
              </a:xfrm>
            </p:grpSpPr>
            <p:grpSp>
              <p:nvGrpSpPr>
                <p:cNvPr id="1857" name="Google Shape;1857;p127"/>
                <p:cNvGrpSpPr/>
                <p:nvPr/>
              </p:nvGrpSpPr>
              <p:grpSpPr>
                <a:xfrm>
                  <a:off x="22582537" y="12311321"/>
                  <a:ext cx="780881" cy="745730"/>
                  <a:chOff x="22582537" y="12311321"/>
                  <a:chExt cx="780881" cy="745730"/>
                </a:xfrm>
              </p:grpSpPr>
              <p:sp>
                <p:nvSpPr>
                  <p:cNvPr id="1858" name="Google Shape;1858;p1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59" name="Google Shape;1859;p1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60" name="Google Shape;1860;p1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61" name="Google Shape;1861;p1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862"/>
        <p:cNvGrpSpPr/>
        <p:nvPr/>
      </p:nvGrpSpPr>
      <p:grpSpPr>
        <a:xfrm>
          <a:off x="0" y="0"/>
          <a:ext cx="0" cy="0"/>
          <a:chOff x="0" y="0"/>
          <a:chExt cx="0" cy="0"/>
        </a:xfrm>
      </p:grpSpPr>
      <p:sp>
        <p:nvSpPr>
          <p:cNvPr id="1863" name="Google Shape;1863;p128"/>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64" name="Google Shape;1864;p128"/>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65" name="Google Shape;1865;p1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66" name="Google Shape;1866;p1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67" name="Google Shape;1867;p1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868" name="Google Shape;1868;p1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869" name="Google Shape;1869;p128"/>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0" name="Google Shape;1870;p128"/>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1" name="Google Shape;1871;p128"/>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2" name="Google Shape;1872;p128"/>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3" name="Google Shape;1873;p128"/>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4" name="Google Shape;1874;p128"/>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5" name="Google Shape;1875;p128"/>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6" name="Google Shape;1876;p1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7" name="Google Shape;1877;p1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878"/>
        <p:cNvGrpSpPr/>
        <p:nvPr/>
      </p:nvGrpSpPr>
      <p:grpSpPr>
        <a:xfrm>
          <a:off x="0" y="0"/>
          <a:ext cx="0" cy="0"/>
          <a:chOff x="0" y="0"/>
          <a:chExt cx="0" cy="0"/>
        </a:xfrm>
      </p:grpSpPr>
      <p:sp>
        <p:nvSpPr>
          <p:cNvPr id="1879" name="Google Shape;1879;p129"/>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80" name="Google Shape;1880;p129"/>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81" name="Google Shape;1881;p1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82" name="Google Shape;1882;p129"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83" name="Google Shape;1883;p129"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884" name="Google Shape;1884;p129"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885" name="Google Shape;1885;p129"/>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6" name="Google Shape;1886;p129"/>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7" name="Google Shape;1887;p129"/>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8" name="Google Shape;1888;p129"/>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9" name="Google Shape;1889;p129"/>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0" name="Google Shape;1890;p129"/>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1" name="Google Shape;1891;p129"/>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2" name="Google Shape;1892;p129"/>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3" name="Google Shape;1893;p129"/>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894"/>
        <p:cNvGrpSpPr/>
        <p:nvPr/>
      </p:nvGrpSpPr>
      <p:grpSpPr>
        <a:xfrm>
          <a:off x="0" y="0"/>
          <a:ext cx="0" cy="0"/>
          <a:chOff x="0" y="0"/>
          <a:chExt cx="0" cy="0"/>
        </a:xfrm>
      </p:grpSpPr>
      <p:sp>
        <p:nvSpPr>
          <p:cNvPr id="1895" name="Google Shape;1895;p130"/>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6" name="Google Shape;1896;p130"/>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7" name="Google Shape;1897;p130"/>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8" name="Google Shape;1898;p130"/>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899" name="Google Shape;1899;p130"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1900" name="Google Shape;1900;p130"/>
          <p:cNvGrpSpPr/>
          <p:nvPr/>
        </p:nvGrpSpPr>
        <p:grpSpPr>
          <a:xfrm>
            <a:off x="492246" y="2107297"/>
            <a:ext cx="310012" cy="422913"/>
            <a:chOff x="11879262" y="6424612"/>
            <a:chExt cx="632935" cy="863441"/>
          </a:xfrm>
        </p:grpSpPr>
        <p:sp>
          <p:nvSpPr>
            <p:cNvPr id="1901" name="Google Shape;1901;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2" name="Google Shape;1902;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1903" name="Google Shape;1903;p130"/>
          <p:cNvGrpSpPr/>
          <p:nvPr/>
        </p:nvGrpSpPr>
        <p:grpSpPr>
          <a:xfrm>
            <a:off x="2257118" y="2107297"/>
            <a:ext cx="310012" cy="422913"/>
            <a:chOff x="11879262" y="6424612"/>
            <a:chExt cx="632935" cy="863441"/>
          </a:xfrm>
        </p:grpSpPr>
        <p:sp>
          <p:nvSpPr>
            <p:cNvPr id="1904" name="Google Shape;1904;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5" name="Google Shape;1905;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1906" name="Google Shape;1906;p130"/>
          <p:cNvGrpSpPr/>
          <p:nvPr/>
        </p:nvGrpSpPr>
        <p:grpSpPr>
          <a:xfrm>
            <a:off x="4021990" y="2107297"/>
            <a:ext cx="310012" cy="422913"/>
            <a:chOff x="11879262" y="6424612"/>
            <a:chExt cx="632935" cy="863441"/>
          </a:xfrm>
        </p:grpSpPr>
        <p:sp>
          <p:nvSpPr>
            <p:cNvPr id="1907" name="Google Shape;1907;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8" name="Google Shape;1908;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09" name="Google Shape;1909;p130"/>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910" name="Google Shape;1910;p1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911" name="Google Shape;1911;p130"/>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1912" name="Google Shape;1912;p130"/>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13" name="Google Shape;1913;p130"/>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14" name="Google Shape;1914;p130"/>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15" name="Google Shape;1915;p130"/>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916" name="Google Shape;1916;p130"/>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917" name="Google Shape;1917;p130"/>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918" name="Google Shape;1918;p130"/>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19" name="Google Shape;1919;p130"/>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0" name="Google Shape;1920;p130"/>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921" name="Google Shape;1921;p130"/>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2" name="Google Shape;1922;p130"/>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923" name="Google Shape;1923;p130"/>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4" name="Google Shape;1924;p130"/>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5" name="Google Shape;1925;p130"/>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6" name="Google Shape;1926;p130"/>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7" name="Google Shape;1927;p130"/>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8" name="Google Shape;1928;p130"/>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9" name="Google Shape;1929;p130"/>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30" name="Google Shape;1930;p130"/>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31" name="Google Shape;1931;p130"/>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932"/>
        <p:cNvGrpSpPr/>
        <p:nvPr/>
      </p:nvGrpSpPr>
      <p:grpSpPr>
        <a:xfrm>
          <a:off x="0" y="0"/>
          <a:ext cx="0" cy="0"/>
          <a:chOff x="0" y="0"/>
          <a:chExt cx="0" cy="0"/>
        </a:xfrm>
      </p:grpSpPr>
      <p:sp>
        <p:nvSpPr>
          <p:cNvPr id="1933" name="Google Shape;1933;p1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934" name="Google Shape;1934;p1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1935" name="Google Shape;1935;p1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36" name="Google Shape;1936;p131"/>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37" name="Google Shape;1937;p131"/>
          <p:cNvGrpSpPr/>
          <p:nvPr/>
        </p:nvGrpSpPr>
        <p:grpSpPr>
          <a:xfrm>
            <a:off x="3439811" y="1471503"/>
            <a:ext cx="329633" cy="422913"/>
            <a:chOff x="11879262" y="6424612"/>
            <a:chExt cx="632935" cy="863441"/>
          </a:xfrm>
        </p:grpSpPr>
        <p:sp>
          <p:nvSpPr>
            <p:cNvPr id="1938" name="Google Shape;1938;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39" name="Google Shape;1939;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40" name="Google Shape;1940;p1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41" name="Google Shape;1941;p131"/>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42" name="Google Shape;1942;p131"/>
          <p:cNvGrpSpPr/>
          <p:nvPr/>
        </p:nvGrpSpPr>
        <p:grpSpPr>
          <a:xfrm>
            <a:off x="5335357" y="1471503"/>
            <a:ext cx="329633" cy="422913"/>
            <a:chOff x="11879262" y="6424612"/>
            <a:chExt cx="632935" cy="863441"/>
          </a:xfrm>
        </p:grpSpPr>
        <p:sp>
          <p:nvSpPr>
            <p:cNvPr id="1943" name="Google Shape;1943;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44" name="Google Shape;1944;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45" name="Google Shape;1945;p1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46" name="Google Shape;1946;p131"/>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47" name="Google Shape;1947;p131"/>
          <p:cNvGrpSpPr/>
          <p:nvPr/>
        </p:nvGrpSpPr>
        <p:grpSpPr>
          <a:xfrm>
            <a:off x="7230904" y="1471503"/>
            <a:ext cx="329633" cy="422913"/>
            <a:chOff x="11879262" y="6424612"/>
            <a:chExt cx="632935" cy="863441"/>
          </a:xfrm>
        </p:grpSpPr>
        <p:sp>
          <p:nvSpPr>
            <p:cNvPr id="1948" name="Google Shape;1948;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49" name="Google Shape;1949;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50" name="Google Shape;1950;p1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51" name="Google Shape;1951;p1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52" name="Google Shape;1952;p1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53" name="Google Shape;1953;p1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54" name="Google Shape;1954;p131"/>
          <p:cNvSpPr>
            <a:spLocks noGrp="1"/>
          </p:cNvSpPr>
          <p:nvPr>
            <p:ph type="pic" idx="2"/>
          </p:nvPr>
        </p:nvSpPr>
        <p:spPr>
          <a:xfrm>
            <a:off x="315022" y="1317397"/>
            <a:ext cx="2851200" cy="2232600"/>
          </a:xfrm>
          <a:prstGeom prst="roundRect">
            <a:avLst>
              <a:gd name="adj" fmla="val 2191"/>
            </a:avLst>
          </a:prstGeom>
          <a:noFill/>
          <a:ln>
            <a:noFill/>
          </a:ln>
        </p:spPr>
      </p:sp>
      <p:sp>
        <p:nvSpPr>
          <p:cNvPr id="1955" name="Google Shape;1955;p1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1956" name="Google Shape;1956;p1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1957" name="Google Shape;1957;p131"/>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58" name="Google Shape;1958;p131"/>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59" name="Google Shape;1959;p131"/>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60" name="Google Shape;1960;p131"/>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61" name="Google Shape;1961;p131"/>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62" name="Google Shape;1962;p131"/>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63" name="Google Shape;1963;p131"/>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4" name="Google Shape;1964;p131"/>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5" name="Google Shape;1965;p131"/>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6" name="Google Shape;1966;p131"/>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7" name="Google Shape;1967;p131"/>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8" name="Google Shape;1968;p131"/>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9" name="Google Shape;1969;p131"/>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0" name="Google Shape;1970;p131"/>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971"/>
        <p:cNvGrpSpPr/>
        <p:nvPr/>
      </p:nvGrpSpPr>
      <p:grpSpPr>
        <a:xfrm>
          <a:off x="0" y="0"/>
          <a:ext cx="0" cy="0"/>
          <a:chOff x="0" y="0"/>
          <a:chExt cx="0" cy="0"/>
        </a:xfrm>
      </p:grpSpPr>
      <p:sp>
        <p:nvSpPr>
          <p:cNvPr id="1972" name="Google Shape;1972;p132"/>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973" name="Google Shape;1973;p132"/>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1974" name="Google Shape;1974;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75" name="Google Shape;1975;p132"/>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76" name="Google Shape;1976;p132"/>
          <p:cNvGrpSpPr/>
          <p:nvPr/>
        </p:nvGrpSpPr>
        <p:grpSpPr>
          <a:xfrm>
            <a:off x="3439811" y="1471503"/>
            <a:ext cx="329633" cy="422913"/>
            <a:chOff x="11879262" y="6424612"/>
            <a:chExt cx="632935" cy="863441"/>
          </a:xfrm>
        </p:grpSpPr>
        <p:sp>
          <p:nvSpPr>
            <p:cNvPr id="1977" name="Google Shape;1977;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78" name="Google Shape;1978;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79" name="Google Shape;1979;p132"/>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80" name="Google Shape;1980;p132"/>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81" name="Google Shape;1981;p132"/>
          <p:cNvGrpSpPr/>
          <p:nvPr/>
        </p:nvGrpSpPr>
        <p:grpSpPr>
          <a:xfrm>
            <a:off x="5335357" y="1471503"/>
            <a:ext cx="329633" cy="422913"/>
            <a:chOff x="11879262" y="6424612"/>
            <a:chExt cx="632935" cy="863441"/>
          </a:xfrm>
        </p:grpSpPr>
        <p:sp>
          <p:nvSpPr>
            <p:cNvPr id="1982" name="Google Shape;1982;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83" name="Google Shape;1983;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84" name="Google Shape;1984;p132"/>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85" name="Google Shape;1985;p132"/>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86" name="Google Shape;1986;p132"/>
          <p:cNvGrpSpPr/>
          <p:nvPr/>
        </p:nvGrpSpPr>
        <p:grpSpPr>
          <a:xfrm>
            <a:off x="7230904" y="1471503"/>
            <a:ext cx="329633" cy="422913"/>
            <a:chOff x="11879262" y="6424612"/>
            <a:chExt cx="632935" cy="863441"/>
          </a:xfrm>
        </p:grpSpPr>
        <p:sp>
          <p:nvSpPr>
            <p:cNvPr id="1987" name="Google Shape;1987;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88" name="Google Shape;1988;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89" name="Google Shape;1989;p132"/>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90" name="Google Shape;1990;p132"/>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91" name="Google Shape;1991;p132"/>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92" name="Google Shape;1992;p132"/>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93" name="Google Shape;1993;p132"/>
          <p:cNvSpPr>
            <a:spLocks noGrp="1"/>
          </p:cNvSpPr>
          <p:nvPr>
            <p:ph type="pic" idx="2"/>
          </p:nvPr>
        </p:nvSpPr>
        <p:spPr>
          <a:xfrm>
            <a:off x="315022" y="1317397"/>
            <a:ext cx="2851200" cy="2232600"/>
          </a:xfrm>
          <a:prstGeom prst="roundRect">
            <a:avLst>
              <a:gd name="adj" fmla="val 2191"/>
            </a:avLst>
          </a:prstGeom>
          <a:noFill/>
          <a:ln>
            <a:noFill/>
          </a:ln>
        </p:spPr>
      </p:sp>
      <p:sp>
        <p:nvSpPr>
          <p:cNvPr id="1994" name="Google Shape;1994;p132"/>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1995" name="Google Shape;1995;p132"/>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1996" name="Google Shape;1996;p132"/>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7" name="Google Shape;1997;p132"/>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98" name="Google Shape;1998;p132"/>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9" name="Google Shape;1999;p132"/>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0" name="Google Shape;2000;p132"/>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01" name="Google Shape;2001;p132"/>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2" name="Google Shape;2002;p132"/>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03" name="Google Shape;2003;p132"/>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4" name="Google Shape;2004;p132"/>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5" name="Google Shape;2005;p132"/>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006" name="Google Shape;2006;p132"/>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7" name="Google Shape;2007;p132"/>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008" name="Google Shape;2008;p132"/>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9" name="Google Shape;2009;p132"/>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2010"/>
        <p:cNvGrpSpPr/>
        <p:nvPr/>
      </p:nvGrpSpPr>
      <p:grpSpPr>
        <a:xfrm>
          <a:off x="0" y="0"/>
          <a:ext cx="0" cy="0"/>
          <a:chOff x="0" y="0"/>
          <a:chExt cx="0" cy="0"/>
        </a:xfrm>
      </p:grpSpPr>
      <p:sp>
        <p:nvSpPr>
          <p:cNvPr id="2011" name="Google Shape;2011;p133"/>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12" name="Google Shape;2012;p1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3" name="Google Shape;20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14" name="Google Shape;2014;p133"/>
          <p:cNvSpPr>
            <a:spLocks noGrp="1"/>
          </p:cNvSpPr>
          <p:nvPr>
            <p:ph type="pic" idx="2"/>
          </p:nvPr>
        </p:nvSpPr>
        <p:spPr>
          <a:xfrm>
            <a:off x="5239004" y="1039761"/>
            <a:ext cx="3596700" cy="3518100"/>
          </a:xfrm>
          <a:prstGeom prst="roundRect">
            <a:avLst>
              <a:gd name="adj" fmla="val 2719"/>
            </a:avLst>
          </a:prstGeom>
          <a:noFill/>
          <a:ln>
            <a:noFill/>
          </a:ln>
        </p:spPr>
      </p:sp>
      <p:pic>
        <p:nvPicPr>
          <p:cNvPr id="2015" name="Google Shape;2015;p1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2016" name="Google Shape;2016;p1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2017"/>
        <p:cNvGrpSpPr/>
        <p:nvPr/>
      </p:nvGrpSpPr>
      <p:grpSpPr>
        <a:xfrm>
          <a:off x="0" y="0"/>
          <a:ext cx="0" cy="0"/>
          <a:chOff x="0" y="0"/>
          <a:chExt cx="0" cy="0"/>
        </a:xfrm>
      </p:grpSpPr>
      <p:sp>
        <p:nvSpPr>
          <p:cNvPr id="2018" name="Google Shape;2018;p134"/>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19" name="Google Shape;2019;p134"/>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20" name="Google Shape;2020;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21" name="Google Shape;2021;p134"/>
          <p:cNvSpPr>
            <a:spLocks noGrp="1"/>
          </p:cNvSpPr>
          <p:nvPr>
            <p:ph type="pic" idx="2"/>
          </p:nvPr>
        </p:nvSpPr>
        <p:spPr>
          <a:xfrm>
            <a:off x="5239004" y="1039761"/>
            <a:ext cx="3596700" cy="3518100"/>
          </a:xfrm>
          <a:prstGeom prst="roundRect">
            <a:avLst>
              <a:gd name="adj" fmla="val 2719"/>
            </a:avLst>
          </a:prstGeom>
          <a:noFill/>
          <a:ln>
            <a:noFill/>
          </a:ln>
        </p:spPr>
      </p:sp>
      <p:pic>
        <p:nvPicPr>
          <p:cNvPr id="2022" name="Google Shape;2022;p134"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2023" name="Google Shape;2023;p134"/>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2024"/>
        <p:cNvGrpSpPr/>
        <p:nvPr/>
      </p:nvGrpSpPr>
      <p:grpSpPr>
        <a:xfrm>
          <a:off x="0" y="0"/>
          <a:ext cx="0" cy="0"/>
          <a:chOff x="0" y="0"/>
          <a:chExt cx="0" cy="0"/>
        </a:xfrm>
      </p:grpSpPr>
      <p:sp>
        <p:nvSpPr>
          <p:cNvPr id="2025" name="Google Shape;2025;p1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26" name="Google Shape;2026;p1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27" name="Google Shape;2027;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28" name="Google Shape;2028;p1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29" name="Google Shape;2029;p1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30" name="Google Shape;2030;p135"/>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1" name="Google Shape;2031;p135"/>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2" name="Google Shape;2032;p135"/>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3" name="Google Shape;2033;p135"/>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4" name="Google Shape;2034;p135"/>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5" name="Google Shape;2035;p135"/>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2036"/>
        <p:cNvGrpSpPr/>
        <p:nvPr/>
      </p:nvGrpSpPr>
      <p:grpSpPr>
        <a:xfrm>
          <a:off x="0" y="0"/>
          <a:ext cx="0" cy="0"/>
          <a:chOff x="0" y="0"/>
          <a:chExt cx="0" cy="0"/>
        </a:xfrm>
      </p:grpSpPr>
      <p:sp>
        <p:nvSpPr>
          <p:cNvPr id="2037" name="Google Shape;2037;p136"/>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38" name="Google Shape;2038;p1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39" name="Google Shape;2039;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40" name="Google Shape;2040;p136"/>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41" name="Google Shape;2041;p136"/>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42" name="Google Shape;2042;p136"/>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3" name="Google Shape;2043;p136"/>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4" name="Google Shape;2044;p136"/>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5" name="Google Shape;2045;p136"/>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6" name="Google Shape;2046;p136"/>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7" name="Google Shape;2047;p136"/>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8" name="Google Shape;2048;p136"/>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49" name="Google Shape;2049;p136"/>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0" name="Google Shape;2050;p136"/>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1" name="Google Shape;2051;p136"/>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2" name="Google Shape;2052;p136"/>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3" name="Google Shape;2053;p136"/>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37"/>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56" name="Google Shape;2056;p1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57" name="Google Shape;2057;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58" name="Google Shape;2058;p137"/>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2059" name="Google Shape;2059;p137"/>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2060" name="Google Shape;2060;p137"/>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1" name="Google Shape;2061;p137"/>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2" name="Google Shape;2062;p137"/>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3" name="Google Shape;2063;p137"/>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4" name="Google Shape;2064;p137"/>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5" name="Google Shape;2065;p137"/>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6" name="Google Shape;2066;p137"/>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7" name="Google Shape;2067;p137"/>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8" name="Google Shape;2068;p137"/>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9" name="Google Shape;2069;p137"/>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0" name="Google Shape;2070;p137"/>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1" name="Google Shape;2071;p137"/>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2" name="Google Shape;2072;p137"/>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3" name="Google Shape;2073;p137"/>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4" name="Google Shape;2074;p137"/>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5" name="Google Shape;2075;p137"/>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6" name="Google Shape;2076;p137"/>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7" name="Google Shape;2077;p137"/>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2078"/>
        <p:cNvGrpSpPr/>
        <p:nvPr/>
      </p:nvGrpSpPr>
      <p:grpSpPr>
        <a:xfrm>
          <a:off x="0" y="0"/>
          <a:ext cx="0" cy="0"/>
          <a:chOff x="0" y="0"/>
          <a:chExt cx="0" cy="0"/>
        </a:xfrm>
      </p:grpSpPr>
      <p:sp>
        <p:nvSpPr>
          <p:cNvPr id="2079" name="Google Shape;2079;p1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80" name="Google Shape;2080;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81" name="Google Shape;2081;p1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082" name="Google Shape;2082;p1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083" name="Google Shape;2083;p1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084" name="Google Shape;2084;p1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085" name="Google Shape;2085;p1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086" name="Google Shape;2086;p138"/>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7" name="Google Shape;2087;p138"/>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8" name="Google Shape;2088;p138"/>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9" name="Google Shape;2089;p138"/>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90" name="Google Shape;2090;p138"/>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91" name="Google Shape;2091;p138"/>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2" name="Google Shape;2092;p138"/>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3" name="Google Shape;2093;p138"/>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4" name="Google Shape;2094;p138"/>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5" name="Google Shape;2095;p138"/>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096"/>
        <p:cNvGrpSpPr/>
        <p:nvPr/>
      </p:nvGrpSpPr>
      <p:grpSpPr>
        <a:xfrm>
          <a:off x="0" y="0"/>
          <a:ext cx="0" cy="0"/>
          <a:chOff x="0" y="0"/>
          <a:chExt cx="0" cy="0"/>
        </a:xfrm>
      </p:grpSpPr>
      <p:sp>
        <p:nvSpPr>
          <p:cNvPr id="2097" name="Google Shape;2097;p1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98" name="Google Shape;2098;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99" name="Google Shape;2099;p139"/>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00" name="Google Shape;2100;p139"/>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01" name="Google Shape;2101;p139"/>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02" name="Google Shape;2102;p139"/>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03" name="Google Shape;2103;p139"/>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04" name="Google Shape;2104;p139"/>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5" name="Google Shape;2105;p139"/>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6" name="Google Shape;2106;p139"/>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7" name="Google Shape;2107;p139"/>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8" name="Google Shape;2108;p139"/>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9" name="Google Shape;2109;p139"/>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0" name="Google Shape;2110;p139"/>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1" name="Google Shape;2111;p139"/>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2" name="Google Shape;2112;p139"/>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3" name="Google Shape;2113;p139"/>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4" name="Google Shape;2114;p139"/>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5" name="Google Shape;2115;p139"/>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6" name="Google Shape;2116;p139"/>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7" name="Google Shape;2117;p139"/>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8" name="Google Shape;2118;p139"/>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9" name="Google Shape;2119;p139"/>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0" name="Google Shape;2120;p139"/>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1" name="Google Shape;2121;p139"/>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2" name="Google Shape;2122;p139"/>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3" name="Google Shape;2123;p139"/>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124"/>
        <p:cNvGrpSpPr/>
        <p:nvPr/>
      </p:nvGrpSpPr>
      <p:grpSpPr>
        <a:xfrm>
          <a:off x="0" y="0"/>
          <a:ext cx="0" cy="0"/>
          <a:chOff x="0" y="0"/>
          <a:chExt cx="0" cy="0"/>
        </a:xfrm>
      </p:grpSpPr>
      <p:sp>
        <p:nvSpPr>
          <p:cNvPr id="2125" name="Google Shape;2125;p140"/>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26" name="Google Shape;2126;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27" name="Google Shape;2127;p140"/>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128"/>
        <p:cNvGrpSpPr/>
        <p:nvPr/>
      </p:nvGrpSpPr>
      <p:grpSpPr>
        <a:xfrm>
          <a:off x="0" y="0"/>
          <a:ext cx="0" cy="0"/>
          <a:chOff x="0" y="0"/>
          <a:chExt cx="0" cy="0"/>
        </a:xfrm>
      </p:grpSpPr>
      <p:sp>
        <p:nvSpPr>
          <p:cNvPr id="2129" name="Google Shape;2129;p141"/>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30" name="Google Shape;2130;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31" name="Google Shape;2131;p141"/>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132"/>
        <p:cNvGrpSpPr/>
        <p:nvPr/>
      </p:nvGrpSpPr>
      <p:grpSpPr>
        <a:xfrm>
          <a:off x="0" y="0"/>
          <a:ext cx="0" cy="0"/>
          <a:chOff x="0" y="0"/>
          <a:chExt cx="0" cy="0"/>
        </a:xfrm>
      </p:grpSpPr>
      <p:sp>
        <p:nvSpPr>
          <p:cNvPr id="2133" name="Google Shape;2133;p142"/>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34" name="Google Shape;2134;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35" name="Google Shape;2135;p142"/>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36" name="Google Shape;2136;p142"/>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2137"/>
        <p:cNvGrpSpPr/>
        <p:nvPr/>
      </p:nvGrpSpPr>
      <p:grpSpPr>
        <a:xfrm>
          <a:off x="0" y="0"/>
          <a:ext cx="0" cy="0"/>
          <a:chOff x="0" y="0"/>
          <a:chExt cx="0" cy="0"/>
        </a:xfrm>
      </p:grpSpPr>
      <p:pic>
        <p:nvPicPr>
          <p:cNvPr id="2138" name="Google Shape;2138;p143"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139" name="Google Shape;2139;p143"/>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0" name="Google Shape;2140;p143"/>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41" name="Google Shape;2141;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142" name="Google Shape;2142;p143"/>
          <p:cNvGrpSpPr/>
          <p:nvPr/>
        </p:nvGrpSpPr>
        <p:grpSpPr>
          <a:xfrm>
            <a:off x="8381796" y="4822425"/>
            <a:ext cx="537710" cy="158585"/>
            <a:chOff x="22351457" y="12859799"/>
            <a:chExt cx="1433894" cy="422893"/>
          </a:xfrm>
        </p:grpSpPr>
        <p:grpSp>
          <p:nvGrpSpPr>
            <p:cNvPr id="2143" name="Google Shape;2143;p143"/>
            <p:cNvGrpSpPr/>
            <p:nvPr/>
          </p:nvGrpSpPr>
          <p:grpSpPr>
            <a:xfrm>
              <a:off x="22351457" y="12859799"/>
              <a:ext cx="1379787" cy="422893"/>
              <a:chOff x="22351457" y="12859799"/>
              <a:chExt cx="1379787" cy="422893"/>
            </a:xfrm>
          </p:grpSpPr>
          <p:sp>
            <p:nvSpPr>
              <p:cNvPr id="2144" name="Google Shape;2144;p14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5" name="Google Shape;2145;p14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146" name="Google Shape;2146;p143"/>
              <p:cNvGrpSpPr/>
              <p:nvPr/>
            </p:nvGrpSpPr>
            <p:grpSpPr>
              <a:xfrm>
                <a:off x="23288552" y="12859801"/>
                <a:ext cx="442692" cy="422765"/>
                <a:chOff x="23288552" y="12859801"/>
                <a:chExt cx="442692" cy="422765"/>
              </a:xfrm>
            </p:grpSpPr>
            <p:grpSp>
              <p:nvGrpSpPr>
                <p:cNvPr id="2147" name="Google Shape;2147;p143"/>
                <p:cNvGrpSpPr/>
                <p:nvPr/>
              </p:nvGrpSpPr>
              <p:grpSpPr>
                <a:xfrm>
                  <a:off x="23288552" y="12859801"/>
                  <a:ext cx="442692" cy="422765"/>
                  <a:chOff x="23288552" y="12859801"/>
                  <a:chExt cx="442692" cy="422765"/>
                </a:xfrm>
              </p:grpSpPr>
              <p:sp>
                <p:nvSpPr>
                  <p:cNvPr id="2148" name="Google Shape;2148;p14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9" name="Google Shape;2149;p14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50" name="Google Shape;2150;p14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51" name="Google Shape;2151;p14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52" name="Google Shape;2152;p14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153" name="Google Shape;2153;p143"/>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2154"/>
        <p:cNvGrpSpPr/>
        <p:nvPr/>
      </p:nvGrpSpPr>
      <p:grpSpPr>
        <a:xfrm>
          <a:off x="0" y="0"/>
          <a:ext cx="0" cy="0"/>
          <a:chOff x="0" y="0"/>
          <a:chExt cx="0" cy="0"/>
        </a:xfrm>
      </p:grpSpPr>
      <p:sp>
        <p:nvSpPr>
          <p:cNvPr id="2155" name="Google Shape;2155;p144"/>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56" name="Google Shape;2156;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57" name="Google Shape;2157;p144"/>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58" name="Google Shape;2158;p144"/>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159"/>
        <p:cNvGrpSpPr/>
        <p:nvPr/>
      </p:nvGrpSpPr>
      <p:grpSpPr>
        <a:xfrm>
          <a:off x="0" y="0"/>
          <a:ext cx="0" cy="0"/>
          <a:chOff x="0" y="0"/>
          <a:chExt cx="0" cy="0"/>
        </a:xfrm>
      </p:grpSpPr>
      <p:sp>
        <p:nvSpPr>
          <p:cNvPr id="2160" name="Google Shape;2160;p145"/>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61" name="Google Shape;2161;p1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62" name="Google Shape;2162;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163" name="Google Shape;2163;p145"/>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2164" name="Google Shape;2164;p145"/>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2165" name="Google Shape;2165;p145"/>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2166" name="Google Shape;2166;p145"/>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67" name="Google Shape;2167;p145"/>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68" name="Google Shape;2168;p145"/>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69" name="Google Shape;2169;p145"/>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0" name="Google Shape;2170;p145"/>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1" name="Google Shape;2171;p145"/>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2" name="Google Shape;2172;p145"/>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3" name="Google Shape;2173;p145"/>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4" name="Google Shape;2174;p145"/>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5" name="Google Shape;2175;p145"/>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2176"/>
        <p:cNvGrpSpPr/>
        <p:nvPr/>
      </p:nvGrpSpPr>
      <p:grpSpPr>
        <a:xfrm>
          <a:off x="0" y="0"/>
          <a:ext cx="0" cy="0"/>
          <a:chOff x="0" y="0"/>
          <a:chExt cx="0" cy="0"/>
        </a:xfrm>
      </p:grpSpPr>
      <p:sp>
        <p:nvSpPr>
          <p:cNvPr id="2177" name="Google Shape;2177;p146"/>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78" name="Google Shape;2178;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79" name="Google Shape;2179;p146"/>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0" name="Google Shape;2180;p146"/>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81" name="Google Shape;2181;p1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2182"/>
        <p:cNvGrpSpPr/>
        <p:nvPr/>
      </p:nvGrpSpPr>
      <p:grpSpPr>
        <a:xfrm>
          <a:off x="0" y="0"/>
          <a:ext cx="0" cy="0"/>
          <a:chOff x="0" y="0"/>
          <a:chExt cx="0" cy="0"/>
        </a:xfrm>
      </p:grpSpPr>
      <p:sp>
        <p:nvSpPr>
          <p:cNvPr id="2183" name="Google Shape;2183;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84" name="Google Shape;2184;p147"/>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85" name="Google Shape;2185;p147"/>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6" name="Google Shape;2186;p147"/>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87" name="Google Shape;2187;p147"/>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88" name="Google Shape;2188;p147"/>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9" name="Google Shape;2189;p147"/>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90" name="Google Shape;2190;p147"/>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2191"/>
        <p:cNvGrpSpPr/>
        <p:nvPr/>
      </p:nvGrpSpPr>
      <p:grpSpPr>
        <a:xfrm>
          <a:off x="0" y="0"/>
          <a:ext cx="0" cy="0"/>
          <a:chOff x="0" y="0"/>
          <a:chExt cx="0" cy="0"/>
        </a:xfrm>
      </p:grpSpPr>
      <p:sp>
        <p:nvSpPr>
          <p:cNvPr id="2192" name="Google Shape;2192;p148"/>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3" name="Google Shape;2193;p148"/>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4" name="Google Shape;2194;p148"/>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5" name="Google Shape;2195;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96" name="Google Shape;2196;p148"/>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197" name="Google Shape;2197;p148"/>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2198" name="Google Shape;2198;p148"/>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2199" name="Google Shape;2199;p148"/>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2200" name="Google Shape;2200;p148"/>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1" name="Google Shape;2201;p148"/>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2" name="Google Shape;2202;p148"/>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3" name="Google Shape;2203;p148"/>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04" name="Google Shape;2204;p148"/>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05" name="Google Shape;2205;p148"/>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2206"/>
        <p:cNvGrpSpPr/>
        <p:nvPr/>
      </p:nvGrpSpPr>
      <p:grpSpPr>
        <a:xfrm>
          <a:off x="0" y="0"/>
          <a:ext cx="0" cy="0"/>
          <a:chOff x="0" y="0"/>
          <a:chExt cx="0" cy="0"/>
        </a:xfrm>
      </p:grpSpPr>
      <p:sp>
        <p:nvSpPr>
          <p:cNvPr id="2207" name="Google Shape;2207;p149"/>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08" name="Google Shape;2208;p149"/>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09" name="Google Shape;2209;p149"/>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10" name="Google Shape;2210;p149"/>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11" name="Google Shape;2211;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12" name="Google Shape;2212;p149"/>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13" name="Google Shape;2213;p149"/>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214" name="Google Shape;2214;p149"/>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5" name="Google Shape;2215;p149"/>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6" name="Google Shape;2216;p149"/>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7" name="Google Shape;2217;p149"/>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18" name="Google Shape;2218;p149"/>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19" name="Google Shape;2219;p149"/>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20" name="Google Shape;2220;p149"/>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21" name="Google Shape;2221;p149"/>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2222" name="Google Shape;2222;p149"/>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223" name="Google Shape;2223;p149"/>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224" name="Google Shape;2224;p149"/>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225"/>
        <p:cNvGrpSpPr/>
        <p:nvPr/>
      </p:nvGrpSpPr>
      <p:grpSpPr>
        <a:xfrm>
          <a:off x="0" y="0"/>
          <a:ext cx="0" cy="0"/>
          <a:chOff x="0" y="0"/>
          <a:chExt cx="0" cy="0"/>
        </a:xfrm>
      </p:grpSpPr>
      <p:sp>
        <p:nvSpPr>
          <p:cNvPr id="2226" name="Google Shape;2226;p150"/>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7" name="Google Shape;2227;p150"/>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8" name="Google Shape;2228;p150"/>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9" name="Google Shape;2229;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30" name="Google Shape;2230;p150"/>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31" name="Google Shape;2231;p150"/>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232" name="Google Shape;2232;p150"/>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233" name="Google Shape;2233;p150"/>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234" name="Google Shape;2234;p150"/>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5" name="Google Shape;2235;p150"/>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6" name="Google Shape;2236;p150"/>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7" name="Google Shape;2237;p150"/>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8" name="Google Shape;2238;p150"/>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9" name="Google Shape;2239;p150"/>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240"/>
        <p:cNvGrpSpPr/>
        <p:nvPr/>
      </p:nvGrpSpPr>
      <p:grpSpPr>
        <a:xfrm>
          <a:off x="0" y="0"/>
          <a:ext cx="0" cy="0"/>
          <a:chOff x="0" y="0"/>
          <a:chExt cx="0" cy="0"/>
        </a:xfrm>
      </p:grpSpPr>
      <p:sp>
        <p:nvSpPr>
          <p:cNvPr id="2241" name="Google Shape;2241;p151"/>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42" name="Google Shape;2242;p151"/>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43" name="Google Shape;2243;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44" name="Google Shape;2244;p1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45" name="Google Shape;2245;p151"/>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246" name="Google Shape;2246;p151"/>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247" name="Google Shape;2247;p151"/>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48" name="Google Shape;2248;p151"/>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49" name="Google Shape;2249;p151"/>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50" name="Google Shape;2250;p151"/>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251"/>
        <p:cNvGrpSpPr/>
        <p:nvPr/>
      </p:nvGrpSpPr>
      <p:grpSpPr>
        <a:xfrm>
          <a:off x="0" y="0"/>
          <a:ext cx="0" cy="0"/>
          <a:chOff x="0" y="0"/>
          <a:chExt cx="0" cy="0"/>
        </a:xfrm>
      </p:grpSpPr>
      <p:sp>
        <p:nvSpPr>
          <p:cNvPr id="2252" name="Google Shape;2252;p152"/>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253" name="Google Shape;2253;p152"/>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2254" name="Google Shape;2254;p152"/>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5" name="Google Shape;2255;p152"/>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6" name="Google Shape;2256;p152"/>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7" name="Google Shape;2257;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58" name="Google Shape;2258;p1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59" name="Google Shape;2259;p152"/>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2260" name="Google Shape;2260;p152"/>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261" name="Google Shape;2261;p1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62" name="Google Shape;2262;p1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63" name="Google Shape;2263;p152"/>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264" name="Google Shape;2264;p152"/>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8" name="Google Shape;98;p17"/>
          <p:cNvGrpSpPr/>
          <p:nvPr/>
        </p:nvGrpSpPr>
        <p:grpSpPr>
          <a:xfrm>
            <a:off x="645294" y="661955"/>
            <a:ext cx="1204506" cy="283739"/>
            <a:chOff x="1720785" y="1765213"/>
            <a:chExt cx="3212015" cy="756636"/>
          </a:xfrm>
        </p:grpSpPr>
        <p:grpSp>
          <p:nvGrpSpPr>
            <p:cNvPr id="99" name="Google Shape;99;p17"/>
            <p:cNvGrpSpPr/>
            <p:nvPr/>
          </p:nvGrpSpPr>
          <p:grpSpPr>
            <a:xfrm>
              <a:off x="1720785" y="1765213"/>
              <a:ext cx="2468571" cy="756636"/>
              <a:chOff x="1720785" y="1765213"/>
              <a:chExt cx="2468571" cy="756636"/>
            </a:xfrm>
          </p:grpSpPr>
          <p:sp>
            <p:nvSpPr>
              <p:cNvPr id="100" name="Google Shape;100;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 name="Google Shape;101;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2" name="Google Shape;102;p17"/>
              <p:cNvGrpSpPr/>
              <p:nvPr/>
            </p:nvGrpSpPr>
            <p:grpSpPr>
              <a:xfrm>
                <a:off x="3397356" y="1765216"/>
                <a:ext cx="792000" cy="756633"/>
                <a:chOff x="3397356" y="1765216"/>
                <a:chExt cx="792000" cy="756633"/>
              </a:xfrm>
            </p:grpSpPr>
            <p:grpSp>
              <p:nvGrpSpPr>
                <p:cNvPr id="103" name="Google Shape;103;p17"/>
                <p:cNvGrpSpPr/>
                <p:nvPr/>
              </p:nvGrpSpPr>
              <p:grpSpPr>
                <a:xfrm>
                  <a:off x="3397356" y="1765216"/>
                  <a:ext cx="792000" cy="756633"/>
                  <a:chOff x="3397356" y="1765216"/>
                  <a:chExt cx="792000" cy="756633"/>
                </a:xfrm>
              </p:grpSpPr>
              <p:sp>
                <p:nvSpPr>
                  <p:cNvPr id="104" name="Google Shape;104;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5" name="Google Shape;105;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6" name="Google Shape;106;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7" name="Google Shape;107;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 name="Google Shape;108;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9" name="Google Shape;109;p17"/>
          <p:cNvSpPr>
            <a:spLocks noGrp="1"/>
          </p:cNvSpPr>
          <p:nvPr>
            <p:ph type="pic" idx="2"/>
          </p:nvPr>
        </p:nvSpPr>
        <p:spPr>
          <a:xfrm>
            <a:off x="4899403" y="439313"/>
            <a:ext cx="3857100" cy="4264800"/>
          </a:xfrm>
          <a:prstGeom prst="roundRect">
            <a:avLst>
              <a:gd name="adj" fmla="val 3145"/>
            </a:avLst>
          </a:prstGeom>
          <a:noFill/>
          <a:ln>
            <a:noFill/>
          </a:ln>
        </p:spPr>
      </p:sp>
      <p:sp>
        <p:nvSpPr>
          <p:cNvPr id="110" name="Google Shape;110;p17"/>
          <p:cNvSpPr>
            <a:spLocks noGrp="1"/>
          </p:cNvSpPr>
          <p:nvPr>
            <p:ph type="pic" idx="3"/>
          </p:nvPr>
        </p:nvSpPr>
        <p:spPr>
          <a:xfrm>
            <a:off x="1991065" y="636560"/>
            <a:ext cx="1566000" cy="339600"/>
          </a:xfrm>
          <a:prstGeom prst="rect">
            <a:avLst/>
          </a:prstGeom>
          <a:solidFill>
            <a:schemeClr val="lt1"/>
          </a:solidFill>
          <a:ln>
            <a:noFill/>
          </a:ln>
        </p:spPr>
      </p:sp>
      <p:sp>
        <p:nvSpPr>
          <p:cNvPr id="111" name="Google Shape;111;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 name="Google Shape;112;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265"/>
        <p:cNvGrpSpPr/>
        <p:nvPr/>
      </p:nvGrpSpPr>
      <p:grpSpPr>
        <a:xfrm>
          <a:off x="0" y="0"/>
          <a:ext cx="0" cy="0"/>
          <a:chOff x="0" y="0"/>
          <a:chExt cx="0" cy="0"/>
        </a:xfrm>
      </p:grpSpPr>
      <p:sp>
        <p:nvSpPr>
          <p:cNvPr id="2266" name="Google Shape;2266;p153"/>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7" name="Google Shape;2267;p153"/>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8" name="Google Shape;2268;p153"/>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9" name="Google Shape;2269;p153"/>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270" name="Google Shape;2270;p153"/>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2271" name="Google Shape;2271;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72" name="Google Shape;2272;p153"/>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73" name="Google Shape;2273;p153"/>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2274" name="Google Shape;2274;p153"/>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275" name="Google Shape;2275;p153"/>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76" name="Google Shape;2276;p153"/>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77" name="Google Shape;2277;p153"/>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278" name="Google Shape;2278;p153"/>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279"/>
        <p:cNvGrpSpPr/>
        <p:nvPr/>
      </p:nvGrpSpPr>
      <p:grpSpPr>
        <a:xfrm>
          <a:off x="0" y="0"/>
          <a:ext cx="0" cy="0"/>
          <a:chOff x="0" y="0"/>
          <a:chExt cx="0" cy="0"/>
        </a:xfrm>
      </p:grpSpPr>
      <p:sp>
        <p:nvSpPr>
          <p:cNvPr id="2280" name="Google Shape;2280;p154"/>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1" name="Google Shape;2281;p154"/>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2" name="Google Shape;2282;p154"/>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3" name="Google Shape;2283;p154"/>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4" name="Google Shape;2284;p154"/>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5" name="Google Shape;2285;p154"/>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6" name="Google Shape;2286;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87" name="Google Shape;2287;p154"/>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88" name="Google Shape;2288;p154"/>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89" name="Google Shape;2289;p1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0" name="Google Shape;2290;p1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1" name="Google Shape;2291;p1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2" name="Google Shape;2292;p1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3" name="Google Shape;2293;p1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4" name="Google Shape;2294;p1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5" name="Google Shape;2295;p154"/>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6" name="Google Shape;2296;p154"/>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2297" name="Google Shape;2297;p154"/>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2298" name="Google Shape;2298;p154"/>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99" name="Google Shape;2299;p154"/>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300" name="Google Shape;2300;p154"/>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01" name="Google Shape;2301;p154"/>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02" name="Google Shape;2302;p154"/>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03" name="Google Shape;2303;p154"/>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04" name="Google Shape;2304;p154"/>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305"/>
        <p:cNvGrpSpPr/>
        <p:nvPr/>
      </p:nvGrpSpPr>
      <p:grpSpPr>
        <a:xfrm>
          <a:off x="0" y="0"/>
          <a:ext cx="0" cy="0"/>
          <a:chOff x="0" y="0"/>
          <a:chExt cx="0" cy="0"/>
        </a:xfrm>
      </p:grpSpPr>
      <p:sp>
        <p:nvSpPr>
          <p:cNvPr id="2306" name="Google Shape;2306;p155"/>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7" name="Google Shape;2307;p155"/>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8" name="Google Shape;2308;p155"/>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9" name="Google Shape;2309;p155"/>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0" name="Google Shape;2310;p155"/>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1" name="Google Shape;2311;p155"/>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2" name="Google Shape;2312;p155"/>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3" name="Google Shape;2313;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314" name="Google Shape;2314;p155"/>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15" name="Google Shape;2315;p155"/>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16" name="Google Shape;2316;p155"/>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7" name="Google Shape;2317;p155"/>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8" name="Google Shape;2318;p155"/>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9" name="Google Shape;2319;p155"/>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0" name="Google Shape;2320;p155"/>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1" name="Google Shape;2321;p155"/>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2" name="Google Shape;2322;p155"/>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3" name="Google Shape;2323;p155"/>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2324" name="Google Shape;2324;p155"/>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2325" name="Google Shape;2325;p155"/>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26" name="Google Shape;2326;p155"/>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27" name="Google Shape;2327;p155"/>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28" name="Google Shape;2328;p155"/>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29" name="Google Shape;2329;p155"/>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30" name="Google Shape;2330;p155"/>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31" name="Google Shape;2331;p155"/>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332"/>
        <p:cNvGrpSpPr/>
        <p:nvPr/>
      </p:nvGrpSpPr>
      <p:grpSpPr>
        <a:xfrm>
          <a:off x="0" y="0"/>
          <a:ext cx="0" cy="0"/>
          <a:chOff x="0" y="0"/>
          <a:chExt cx="0" cy="0"/>
        </a:xfrm>
      </p:grpSpPr>
      <p:sp>
        <p:nvSpPr>
          <p:cNvPr id="2333" name="Google Shape;2333;p156"/>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4" name="Google Shape;2334;p156"/>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5" name="Google Shape;2335;p156"/>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6" name="Google Shape;2336;p156"/>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7" name="Google Shape;2337;p156"/>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8" name="Google Shape;2338;p156"/>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9" name="Google Shape;2339;p156"/>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40" name="Google Shape;2340;p156"/>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41" name="Google Shape;2341;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2342" name="Google Shape;2342;p156"/>
          <p:cNvGrpSpPr/>
          <p:nvPr/>
        </p:nvGrpSpPr>
        <p:grpSpPr>
          <a:xfrm>
            <a:off x="522383" y="1710908"/>
            <a:ext cx="345768" cy="471692"/>
            <a:chOff x="1393020" y="4562422"/>
            <a:chExt cx="922048" cy="1257845"/>
          </a:xfrm>
        </p:grpSpPr>
        <p:grpSp>
          <p:nvGrpSpPr>
            <p:cNvPr id="2343" name="Google Shape;2343;p156"/>
            <p:cNvGrpSpPr/>
            <p:nvPr/>
          </p:nvGrpSpPr>
          <p:grpSpPr>
            <a:xfrm>
              <a:off x="1393020" y="4562422"/>
              <a:ext cx="922048" cy="1257845"/>
              <a:chOff x="11596382" y="3794459"/>
              <a:chExt cx="1472215" cy="2008375"/>
            </a:xfrm>
          </p:grpSpPr>
          <p:sp>
            <p:nvSpPr>
              <p:cNvPr id="2344" name="Google Shape;234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45" name="Google Shape;234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46" name="Google Shape;234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47" name="Google Shape;2347;p156"/>
          <p:cNvGrpSpPr/>
          <p:nvPr/>
        </p:nvGrpSpPr>
        <p:grpSpPr>
          <a:xfrm>
            <a:off x="3383762" y="744121"/>
            <a:ext cx="345768" cy="471692"/>
            <a:chOff x="1393020" y="4562422"/>
            <a:chExt cx="922048" cy="1257845"/>
          </a:xfrm>
        </p:grpSpPr>
        <p:grpSp>
          <p:nvGrpSpPr>
            <p:cNvPr id="2348" name="Google Shape;2348;p156"/>
            <p:cNvGrpSpPr/>
            <p:nvPr/>
          </p:nvGrpSpPr>
          <p:grpSpPr>
            <a:xfrm>
              <a:off x="1393020" y="4562422"/>
              <a:ext cx="922048" cy="1257845"/>
              <a:chOff x="11596382" y="3794459"/>
              <a:chExt cx="1472215" cy="2008375"/>
            </a:xfrm>
          </p:grpSpPr>
          <p:sp>
            <p:nvSpPr>
              <p:cNvPr id="2349" name="Google Shape;234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50" name="Google Shape;235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51" name="Google Shape;235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52" name="Google Shape;2352;p156"/>
          <p:cNvGrpSpPr/>
          <p:nvPr/>
        </p:nvGrpSpPr>
        <p:grpSpPr>
          <a:xfrm>
            <a:off x="520460" y="2816860"/>
            <a:ext cx="345768" cy="471692"/>
            <a:chOff x="1393020" y="4562422"/>
            <a:chExt cx="922048" cy="1257845"/>
          </a:xfrm>
        </p:grpSpPr>
        <p:grpSp>
          <p:nvGrpSpPr>
            <p:cNvPr id="2353" name="Google Shape;2353;p156"/>
            <p:cNvGrpSpPr/>
            <p:nvPr/>
          </p:nvGrpSpPr>
          <p:grpSpPr>
            <a:xfrm>
              <a:off x="1393020" y="4562422"/>
              <a:ext cx="922048" cy="1257845"/>
              <a:chOff x="11596382" y="3794459"/>
              <a:chExt cx="1472215" cy="2008375"/>
            </a:xfrm>
          </p:grpSpPr>
          <p:sp>
            <p:nvSpPr>
              <p:cNvPr id="2354" name="Google Shape;235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55" name="Google Shape;235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56" name="Google Shape;235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57" name="Google Shape;2357;p156"/>
          <p:cNvGrpSpPr/>
          <p:nvPr/>
        </p:nvGrpSpPr>
        <p:grpSpPr>
          <a:xfrm>
            <a:off x="6186694" y="1710908"/>
            <a:ext cx="345768" cy="471692"/>
            <a:chOff x="1393020" y="4562422"/>
            <a:chExt cx="922048" cy="1257845"/>
          </a:xfrm>
        </p:grpSpPr>
        <p:grpSp>
          <p:nvGrpSpPr>
            <p:cNvPr id="2358" name="Google Shape;2358;p156"/>
            <p:cNvGrpSpPr/>
            <p:nvPr/>
          </p:nvGrpSpPr>
          <p:grpSpPr>
            <a:xfrm>
              <a:off x="1393020" y="4562422"/>
              <a:ext cx="922048" cy="1257845"/>
              <a:chOff x="11596382" y="3794459"/>
              <a:chExt cx="1472215" cy="2008375"/>
            </a:xfrm>
          </p:grpSpPr>
          <p:sp>
            <p:nvSpPr>
              <p:cNvPr id="2359" name="Google Shape;235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0" name="Google Shape;236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61" name="Google Shape;236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62" name="Google Shape;2362;p156"/>
          <p:cNvGrpSpPr/>
          <p:nvPr/>
        </p:nvGrpSpPr>
        <p:grpSpPr>
          <a:xfrm>
            <a:off x="6184772" y="2816860"/>
            <a:ext cx="345768" cy="471692"/>
            <a:chOff x="1393020" y="4562422"/>
            <a:chExt cx="922048" cy="1257845"/>
          </a:xfrm>
        </p:grpSpPr>
        <p:grpSp>
          <p:nvGrpSpPr>
            <p:cNvPr id="2363" name="Google Shape;2363;p156"/>
            <p:cNvGrpSpPr/>
            <p:nvPr/>
          </p:nvGrpSpPr>
          <p:grpSpPr>
            <a:xfrm>
              <a:off x="1393020" y="4562422"/>
              <a:ext cx="922048" cy="1257845"/>
              <a:chOff x="11596382" y="3794459"/>
              <a:chExt cx="1472215" cy="2008375"/>
            </a:xfrm>
          </p:grpSpPr>
          <p:sp>
            <p:nvSpPr>
              <p:cNvPr id="2364" name="Google Shape;236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5" name="Google Shape;236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66" name="Google Shape;236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67" name="Google Shape;2367;p156"/>
          <p:cNvGrpSpPr/>
          <p:nvPr/>
        </p:nvGrpSpPr>
        <p:grpSpPr>
          <a:xfrm>
            <a:off x="3383762" y="3858616"/>
            <a:ext cx="345768" cy="471692"/>
            <a:chOff x="1393020" y="4562422"/>
            <a:chExt cx="922048" cy="1257845"/>
          </a:xfrm>
        </p:grpSpPr>
        <p:grpSp>
          <p:nvGrpSpPr>
            <p:cNvPr id="2368" name="Google Shape;2368;p156"/>
            <p:cNvGrpSpPr/>
            <p:nvPr/>
          </p:nvGrpSpPr>
          <p:grpSpPr>
            <a:xfrm>
              <a:off x="1393020" y="4562422"/>
              <a:ext cx="922048" cy="1257845"/>
              <a:chOff x="11596382" y="3794459"/>
              <a:chExt cx="1472215" cy="2008375"/>
            </a:xfrm>
          </p:grpSpPr>
          <p:sp>
            <p:nvSpPr>
              <p:cNvPr id="2369" name="Google Shape;236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70" name="Google Shape;237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71" name="Google Shape;237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2372" name="Google Shape;2372;p156"/>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3" name="Google Shape;2373;p156"/>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4" name="Google Shape;2374;p156"/>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5" name="Google Shape;2375;p156"/>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6" name="Google Shape;2376;p156"/>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377"/>
        <p:cNvGrpSpPr/>
        <p:nvPr/>
      </p:nvGrpSpPr>
      <p:grpSpPr>
        <a:xfrm>
          <a:off x="0" y="0"/>
          <a:ext cx="0" cy="0"/>
          <a:chOff x="0" y="0"/>
          <a:chExt cx="0" cy="0"/>
        </a:xfrm>
      </p:grpSpPr>
      <p:sp>
        <p:nvSpPr>
          <p:cNvPr id="2378" name="Google Shape;2378;p157"/>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79" name="Google Shape;2379;p157"/>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0" name="Google Shape;2380;p157"/>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1" name="Google Shape;2381;p157"/>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2" name="Google Shape;2382;p157"/>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3" name="Google Shape;2383;p1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84" name="Google Shape;2384;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385" name="Google Shape;2385;p157"/>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6" name="Google Shape;2386;p157"/>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7" name="Google Shape;2387;p157"/>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8" name="Google Shape;2388;p157"/>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89" name="Google Shape;2389;p157"/>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0" name="Google Shape;2390;p157"/>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1" name="Google Shape;2391;p157"/>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2" name="Google Shape;2392;p157"/>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3" name="Google Shape;2393;p157"/>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4" name="Google Shape;2394;p157"/>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5" name="Google Shape;2395;p157"/>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396"/>
        <p:cNvGrpSpPr/>
        <p:nvPr/>
      </p:nvGrpSpPr>
      <p:grpSpPr>
        <a:xfrm>
          <a:off x="0" y="0"/>
          <a:ext cx="0" cy="0"/>
          <a:chOff x="0" y="0"/>
          <a:chExt cx="0" cy="0"/>
        </a:xfrm>
      </p:grpSpPr>
      <p:sp>
        <p:nvSpPr>
          <p:cNvPr id="2397" name="Google Shape;2397;p158"/>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98" name="Google Shape;2398;p158"/>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99" name="Google Shape;2399;p158"/>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0" name="Google Shape;2400;p158"/>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1" name="Google Shape;2401;p158"/>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02" name="Google Shape;2402;p1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03" name="Google Shape;2403;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404" name="Google Shape;2404;p158"/>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5" name="Google Shape;2405;p158"/>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6" name="Google Shape;2406;p158"/>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7" name="Google Shape;2407;p158"/>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08" name="Google Shape;2408;p158"/>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09" name="Google Shape;2409;p158"/>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0" name="Google Shape;2410;p158"/>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11" name="Google Shape;2411;p158"/>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2" name="Google Shape;2412;p158"/>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13" name="Google Shape;2413;p158"/>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4" name="Google Shape;2414;p158"/>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415"/>
        <p:cNvGrpSpPr/>
        <p:nvPr/>
      </p:nvGrpSpPr>
      <p:grpSpPr>
        <a:xfrm>
          <a:off x="0" y="0"/>
          <a:ext cx="0" cy="0"/>
          <a:chOff x="0" y="0"/>
          <a:chExt cx="0" cy="0"/>
        </a:xfrm>
      </p:grpSpPr>
      <p:sp>
        <p:nvSpPr>
          <p:cNvPr id="2416" name="Google Shape;2416;p159"/>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7" name="Google Shape;2417;p159"/>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8" name="Google Shape;2418;p159"/>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9" name="Google Shape;2419;p159"/>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0" name="Google Shape;2420;p159"/>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21" name="Google Shape;2421;p1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22" name="Google Shape;2422;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423" name="Google Shape;2423;p159"/>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4" name="Google Shape;2424;p159"/>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5" name="Google Shape;2425;p159"/>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6" name="Google Shape;2426;p159"/>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27" name="Google Shape;2427;p159"/>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28" name="Google Shape;2428;p159"/>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29" name="Google Shape;2429;p159"/>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30" name="Google Shape;2430;p159"/>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31" name="Google Shape;2431;p159"/>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32" name="Google Shape;2432;p159"/>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33" name="Google Shape;2433;p159"/>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434"/>
        <p:cNvGrpSpPr/>
        <p:nvPr/>
      </p:nvGrpSpPr>
      <p:grpSpPr>
        <a:xfrm>
          <a:off x="0" y="0"/>
          <a:ext cx="0" cy="0"/>
          <a:chOff x="0" y="0"/>
          <a:chExt cx="0" cy="0"/>
        </a:xfrm>
      </p:grpSpPr>
      <p:pic>
        <p:nvPicPr>
          <p:cNvPr id="2435" name="Google Shape;2435;p16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436" name="Google Shape;2436;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37" name="Google Shape;2437;p160"/>
          <p:cNvGrpSpPr/>
          <p:nvPr/>
        </p:nvGrpSpPr>
        <p:grpSpPr>
          <a:xfrm>
            <a:off x="8381796" y="4822425"/>
            <a:ext cx="537710" cy="158585"/>
            <a:chOff x="22351457" y="12859799"/>
            <a:chExt cx="1433894" cy="422893"/>
          </a:xfrm>
        </p:grpSpPr>
        <p:grpSp>
          <p:nvGrpSpPr>
            <p:cNvPr id="2438" name="Google Shape;2438;p160"/>
            <p:cNvGrpSpPr/>
            <p:nvPr/>
          </p:nvGrpSpPr>
          <p:grpSpPr>
            <a:xfrm>
              <a:off x="22351457" y="12859799"/>
              <a:ext cx="1379787" cy="422893"/>
              <a:chOff x="22351457" y="12859799"/>
              <a:chExt cx="1379787" cy="422893"/>
            </a:xfrm>
          </p:grpSpPr>
          <p:sp>
            <p:nvSpPr>
              <p:cNvPr id="2439" name="Google Shape;2439;p1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40" name="Google Shape;2440;p1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41" name="Google Shape;2441;p160"/>
              <p:cNvGrpSpPr/>
              <p:nvPr/>
            </p:nvGrpSpPr>
            <p:grpSpPr>
              <a:xfrm>
                <a:off x="23288552" y="12859801"/>
                <a:ext cx="442692" cy="422765"/>
                <a:chOff x="23288552" y="12859801"/>
                <a:chExt cx="442692" cy="422765"/>
              </a:xfrm>
            </p:grpSpPr>
            <p:grpSp>
              <p:nvGrpSpPr>
                <p:cNvPr id="2442" name="Google Shape;2442;p160"/>
                <p:cNvGrpSpPr/>
                <p:nvPr/>
              </p:nvGrpSpPr>
              <p:grpSpPr>
                <a:xfrm>
                  <a:off x="23288552" y="12859801"/>
                  <a:ext cx="442692" cy="422765"/>
                  <a:chOff x="23288552" y="12859801"/>
                  <a:chExt cx="442692" cy="422765"/>
                </a:xfrm>
              </p:grpSpPr>
              <p:sp>
                <p:nvSpPr>
                  <p:cNvPr id="2443" name="Google Shape;2443;p1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44" name="Google Shape;2444;p1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45" name="Google Shape;2445;p1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46" name="Google Shape;2446;p1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47" name="Google Shape;2447;p1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48" name="Google Shape;2448;p160"/>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49" name="Google Shape;2449;p160"/>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0" name="Google Shape;2450;p160"/>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1" name="Google Shape;2451;p160"/>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2" name="Google Shape;2452;p160"/>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53" name="Google Shape;2453;p1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54" name="Google Shape;2454;p160"/>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5" name="Google Shape;2455;p160"/>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6" name="Google Shape;2456;p160"/>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7" name="Google Shape;2457;p160"/>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58" name="Google Shape;2458;p160"/>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59" name="Google Shape;2459;p160"/>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0" name="Google Shape;2460;p160"/>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61" name="Google Shape;2461;p160"/>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2" name="Google Shape;2462;p160"/>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63" name="Google Shape;2463;p160"/>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4" name="Google Shape;2464;p160"/>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2465"/>
        <p:cNvGrpSpPr/>
        <p:nvPr/>
      </p:nvGrpSpPr>
      <p:grpSpPr>
        <a:xfrm>
          <a:off x="0" y="0"/>
          <a:ext cx="0" cy="0"/>
          <a:chOff x="0" y="0"/>
          <a:chExt cx="0" cy="0"/>
        </a:xfrm>
      </p:grpSpPr>
      <p:sp>
        <p:nvSpPr>
          <p:cNvPr id="2466" name="Google Shape;2466;p161"/>
          <p:cNvSpPr>
            <a:spLocks noGrp="1"/>
          </p:cNvSpPr>
          <p:nvPr>
            <p:ph type="pic" idx="2"/>
          </p:nvPr>
        </p:nvSpPr>
        <p:spPr>
          <a:xfrm>
            <a:off x="3688920" y="-4612"/>
            <a:ext cx="4605600" cy="5144100"/>
          </a:xfrm>
          <a:prstGeom prst="rect">
            <a:avLst/>
          </a:prstGeom>
          <a:noFill/>
          <a:ln>
            <a:noFill/>
          </a:ln>
        </p:spPr>
      </p:sp>
      <p:pic>
        <p:nvPicPr>
          <p:cNvPr id="2467" name="Google Shape;2467;p161"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2468" name="Google Shape;2468;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69" name="Google Shape;2469;p161"/>
          <p:cNvGrpSpPr/>
          <p:nvPr/>
        </p:nvGrpSpPr>
        <p:grpSpPr>
          <a:xfrm>
            <a:off x="8381796" y="4822425"/>
            <a:ext cx="537710" cy="158585"/>
            <a:chOff x="22351457" y="12859799"/>
            <a:chExt cx="1433894" cy="422893"/>
          </a:xfrm>
        </p:grpSpPr>
        <p:grpSp>
          <p:nvGrpSpPr>
            <p:cNvPr id="2470" name="Google Shape;2470;p161"/>
            <p:cNvGrpSpPr/>
            <p:nvPr/>
          </p:nvGrpSpPr>
          <p:grpSpPr>
            <a:xfrm>
              <a:off x="22351457" y="12859799"/>
              <a:ext cx="1379787" cy="422893"/>
              <a:chOff x="22351457" y="12859799"/>
              <a:chExt cx="1379787" cy="422893"/>
            </a:xfrm>
          </p:grpSpPr>
          <p:sp>
            <p:nvSpPr>
              <p:cNvPr id="2471" name="Google Shape;2471;p16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2" name="Google Shape;2472;p16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73" name="Google Shape;2473;p161"/>
              <p:cNvGrpSpPr/>
              <p:nvPr/>
            </p:nvGrpSpPr>
            <p:grpSpPr>
              <a:xfrm>
                <a:off x="23288552" y="12859801"/>
                <a:ext cx="442692" cy="422765"/>
                <a:chOff x="23288552" y="12859801"/>
                <a:chExt cx="442692" cy="422765"/>
              </a:xfrm>
            </p:grpSpPr>
            <p:grpSp>
              <p:nvGrpSpPr>
                <p:cNvPr id="2474" name="Google Shape;2474;p161"/>
                <p:cNvGrpSpPr/>
                <p:nvPr/>
              </p:nvGrpSpPr>
              <p:grpSpPr>
                <a:xfrm>
                  <a:off x="23288552" y="12859801"/>
                  <a:ext cx="442692" cy="422765"/>
                  <a:chOff x="23288552" y="12859801"/>
                  <a:chExt cx="442692" cy="422765"/>
                </a:xfrm>
              </p:grpSpPr>
              <p:sp>
                <p:nvSpPr>
                  <p:cNvPr id="2475" name="Google Shape;2475;p16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6" name="Google Shape;2476;p16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77" name="Google Shape;2477;p16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78" name="Google Shape;2478;p16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79" name="Google Shape;2479;p16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80" name="Google Shape;2480;p1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2481"/>
        <p:cNvGrpSpPr/>
        <p:nvPr/>
      </p:nvGrpSpPr>
      <p:grpSpPr>
        <a:xfrm>
          <a:off x="0" y="0"/>
          <a:ext cx="0" cy="0"/>
          <a:chOff x="0" y="0"/>
          <a:chExt cx="0" cy="0"/>
        </a:xfrm>
      </p:grpSpPr>
      <p:sp>
        <p:nvSpPr>
          <p:cNvPr id="2482" name="Google Shape;2482;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83" name="Google Shape;2483;p162"/>
          <p:cNvGrpSpPr/>
          <p:nvPr/>
        </p:nvGrpSpPr>
        <p:grpSpPr>
          <a:xfrm>
            <a:off x="8381796" y="4822425"/>
            <a:ext cx="537710" cy="158585"/>
            <a:chOff x="22351457" y="12859799"/>
            <a:chExt cx="1433894" cy="422893"/>
          </a:xfrm>
        </p:grpSpPr>
        <p:grpSp>
          <p:nvGrpSpPr>
            <p:cNvPr id="2484" name="Google Shape;2484;p162"/>
            <p:cNvGrpSpPr/>
            <p:nvPr/>
          </p:nvGrpSpPr>
          <p:grpSpPr>
            <a:xfrm>
              <a:off x="22351457" y="12859799"/>
              <a:ext cx="1379787" cy="422893"/>
              <a:chOff x="22351457" y="12859799"/>
              <a:chExt cx="1379787" cy="422893"/>
            </a:xfrm>
          </p:grpSpPr>
          <p:sp>
            <p:nvSpPr>
              <p:cNvPr id="2485" name="Google Shape;2485;p16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86" name="Google Shape;2486;p16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87" name="Google Shape;2487;p162"/>
              <p:cNvGrpSpPr/>
              <p:nvPr/>
            </p:nvGrpSpPr>
            <p:grpSpPr>
              <a:xfrm>
                <a:off x="23288552" y="12859801"/>
                <a:ext cx="442692" cy="422765"/>
                <a:chOff x="23288552" y="12859801"/>
                <a:chExt cx="442692" cy="422765"/>
              </a:xfrm>
            </p:grpSpPr>
            <p:grpSp>
              <p:nvGrpSpPr>
                <p:cNvPr id="2488" name="Google Shape;2488;p162"/>
                <p:cNvGrpSpPr/>
                <p:nvPr/>
              </p:nvGrpSpPr>
              <p:grpSpPr>
                <a:xfrm>
                  <a:off x="23288552" y="12859801"/>
                  <a:ext cx="442692" cy="422765"/>
                  <a:chOff x="23288552" y="12859801"/>
                  <a:chExt cx="442692" cy="422765"/>
                </a:xfrm>
              </p:grpSpPr>
              <p:sp>
                <p:nvSpPr>
                  <p:cNvPr id="2489" name="Google Shape;2489;p16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90" name="Google Shape;2490;p16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91" name="Google Shape;2491;p16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92" name="Google Shape;2492;p16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93" name="Google Shape;2493;p16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94" name="Google Shape;2494;p162"/>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495"/>
        <p:cNvGrpSpPr/>
        <p:nvPr/>
      </p:nvGrpSpPr>
      <p:grpSpPr>
        <a:xfrm>
          <a:off x="0" y="0"/>
          <a:ext cx="0" cy="0"/>
          <a:chOff x="0" y="0"/>
          <a:chExt cx="0" cy="0"/>
        </a:xfrm>
      </p:grpSpPr>
      <p:sp>
        <p:nvSpPr>
          <p:cNvPr id="2496" name="Google Shape;2496;p163"/>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7" name="Google Shape;2497;p163"/>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8" name="Google Shape;2498;p163"/>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9" name="Google Shape;2499;p163"/>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0" name="Google Shape;2500;p163"/>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1" name="Google Shape;2501;p163"/>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2" name="Google Shape;2502;p163"/>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3" name="Google Shape;2503;p163"/>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4" name="Google Shape;2504;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505" name="Google Shape;2505;p163"/>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06" name="Google Shape;2506;p163"/>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2507" name="Google Shape;2507;p163"/>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08" name="Google Shape;2508;p163"/>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2509" name="Google Shape;2509;p163"/>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10" name="Google Shape;2510;p163"/>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2511" name="Google Shape;2511;p163"/>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12" name="Google Shape;2512;p163"/>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2513" name="Google Shape;2513;p163"/>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514" name="Google Shape;2514;p163"/>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515" name="Google Shape;2515;p163"/>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516" name="Google Shape;2516;p163"/>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517" name="Google Shape;2517;p163"/>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18" name="Google Shape;2518;p163"/>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19" name="Google Shape;2519;p163"/>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0" name="Google Shape;2520;p163"/>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21" name="Google Shape;2521;p163"/>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2" name="Google Shape;2522;p163"/>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23" name="Google Shape;2523;p163"/>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4" name="Google Shape;2524;p163"/>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525"/>
        <p:cNvGrpSpPr/>
        <p:nvPr/>
      </p:nvGrpSpPr>
      <p:grpSpPr>
        <a:xfrm>
          <a:off x="0" y="0"/>
          <a:ext cx="0" cy="0"/>
          <a:chOff x="0" y="0"/>
          <a:chExt cx="0" cy="0"/>
        </a:xfrm>
      </p:grpSpPr>
      <p:sp>
        <p:nvSpPr>
          <p:cNvPr id="2526" name="Google Shape;2526;p164"/>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7" name="Google Shape;2527;p164"/>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8" name="Google Shape;2528;p164"/>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9" name="Google Shape;2529;p164"/>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0" name="Google Shape;2530;p164"/>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1" name="Google Shape;2531;p164"/>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2" name="Google Shape;2532;p1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33" name="Google Shape;2533;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534" name="Google Shape;2534;p1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535" name="Google Shape;2535;p1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536" name="Google Shape;2536;p1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537" name="Google Shape;2537;p1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538" name="Google Shape;2538;p1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539" name="Google Shape;2539;p1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540" name="Google Shape;2540;p1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541" name="Google Shape;2541;p164"/>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2542" name="Google Shape;2542;p164"/>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43" name="Google Shape;2543;p164"/>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4" name="Google Shape;2544;p164"/>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5" name="Google Shape;2545;p164"/>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6" name="Google Shape;2546;p164"/>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7" name="Google Shape;2547;p164"/>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8" name="Google Shape;2548;p164"/>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549"/>
        <p:cNvGrpSpPr/>
        <p:nvPr/>
      </p:nvGrpSpPr>
      <p:grpSpPr>
        <a:xfrm>
          <a:off x="0" y="0"/>
          <a:ext cx="0" cy="0"/>
          <a:chOff x="0" y="0"/>
          <a:chExt cx="0" cy="0"/>
        </a:xfrm>
      </p:grpSpPr>
      <p:sp>
        <p:nvSpPr>
          <p:cNvPr id="2550" name="Google Shape;2550;p165"/>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1" name="Google Shape;2551;p165"/>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2" name="Google Shape;2552;p165"/>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3" name="Google Shape;2553;p165"/>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4" name="Google Shape;2554;p165"/>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5" name="Google Shape;2555;p165"/>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6" name="Google Shape;2556;p165"/>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57" name="Google Shape;2557;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58" name="Google Shape;2558;p165"/>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559" name="Google Shape;2559;p165"/>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560" name="Google Shape;2560;p165"/>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561" name="Google Shape;2561;p165"/>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562" name="Google Shape;2562;p165"/>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563" name="Google Shape;2563;p165"/>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564" name="Google Shape;2564;p165"/>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565" name="Google Shape;2565;p165"/>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6" name="Google Shape;2566;p165"/>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7" name="Google Shape;2567;p165"/>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8" name="Google Shape;2568;p165"/>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9" name="Google Shape;2569;p165"/>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70" name="Google Shape;2570;p165"/>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71" name="Google Shape;2571;p165"/>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2572" name="Google Shape;2572;p165"/>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573"/>
        <p:cNvGrpSpPr/>
        <p:nvPr/>
      </p:nvGrpSpPr>
      <p:grpSpPr>
        <a:xfrm>
          <a:off x="0" y="0"/>
          <a:ext cx="0" cy="0"/>
          <a:chOff x="0" y="0"/>
          <a:chExt cx="0" cy="0"/>
        </a:xfrm>
      </p:grpSpPr>
      <p:sp>
        <p:nvSpPr>
          <p:cNvPr id="2574" name="Google Shape;2574;p166"/>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5" name="Google Shape;2575;p166"/>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576" name="Google Shape;2576;p166"/>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2577" name="Google Shape;2577;p166"/>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78" name="Google Shape;2578;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79" name="Google Shape;2579;p166"/>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2580" name="Google Shape;2580;p166"/>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2581" name="Google Shape;2581;p166"/>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2582" name="Google Shape;2582;p166"/>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2583" name="Google Shape;2583;p166"/>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2584" name="Google Shape;2584;p166"/>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2585" name="Google Shape;2585;p166"/>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2586" name="Google Shape;2586;p166"/>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2587" name="Google Shape;2587;p166"/>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2588" name="Google Shape;2588;p166"/>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2589" name="Google Shape;2589;p166"/>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2590" name="Google Shape;2590;p166"/>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2591" name="Google Shape;2591;p166"/>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2592" name="Google Shape;2592;p166"/>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3" name="Google Shape;2593;p166"/>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4" name="Google Shape;2594;p166"/>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5" name="Google Shape;2595;p166"/>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6" name="Google Shape;2596;p166"/>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7" name="Google Shape;2597;p166"/>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8" name="Google Shape;2598;p166"/>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9" name="Google Shape;2599;p166"/>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0" name="Google Shape;2600;p166"/>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1" name="Google Shape;2601;p166"/>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2" name="Google Shape;2602;p166"/>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3" name="Google Shape;2603;p166"/>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4" name="Google Shape;2604;p166"/>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2605" name="Google Shape;2605;p166"/>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606"/>
        <p:cNvGrpSpPr/>
        <p:nvPr/>
      </p:nvGrpSpPr>
      <p:grpSpPr>
        <a:xfrm>
          <a:off x="0" y="0"/>
          <a:ext cx="0" cy="0"/>
          <a:chOff x="0" y="0"/>
          <a:chExt cx="0" cy="0"/>
        </a:xfrm>
      </p:grpSpPr>
      <p:sp>
        <p:nvSpPr>
          <p:cNvPr id="2607" name="Google Shape;2607;p167"/>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08" name="Google Shape;2608;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09" name="Google Shape;2609;p167"/>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2610" name="Google Shape;2610;p167"/>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2611" name="Google Shape;2611;p167"/>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2612" name="Google Shape;2612;p167"/>
          <p:cNvGrpSpPr/>
          <p:nvPr/>
        </p:nvGrpSpPr>
        <p:grpSpPr>
          <a:xfrm>
            <a:off x="8381796" y="4822425"/>
            <a:ext cx="537710" cy="158585"/>
            <a:chOff x="22351457" y="12859799"/>
            <a:chExt cx="1433894" cy="422893"/>
          </a:xfrm>
        </p:grpSpPr>
        <p:grpSp>
          <p:nvGrpSpPr>
            <p:cNvPr id="2613" name="Google Shape;2613;p167"/>
            <p:cNvGrpSpPr/>
            <p:nvPr/>
          </p:nvGrpSpPr>
          <p:grpSpPr>
            <a:xfrm>
              <a:off x="22351457" y="12859799"/>
              <a:ext cx="1379787" cy="422893"/>
              <a:chOff x="22351457" y="12859799"/>
              <a:chExt cx="1379787" cy="422893"/>
            </a:xfrm>
          </p:grpSpPr>
          <p:sp>
            <p:nvSpPr>
              <p:cNvPr id="2614" name="Google Shape;2614;p16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15" name="Google Shape;2615;p16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616" name="Google Shape;2616;p167"/>
              <p:cNvGrpSpPr/>
              <p:nvPr/>
            </p:nvGrpSpPr>
            <p:grpSpPr>
              <a:xfrm>
                <a:off x="23288552" y="12859801"/>
                <a:ext cx="442692" cy="422765"/>
                <a:chOff x="23288552" y="12859801"/>
                <a:chExt cx="442692" cy="422765"/>
              </a:xfrm>
            </p:grpSpPr>
            <p:grpSp>
              <p:nvGrpSpPr>
                <p:cNvPr id="2617" name="Google Shape;2617;p167"/>
                <p:cNvGrpSpPr/>
                <p:nvPr/>
              </p:nvGrpSpPr>
              <p:grpSpPr>
                <a:xfrm>
                  <a:off x="23288552" y="12859801"/>
                  <a:ext cx="442692" cy="422765"/>
                  <a:chOff x="23288552" y="12859801"/>
                  <a:chExt cx="442692" cy="422765"/>
                </a:xfrm>
              </p:grpSpPr>
              <p:sp>
                <p:nvSpPr>
                  <p:cNvPr id="2618" name="Google Shape;2618;p16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19" name="Google Shape;2619;p16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20" name="Google Shape;2620;p16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621" name="Google Shape;2621;p16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22" name="Google Shape;2622;p16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623" name="Google Shape;2623;p167"/>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4" name="Google Shape;2624;p167"/>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5" name="Google Shape;2625;p167"/>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6" name="Google Shape;2626;p167"/>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27" name="Google Shape;2627;p167"/>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28" name="Google Shape;2628;p167"/>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629"/>
        <p:cNvGrpSpPr/>
        <p:nvPr/>
      </p:nvGrpSpPr>
      <p:grpSpPr>
        <a:xfrm>
          <a:off x="0" y="0"/>
          <a:ext cx="0" cy="0"/>
          <a:chOff x="0" y="0"/>
          <a:chExt cx="0" cy="0"/>
        </a:xfrm>
      </p:grpSpPr>
      <p:sp>
        <p:nvSpPr>
          <p:cNvPr id="2630" name="Google Shape;2630;p168"/>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31" name="Google Shape;2631;p168"/>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32" name="Google Shape;2632;p168"/>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33" name="Google Shape;2633;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34" name="Google Shape;2634;p168"/>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2635" name="Google Shape;2635;p168"/>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2636" name="Google Shape;2636;p168"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2637" name="Google Shape;2637;p168"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2638" name="Google Shape;2638;p168"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2639" name="Google Shape;2639;p168"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2640" name="Google Shape;2640;p168"/>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1" name="Google Shape;2641;p168"/>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2" name="Google Shape;2642;p168"/>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3" name="Google Shape;2643;p168"/>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4" name="Google Shape;2644;p168"/>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5" name="Google Shape;2645;p168"/>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6" name="Google Shape;2646;p168"/>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7" name="Google Shape;2647;p168"/>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8" name="Google Shape;2648;p168"/>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649" name="Google Shape;2649;p168"/>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0" name="Google Shape;2650;p168"/>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1" name="Google Shape;2651;p168"/>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2" name="Google Shape;2652;p168"/>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3" name="Google Shape;2653;p168"/>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654"/>
        <p:cNvGrpSpPr/>
        <p:nvPr/>
      </p:nvGrpSpPr>
      <p:grpSpPr>
        <a:xfrm>
          <a:off x="0" y="0"/>
          <a:ext cx="0" cy="0"/>
          <a:chOff x="0" y="0"/>
          <a:chExt cx="0" cy="0"/>
        </a:xfrm>
      </p:grpSpPr>
      <p:sp>
        <p:nvSpPr>
          <p:cNvPr id="2655" name="Google Shape;2655;p169"/>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2656" name="Google Shape;2656;p169"/>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7" name="Google Shape;2657;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658" name="Google Shape;2658;p169"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659" name="Google Shape;2659;p169"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660" name="Google Shape;2660;p169"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661" name="Google Shape;2661;p169"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662" name="Google Shape;2662;p169"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663" name="Google Shape;2663;p169"/>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4" name="Google Shape;2664;p169"/>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2665" name="Google Shape;2665;p169"/>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6" name="Google Shape;2666;p169"/>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7" name="Google Shape;2667;p169"/>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8" name="Google Shape;2668;p169"/>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9" name="Google Shape;2669;p169"/>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70" name="Google Shape;2670;p169"/>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1" name="Google Shape;2671;p169"/>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2" name="Google Shape;2672;p169"/>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3" name="Google Shape;2673;p169"/>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4" name="Google Shape;2674;p169"/>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5" name="Google Shape;2675;p169"/>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6" name="Google Shape;2676;p169"/>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7" name="Google Shape;2677;p169"/>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678"/>
        <p:cNvGrpSpPr/>
        <p:nvPr/>
      </p:nvGrpSpPr>
      <p:grpSpPr>
        <a:xfrm>
          <a:off x="0" y="0"/>
          <a:ext cx="0" cy="0"/>
          <a:chOff x="0" y="0"/>
          <a:chExt cx="0" cy="0"/>
        </a:xfrm>
      </p:grpSpPr>
      <p:sp>
        <p:nvSpPr>
          <p:cNvPr id="2679" name="Google Shape;2679;p170"/>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0" name="Google Shape;2680;p170"/>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1" name="Google Shape;2681;p170"/>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2" name="Google Shape;2682;p170"/>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3" name="Google Shape;2683;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84" name="Google Shape;2684;p170"/>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2685" name="Google Shape;2685;p170"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686" name="Google Shape;2686;p170"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687" name="Google Shape;2687;p170"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688" name="Google Shape;2688;p170"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689" name="Google Shape;2689;p170"/>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2690" name="Google Shape;2690;p170"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2691" name="Google Shape;2691;p170"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692" name="Google Shape;2692;p170"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693" name="Google Shape;2693;p170"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694" name="Google Shape;2694;p170"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695" name="Google Shape;2695;p170"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696" name="Google Shape;2696;p170"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697" name="Google Shape;2697;p170"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698" name="Google Shape;2698;p170"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699" name="Google Shape;2699;p170"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700" name="Google Shape;2700;p170"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2701" name="Google Shape;2701;p170"/>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2" name="Google Shape;2702;p170"/>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3" name="Google Shape;2703;p170"/>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4" name="Google Shape;2704;p170"/>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5" name="Google Shape;2705;p170"/>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06" name="Google Shape;2706;p170"/>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707" name="Google Shape;2707;p170"/>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08" name="Google Shape;2708;p170"/>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09" name="Google Shape;2709;p170"/>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10" name="Google Shape;2710;p170"/>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11" name="Google Shape;2711;p170"/>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12" name="Google Shape;2712;p170"/>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2713" name="Google Shape;2713;p170"/>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714" name="Google Shape;2714;p170"/>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15" name="Google Shape;2715;p170"/>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6" name="Google Shape;2716;p170"/>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7" name="Google Shape;2717;p170"/>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8" name="Google Shape;2718;p170"/>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9" name="Google Shape;2719;p170"/>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0" name="Google Shape;2720;p170"/>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1" name="Google Shape;2721;p170"/>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2" name="Google Shape;2722;p170"/>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3" name="Google Shape;2723;p170"/>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4" name="Google Shape;2724;p170"/>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5" name="Google Shape;2725;p170"/>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726"/>
        <p:cNvGrpSpPr/>
        <p:nvPr/>
      </p:nvGrpSpPr>
      <p:grpSpPr>
        <a:xfrm>
          <a:off x="0" y="0"/>
          <a:ext cx="0" cy="0"/>
          <a:chOff x="0" y="0"/>
          <a:chExt cx="0" cy="0"/>
        </a:xfrm>
      </p:grpSpPr>
      <p:sp>
        <p:nvSpPr>
          <p:cNvPr id="2727" name="Google Shape;2727;p171"/>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28" name="Google Shape;2728;p171"/>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29" name="Google Shape;2729;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30" name="Google Shape;2730;p171"/>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2731" name="Google Shape;2731;p171"/>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732" name="Google Shape;2732;p171"/>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733" name="Google Shape;2733;p171"/>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34" name="Google Shape;2734;p171"/>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735" name="Google Shape;2735;p171"/>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36" name="Google Shape;2736;p171"/>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7" name="Google Shape;2737;p171"/>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8" name="Google Shape;2738;p171"/>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9" name="Google Shape;2739;p171"/>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0" name="Google Shape;2740;p171"/>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1" name="Google Shape;2741;p171"/>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2" name="Google Shape;2742;p171"/>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3" name="Google Shape;2743;p171"/>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4" name="Google Shape;2744;p171"/>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5" name="Google Shape;2745;p171"/>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6" name="Google Shape;2746;p171"/>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7" name="Google Shape;2747;p171"/>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8" name="Google Shape;2748;p171"/>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9" name="Google Shape;2749;p171"/>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0" name="Google Shape;2750;p171"/>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1" name="Google Shape;2751;p171"/>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2" name="Google Shape;2752;p171"/>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2753" name="Google Shape;2753;p171"/>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754"/>
        <p:cNvGrpSpPr/>
        <p:nvPr/>
      </p:nvGrpSpPr>
      <p:grpSpPr>
        <a:xfrm>
          <a:off x="0" y="0"/>
          <a:ext cx="0" cy="0"/>
          <a:chOff x="0" y="0"/>
          <a:chExt cx="0" cy="0"/>
        </a:xfrm>
      </p:grpSpPr>
      <p:sp>
        <p:nvSpPr>
          <p:cNvPr id="2755" name="Google Shape;2755;p1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756" name="Google Shape;2756;p172"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2757" name="Google Shape;2757;p1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58" name="Google Shape;2758;p1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59" name="Google Shape;2759;p1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60" name="Google Shape;2760;p1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61" name="Google Shape;2761;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62" name="Google Shape;2762;p1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763" name="Google Shape;2763;p172"/>
          <p:cNvSpPr>
            <a:spLocks noGrp="1"/>
          </p:cNvSpPr>
          <p:nvPr>
            <p:ph type="pic" idx="2"/>
          </p:nvPr>
        </p:nvSpPr>
        <p:spPr>
          <a:xfrm>
            <a:off x="477378" y="1343025"/>
            <a:ext cx="1936800" cy="1228800"/>
          </a:xfrm>
          <a:prstGeom prst="rect">
            <a:avLst/>
          </a:prstGeom>
          <a:noFill/>
          <a:ln>
            <a:noFill/>
          </a:ln>
        </p:spPr>
      </p:sp>
      <p:sp>
        <p:nvSpPr>
          <p:cNvPr id="2764" name="Google Shape;2764;p172"/>
          <p:cNvSpPr>
            <a:spLocks noGrp="1"/>
          </p:cNvSpPr>
          <p:nvPr>
            <p:ph type="pic" idx="3"/>
          </p:nvPr>
        </p:nvSpPr>
        <p:spPr>
          <a:xfrm>
            <a:off x="2517546" y="1343025"/>
            <a:ext cx="1936800" cy="1228800"/>
          </a:xfrm>
          <a:prstGeom prst="rect">
            <a:avLst/>
          </a:prstGeom>
          <a:noFill/>
          <a:ln>
            <a:noFill/>
          </a:ln>
        </p:spPr>
      </p:sp>
      <p:sp>
        <p:nvSpPr>
          <p:cNvPr id="2765" name="Google Shape;2765;p172"/>
          <p:cNvSpPr>
            <a:spLocks noGrp="1"/>
          </p:cNvSpPr>
          <p:nvPr>
            <p:ph type="pic" idx="4"/>
          </p:nvPr>
        </p:nvSpPr>
        <p:spPr>
          <a:xfrm>
            <a:off x="477378" y="3188033"/>
            <a:ext cx="1936800" cy="1305300"/>
          </a:xfrm>
          <a:prstGeom prst="rect">
            <a:avLst/>
          </a:prstGeom>
          <a:noFill/>
          <a:ln>
            <a:noFill/>
          </a:ln>
        </p:spPr>
      </p:sp>
      <p:sp>
        <p:nvSpPr>
          <p:cNvPr id="2766" name="Google Shape;2766;p172"/>
          <p:cNvSpPr>
            <a:spLocks noGrp="1"/>
          </p:cNvSpPr>
          <p:nvPr>
            <p:ph type="pic" idx="5"/>
          </p:nvPr>
        </p:nvSpPr>
        <p:spPr>
          <a:xfrm>
            <a:off x="2517546" y="3188033"/>
            <a:ext cx="1936800" cy="1305300"/>
          </a:xfrm>
          <a:prstGeom prst="rect">
            <a:avLst/>
          </a:prstGeom>
          <a:noFill/>
          <a:ln>
            <a:noFill/>
          </a:ln>
        </p:spPr>
      </p:sp>
      <p:sp>
        <p:nvSpPr>
          <p:cNvPr id="2767" name="Google Shape;2767;p172"/>
          <p:cNvSpPr>
            <a:spLocks noGrp="1"/>
          </p:cNvSpPr>
          <p:nvPr>
            <p:ph type="pic" idx="6"/>
          </p:nvPr>
        </p:nvSpPr>
        <p:spPr>
          <a:xfrm>
            <a:off x="7471390" y="1028700"/>
            <a:ext cx="1259100" cy="1600200"/>
          </a:xfrm>
          <a:prstGeom prst="rect">
            <a:avLst/>
          </a:prstGeom>
          <a:noFill/>
          <a:ln>
            <a:noFill/>
          </a:ln>
        </p:spPr>
      </p:sp>
      <p:sp>
        <p:nvSpPr>
          <p:cNvPr id="2768" name="Google Shape;2768;p172"/>
          <p:cNvSpPr>
            <a:spLocks noGrp="1"/>
          </p:cNvSpPr>
          <p:nvPr>
            <p:ph type="pic" idx="7"/>
          </p:nvPr>
        </p:nvSpPr>
        <p:spPr>
          <a:xfrm>
            <a:off x="6564252" y="1028700"/>
            <a:ext cx="816000" cy="1600200"/>
          </a:xfrm>
          <a:prstGeom prst="rect">
            <a:avLst/>
          </a:prstGeom>
          <a:noFill/>
          <a:ln>
            <a:noFill/>
          </a:ln>
        </p:spPr>
      </p:sp>
      <p:pic>
        <p:nvPicPr>
          <p:cNvPr id="2769" name="Google Shape;2769;p172"/>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2770" name="Google Shape;2770;p172"/>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1" name="Google Shape;2771;p172"/>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2" name="Google Shape;2772;p172"/>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3" name="Google Shape;2773;p172"/>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645294" y="661955"/>
            <a:ext cx="925714" cy="283739"/>
            <a:chOff x="1720785" y="1765213"/>
            <a:chExt cx="2468571" cy="756636"/>
          </a:xfrm>
        </p:grpSpPr>
        <p:sp>
          <p:nvSpPr>
            <p:cNvPr id="143" name="Google Shape;143;p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 name="Google Shape;144;p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 name="Google Shape;145;p19"/>
            <p:cNvGrpSpPr/>
            <p:nvPr/>
          </p:nvGrpSpPr>
          <p:grpSpPr>
            <a:xfrm>
              <a:off x="3397356" y="1765216"/>
              <a:ext cx="792000" cy="756633"/>
              <a:chOff x="3397356" y="1765216"/>
              <a:chExt cx="792000" cy="756633"/>
            </a:xfrm>
          </p:grpSpPr>
          <p:grpSp>
            <p:nvGrpSpPr>
              <p:cNvPr id="146" name="Google Shape;146;p19"/>
              <p:cNvGrpSpPr/>
              <p:nvPr/>
            </p:nvGrpSpPr>
            <p:grpSpPr>
              <a:xfrm>
                <a:off x="3397356" y="1765216"/>
                <a:ext cx="792000" cy="756633"/>
                <a:chOff x="3397356" y="1765216"/>
                <a:chExt cx="792000" cy="756633"/>
              </a:xfrm>
            </p:grpSpPr>
            <p:sp>
              <p:nvSpPr>
                <p:cNvPr id="147" name="Google Shape;147;p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 name="Google Shape;148;p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9" name="Google Shape;149;p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 name="Google Shape;150;p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 name="Google Shape;151;p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 name="Google Shape;152;p19"/>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 name="Google Shape;154;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5" name="Google Shape;155;p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774"/>
        <p:cNvGrpSpPr/>
        <p:nvPr/>
      </p:nvGrpSpPr>
      <p:grpSpPr>
        <a:xfrm>
          <a:off x="0" y="0"/>
          <a:ext cx="0" cy="0"/>
          <a:chOff x="0" y="0"/>
          <a:chExt cx="0" cy="0"/>
        </a:xfrm>
      </p:grpSpPr>
      <p:sp>
        <p:nvSpPr>
          <p:cNvPr id="2775" name="Google Shape;2775;p173"/>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776" name="Google Shape;2776;p173"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2777" name="Google Shape;2777;p173"/>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78" name="Google Shape;2778;p173"/>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79" name="Google Shape;2779;p173"/>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80" name="Google Shape;2780;p173"/>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81" name="Google Shape;2781;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82" name="Google Shape;2782;p173"/>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2783" name="Google Shape;2783;p173"/>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784" name="Google Shape;2784;p173"/>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5" name="Google Shape;2785;p173"/>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6" name="Google Shape;2786;p173"/>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7" name="Google Shape;2787;p173"/>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788"/>
        <p:cNvGrpSpPr/>
        <p:nvPr/>
      </p:nvGrpSpPr>
      <p:grpSpPr>
        <a:xfrm>
          <a:off x="0" y="0"/>
          <a:ext cx="0" cy="0"/>
          <a:chOff x="0" y="0"/>
          <a:chExt cx="0" cy="0"/>
        </a:xfrm>
      </p:grpSpPr>
      <p:sp>
        <p:nvSpPr>
          <p:cNvPr id="2789" name="Google Shape;2789;p174"/>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90" name="Google Shape;2790;p174"/>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91" name="Google Shape;2791;p174"/>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92" name="Google Shape;2792;p1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3" name="Google Shape;2793;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94" name="Google Shape;2794;p174"/>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795" name="Google Shape;2795;p174"/>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796" name="Google Shape;2796;p174"/>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797" name="Google Shape;2797;p174"/>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798" name="Google Shape;2798;p174"/>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799" name="Google Shape;2799;p174"/>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800" name="Google Shape;2800;p174"/>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1" name="Google Shape;2801;p174"/>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2" name="Google Shape;2802;p174"/>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3" name="Google Shape;2803;p174"/>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4" name="Google Shape;2804;p174"/>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5" name="Google Shape;2805;p174"/>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6" name="Google Shape;2806;p174"/>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7" name="Google Shape;2807;p174"/>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8" name="Google Shape;2808;p174"/>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809"/>
        <p:cNvGrpSpPr/>
        <p:nvPr/>
      </p:nvGrpSpPr>
      <p:grpSpPr>
        <a:xfrm>
          <a:off x="0" y="0"/>
          <a:ext cx="0" cy="0"/>
          <a:chOff x="0" y="0"/>
          <a:chExt cx="0" cy="0"/>
        </a:xfrm>
      </p:grpSpPr>
      <p:sp>
        <p:nvSpPr>
          <p:cNvPr id="2810" name="Google Shape;2810;p175"/>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11" name="Google Shape;2811;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812" name="Google Shape;2812;p175"/>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813" name="Google Shape;2813;p175"/>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814" name="Google Shape;2814;p175"/>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815" name="Google Shape;2815;p175"/>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816" name="Google Shape;2816;p175"/>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817" name="Google Shape;2817;p175"/>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818" name="Google Shape;2818;p175"/>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19" name="Google Shape;2819;p175"/>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0" name="Google Shape;2820;p175"/>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1" name="Google Shape;2821;p175"/>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2" name="Google Shape;2822;p175"/>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3" name="Google Shape;2823;p175"/>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4" name="Google Shape;2824;p175"/>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5" name="Google Shape;2825;p175"/>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6" name="Google Shape;2826;p175"/>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7" name="Google Shape;2827;p175"/>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828"/>
        <p:cNvGrpSpPr/>
        <p:nvPr/>
      </p:nvGrpSpPr>
      <p:grpSpPr>
        <a:xfrm>
          <a:off x="0" y="0"/>
          <a:ext cx="0" cy="0"/>
          <a:chOff x="0" y="0"/>
          <a:chExt cx="0" cy="0"/>
        </a:xfrm>
      </p:grpSpPr>
      <p:sp>
        <p:nvSpPr>
          <p:cNvPr id="2829" name="Google Shape;2829;p176"/>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30" name="Google Shape;2830;p1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1" name="Google Shape;2831;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32" name="Google Shape;2832;p176"/>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833"/>
        <p:cNvGrpSpPr/>
        <p:nvPr/>
      </p:nvGrpSpPr>
      <p:grpSpPr>
        <a:xfrm>
          <a:off x="0" y="0"/>
          <a:ext cx="0" cy="0"/>
          <a:chOff x="0" y="0"/>
          <a:chExt cx="0" cy="0"/>
        </a:xfrm>
      </p:grpSpPr>
      <p:sp>
        <p:nvSpPr>
          <p:cNvPr id="2834" name="Google Shape;2834;p1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5" name="Google Shape;2835;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36" name="Google Shape;2836;p1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837" name="Google Shape;2837;p177"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838" name="Google Shape;2838;p177"/>
          <p:cNvSpPr>
            <a:spLocks noGrp="1"/>
          </p:cNvSpPr>
          <p:nvPr>
            <p:ph type="pic" idx="2"/>
          </p:nvPr>
        </p:nvSpPr>
        <p:spPr>
          <a:xfrm>
            <a:off x="4149978" y="1378744"/>
            <a:ext cx="4497600" cy="2767200"/>
          </a:xfrm>
          <a:prstGeom prst="rect">
            <a:avLst/>
          </a:prstGeom>
          <a:noFill/>
          <a:ln>
            <a:noFill/>
          </a:ln>
        </p:spPr>
      </p:sp>
      <p:sp>
        <p:nvSpPr>
          <p:cNvPr id="2839" name="Google Shape;2839;p177"/>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840"/>
        <p:cNvGrpSpPr/>
        <p:nvPr/>
      </p:nvGrpSpPr>
      <p:grpSpPr>
        <a:xfrm>
          <a:off x="0" y="0"/>
          <a:ext cx="0" cy="0"/>
          <a:chOff x="0" y="0"/>
          <a:chExt cx="0" cy="0"/>
        </a:xfrm>
      </p:grpSpPr>
      <p:sp>
        <p:nvSpPr>
          <p:cNvPr id="2841" name="Google Shape;2841;p178"/>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2" name="Google Shape;2842;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43" name="Google Shape;2843;p178"/>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844" name="Google Shape;2844;p178"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845" name="Google Shape;2845;p178"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2846" name="Google Shape;2846;p178"/>
          <p:cNvSpPr>
            <a:spLocks noGrp="1"/>
          </p:cNvSpPr>
          <p:nvPr>
            <p:ph type="pic" idx="2"/>
          </p:nvPr>
        </p:nvSpPr>
        <p:spPr>
          <a:xfrm>
            <a:off x="5539980" y="842963"/>
            <a:ext cx="1726800" cy="3743400"/>
          </a:xfrm>
          <a:prstGeom prst="roundRect">
            <a:avLst>
              <a:gd name="adj" fmla="val 10452"/>
            </a:avLst>
          </a:prstGeom>
          <a:noFill/>
          <a:ln>
            <a:noFill/>
          </a:ln>
        </p:spPr>
      </p:sp>
      <p:sp>
        <p:nvSpPr>
          <p:cNvPr id="2847" name="Google Shape;2847;p178"/>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848"/>
        <p:cNvGrpSpPr/>
        <p:nvPr/>
      </p:nvGrpSpPr>
      <p:grpSpPr>
        <a:xfrm>
          <a:off x="0" y="0"/>
          <a:ext cx="0" cy="0"/>
          <a:chOff x="0" y="0"/>
          <a:chExt cx="0" cy="0"/>
        </a:xfrm>
      </p:grpSpPr>
      <p:pic>
        <p:nvPicPr>
          <p:cNvPr id="2849" name="Google Shape;2849;p17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850" name="Google Shape;2850;p1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51" name="Google Shape;2851;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852" name="Google Shape;2852;p179"/>
          <p:cNvGrpSpPr/>
          <p:nvPr/>
        </p:nvGrpSpPr>
        <p:grpSpPr>
          <a:xfrm>
            <a:off x="8381796" y="4822425"/>
            <a:ext cx="537710" cy="158585"/>
            <a:chOff x="22351457" y="12859799"/>
            <a:chExt cx="1433894" cy="422893"/>
          </a:xfrm>
        </p:grpSpPr>
        <p:grpSp>
          <p:nvGrpSpPr>
            <p:cNvPr id="2853" name="Google Shape;2853;p179"/>
            <p:cNvGrpSpPr/>
            <p:nvPr/>
          </p:nvGrpSpPr>
          <p:grpSpPr>
            <a:xfrm>
              <a:off x="22351457" y="12859799"/>
              <a:ext cx="1379787" cy="422893"/>
              <a:chOff x="22351457" y="12859799"/>
              <a:chExt cx="1379787" cy="422893"/>
            </a:xfrm>
          </p:grpSpPr>
          <p:sp>
            <p:nvSpPr>
              <p:cNvPr id="2854" name="Google Shape;2854;p1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55" name="Google Shape;2855;p1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856" name="Google Shape;2856;p179"/>
              <p:cNvGrpSpPr/>
              <p:nvPr/>
            </p:nvGrpSpPr>
            <p:grpSpPr>
              <a:xfrm>
                <a:off x="23288552" y="12859801"/>
                <a:ext cx="442692" cy="422765"/>
                <a:chOff x="23288552" y="12859801"/>
                <a:chExt cx="442692" cy="422765"/>
              </a:xfrm>
            </p:grpSpPr>
            <p:grpSp>
              <p:nvGrpSpPr>
                <p:cNvPr id="2857" name="Google Shape;2857;p179"/>
                <p:cNvGrpSpPr/>
                <p:nvPr/>
              </p:nvGrpSpPr>
              <p:grpSpPr>
                <a:xfrm>
                  <a:off x="23288552" y="12859801"/>
                  <a:ext cx="442692" cy="422765"/>
                  <a:chOff x="23288552" y="12859801"/>
                  <a:chExt cx="442692" cy="422765"/>
                </a:xfrm>
              </p:grpSpPr>
              <p:sp>
                <p:nvSpPr>
                  <p:cNvPr id="2858" name="Google Shape;2858;p1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59" name="Google Shape;2859;p1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60" name="Google Shape;2860;p1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861" name="Google Shape;2861;p1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62" name="Google Shape;2862;p1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863" name="Google Shape;2863;p179"/>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64" name="Google Shape;2864;p179"/>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2865" name="Google Shape;2865;p1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866" name="Google Shape;2866;p1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867" name="Google Shape;2867;p179"/>
          <p:cNvSpPr>
            <a:spLocks noGrp="1"/>
          </p:cNvSpPr>
          <p:nvPr>
            <p:ph type="pic" idx="2"/>
          </p:nvPr>
        </p:nvSpPr>
        <p:spPr>
          <a:xfrm>
            <a:off x="4149978" y="1378744"/>
            <a:ext cx="4497600" cy="2767200"/>
          </a:xfrm>
          <a:prstGeom prst="rect">
            <a:avLst/>
          </a:prstGeom>
          <a:noFill/>
          <a:ln>
            <a:noFill/>
          </a:ln>
        </p:spPr>
      </p:sp>
      <p:sp>
        <p:nvSpPr>
          <p:cNvPr id="2868" name="Google Shape;2868;p179"/>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869"/>
        <p:cNvGrpSpPr/>
        <p:nvPr/>
      </p:nvGrpSpPr>
      <p:grpSpPr>
        <a:xfrm>
          <a:off x="0" y="0"/>
          <a:ext cx="0" cy="0"/>
          <a:chOff x="0" y="0"/>
          <a:chExt cx="0" cy="0"/>
        </a:xfrm>
      </p:grpSpPr>
      <p:pic>
        <p:nvPicPr>
          <p:cNvPr id="2870" name="Google Shape;2870;p180"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871" name="Google Shape;2871;p180"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2872" name="Google Shape;2872;p180"/>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73" name="Google Shape;2873;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874" name="Google Shape;2874;p180"/>
          <p:cNvGrpSpPr/>
          <p:nvPr/>
        </p:nvGrpSpPr>
        <p:grpSpPr>
          <a:xfrm>
            <a:off x="8381796" y="4822425"/>
            <a:ext cx="537710" cy="158585"/>
            <a:chOff x="22351457" y="12859799"/>
            <a:chExt cx="1433894" cy="422893"/>
          </a:xfrm>
        </p:grpSpPr>
        <p:grpSp>
          <p:nvGrpSpPr>
            <p:cNvPr id="2875" name="Google Shape;2875;p180"/>
            <p:cNvGrpSpPr/>
            <p:nvPr/>
          </p:nvGrpSpPr>
          <p:grpSpPr>
            <a:xfrm>
              <a:off x="22351457" y="12859799"/>
              <a:ext cx="1379787" cy="422893"/>
              <a:chOff x="22351457" y="12859799"/>
              <a:chExt cx="1379787" cy="422893"/>
            </a:xfrm>
          </p:grpSpPr>
          <p:sp>
            <p:nvSpPr>
              <p:cNvPr id="2876" name="Google Shape;2876;p18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77" name="Google Shape;2877;p18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878" name="Google Shape;2878;p180"/>
              <p:cNvGrpSpPr/>
              <p:nvPr/>
            </p:nvGrpSpPr>
            <p:grpSpPr>
              <a:xfrm>
                <a:off x="23288552" y="12859801"/>
                <a:ext cx="442692" cy="422765"/>
                <a:chOff x="23288552" y="12859801"/>
                <a:chExt cx="442692" cy="422765"/>
              </a:xfrm>
            </p:grpSpPr>
            <p:grpSp>
              <p:nvGrpSpPr>
                <p:cNvPr id="2879" name="Google Shape;2879;p180"/>
                <p:cNvGrpSpPr/>
                <p:nvPr/>
              </p:nvGrpSpPr>
              <p:grpSpPr>
                <a:xfrm>
                  <a:off x="23288552" y="12859801"/>
                  <a:ext cx="442692" cy="422765"/>
                  <a:chOff x="23288552" y="12859801"/>
                  <a:chExt cx="442692" cy="422765"/>
                </a:xfrm>
              </p:grpSpPr>
              <p:sp>
                <p:nvSpPr>
                  <p:cNvPr id="2880" name="Google Shape;2880;p18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81" name="Google Shape;2881;p18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82" name="Google Shape;2882;p18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883" name="Google Shape;2883;p18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84" name="Google Shape;2884;p18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885" name="Google Shape;2885;p180"/>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86" name="Google Shape;2886;p180"/>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2887" name="Google Shape;2887;p18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888" name="Google Shape;2888;p180"/>
          <p:cNvSpPr>
            <a:spLocks noGrp="1"/>
          </p:cNvSpPr>
          <p:nvPr>
            <p:ph type="pic" idx="2"/>
          </p:nvPr>
        </p:nvSpPr>
        <p:spPr>
          <a:xfrm>
            <a:off x="5591478" y="926991"/>
            <a:ext cx="1622400" cy="3592800"/>
          </a:xfrm>
          <a:prstGeom prst="roundRect">
            <a:avLst>
              <a:gd name="adj" fmla="val 10452"/>
            </a:avLst>
          </a:prstGeom>
          <a:noFill/>
          <a:ln>
            <a:noFill/>
          </a:ln>
        </p:spPr>
      </p:sp>
      <p:sp>
        <p:nvSpPr>
          <p:cNvPr id="2889" name="Google Shape;2889;p180"/>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890"/>
        <p:cNvGrpSpPr/>
        <p:nvPr/>
      </p:nvGrpSpPr>
      <p:grpSpPr>
        <a:xfrm>
          <a:off x="0" y="0"/>
          <a:ext cx="0" cy="0"/>
          <a:chOff x="0" y="0"/>
          <a:chExt cx="0" cy="0"/>
        </a:xfrm>
      </p:grpSpPr>
      <p:sp>
        <p:nvSpPr>
          <p:cNvPr id="2891" name="Google Shape;2891;p181"/>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92" name="Google Shape;2892;p1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93" name="Google Shape;2893;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94" name="Google Shape;2894;p181"/>
          <p:cNvSpPr>
            <a:spLocks noGrp="1"/>
          </p:cNvSpPr>
          <p:nvPr>
            <p:ph type="pic" idx="2"/>
          </p:nvPr>
        </p:nvSpPr>
        <p:spPr>
          <a:xfrm>
            <a:off x="4049979" y="1050131"/>
            <a:ext cx="4778700" cy="3503400"/>
          </a:xfrm>
          <a:prstGeom prst="roundRect">
            <a:avLst>
              <a:gd name="adj" fmla="val 2712"/>
            </a:avLst>
          </a:prstGeom>
          <a:noFill/>
          <a:ln>
            <a:noFill/>
          </a:ln>
        </p:spPr>
      </p:sp>
      <p:sp>
        <p:nvSpPr>
          <p:cNvPr id="2895" name="Google Shape;2895;p181"/>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896" name="Google Shape;2896;p181"/>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897"/>
        <p:cNvGrpSpPr/>
        <p:nvPr/>
      </p:nvGrpSpPr>
      <p:grpSpPr>
        <a:xfrm>
          <a:off x="0" y="0"/>
          <a:ext cx="0" cy="0"/>
          <a:chOff x="0" y="0"/>
          <a:chExt cx="0" cy="0"/>
        </a:xfrm>
      </p:grpSpPr>
      <p:sp>
        <p:nvSpPr>
          <p:cNvPr id="2898" name="Google Shape;2898;p1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99" name="Google Shape;2899;p182"/>
          <p:cNvSpPr>
            <a:spLocks noGrp="1"/>
          </p:cNvSpPr>
          <p:nvPr>
            <p:ph type="pic" idx="2"/>
          </p:nvPr>
        </p:nvSpPr>
        <p:spPr>
          <a:xfrm>
            <a:off x="348885" y="1050131"/>
            <a:ext cx="3610500" cy="3503400"/>
          </a:xfrm>
          <a:prstGeom prst="roundRect">
            <a:avLst>
              <a:gd name="adj" fmla="val 2189"/>
            </a:avLst>
          </a:prstGeom>
          <a:noFill/>
          <a:ln>
            <a:noFill/>
          </a:ln>
        </p:spPr>
      </p:sp>
      <p:sp>
        <p:nvSpPr>
          <p:cNvPr id="2900" name="Google Shape;2900;p1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01" name="Google Shape;2901;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02" name="Google Shape;2902;p182"/>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2903" name="Google Shape;2903;p182"/>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6"/>
        <p:cNvGrpSpPr/>
        <p:nvPr/>
      </p:nvGrpSpPr>
      <p:grpSpPr>
        <a:xfrm>
          <a:off x="0" y="0"/>
          <a:ext cx="0" cy="0"/>
          <a:chOff x="0" y="0"/>
          <a:chExt cx="0" cy="0"/>
        </a:xfrm>
      </p:grpSpPr>
      <p:grpSp>
        <p:nvGrpSpPr>
          <p:cNvPr id="157" name="Google Shape;157;p20"/>
          <p:cNvGrpSpPr/>
          <p:nvPr/>
        </p:nvGrpSpPr>
        <p:grpSpPr>
          <a:xfrm>
            <a:off x="645294" y="661955"/>
            <a:ext cx="925714" cy="283739"/>
            <a:chOff x="1720785" y="1765213"/>
            <a:chExt cx="2468571" cy="756636"/>
          </a:xfrm>
        </p:grpSpPr>
        <p:sp>
          <p:nvSpPr>
            <p:cNvPr id="158" name="Google Shape;158;p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 name="Google Shape;159;p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 name="Google Shape;160;p20"/>
            <p:cNvGrpSpPr/>
            <p:nvPr/>
          </p:nvGrpSpPr>
          <p:grpSpPr>
            <a:xfrm>
              <a:off x="3397356" y="1765216"/>
              <a:ext cx="792000" cy="756633"/>
              <a:chOff x="3397356" y="1765216"/>
              <a:chExt cx="792000" cy="756633"/>
            </a:xfrm>
          </p:grpSpPr>
          <p:grpSp>
            <p:nvGrpSpPr>
              <p:cNvPr id="161" name="Google Shape;161;p20"/>
              <p:cNvGrpSpPr/>
              <p:nvPr/>
            </p:nvGrpSpPr>
            <p:grpSpPr>
              <a:xfrm>
                <a:off x="3397356" y="1765216"/>
                <a:ext cx="792000" cy="756633"/>
                <a:chOff x="3397356" y="1765216"/>
                <a:chExt cx="792000" cy="756633"/>
              </a:xfrm>
            </p:grpSpPr>
            <p:sp>
              <p:nvSpPr>
                <p:cNvPr id="162" name="Google Shape;162;p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 name="Google Shape;163;p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 name="Google Shape;164;p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 name="Google Shape;165;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 name="Google Shape;166;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 name="Google Shape;167;p20"/>
          <p:cNvSpPr>
            <a:spLocks noGrp="1"/>
          </p:cNvSpPr>
          <p:nvPr>
            <p:ph type="pic" idx="2"/>
          </p:nvPr>
        </p:nvSpPr>
        <p:spPr>
          <a:xfrm>
            <a:off x="1991065" y="636560"/>
            <a:ext cx="1566000" cy="339600"/>
          </a:xfrm>
          <a:prstGeom prst="rect">
            <a:avLst/>
          </a:prstGeom>
          <a:solidFill>
            <a:schemeClr val="lt2"/>
          </a:solidFill>
          <a:ln>
            <a:noFill/>
          </a:ln>
        </p:spPr>
      </p:sp>
      <p:sp>
        <p:nvSpPr>
          <p:cNvPr id="168" name="Google Shape;168;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69" name="Google Shape;169;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0" name="Google Shape;170;p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904"/>
        <p:cNvGrpSpPr/>
        <p:nvPr/>
      </p:nvGrpSpPr>
      <p:grpSpPr>
        <a:xfrm>
          <a:off x="0" y="0"/>
          <a:ext cx="0" cy="0"/>
          <a:chOff x="0" y="0"/>
          <a:chExt cx="0" cy="0"/>
        </a:xfrm>
      </p:grpSpPr>
      <p:sp>
        <p:nvSpPr>
          <p:cNvPr id="2905" name="Google Shape;2905;p183"/>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06" name="Google Shape;2906;p183"/>
          <p:cNvSpPr>
            <a:spLocks noGrp="1"/>
          </p:cNvSpPr>
          <p:nvPr>
            <p:ph type="pic" idx="2"/>
          </p:nvPr>
        </p:nvSpPr>
        <p:spPr>
          <a:xfrm>
            <a:off x="348885" y="1050131"/>
            <a:ext cx="3610500" cy="3503400"/>
          </a:xfrm>
          <a:prstGeom prst="roundRect">
            <a:avLst>
              <a:gd name="adj" fmla="val 4573"/>
            </a:avLst>
          </a:prstGeom>
          <a:noFill/>
          <a:ln>
            <a:noFill/>
          </a:ln>
        </p:spPr>
      </p:sp>
      <p:sp>
        <p:nvSpPr>
          <p:cNvPr id="2907" name="Google Shape;2907;p1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08" name="Google Shape;2908;p1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09" name="Google Shape;2909;p183"/>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2910" name="Google Shape;2910;p183"/>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911"/>
        <p:cNvGrpSpPr/>
        <p:nvPr/>
      </p:nvGrpSpPr>
      <p:grpSpPr>
        <a:xfrm>
          <a:off x="0" y="0"/>
          <a:ext cx="0" cy="0"/>
          <a:chOff x="0" y="0"/>
          <a:chExt cx="0" cy="0"/>
        </a:xfrm>
      </p:grpSpPr>
      <p:sp>
        <p:nvSpPr>
          <p:cNvPr id="2912" name="Google Shape;2912;p184"/>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13" name="Google Shape;2913;p184"/>
          <p:cNvSpPr>
            <a:spLocks noGrp="1"/>
          </p:cNvSpPr>
          <p:nvPr>
            <p:ph type="pic" idx="2"/>
          </p:nvPr>
        </p:nvSpPr>
        <p:spPr>
          <a:xfrm>
            <a:off x="348885" y="407194"/>
            <a:ext cx="3610500" cy="4146300"/>
          </a:xfrm>
          <a:prstGeom prst="roundRect">
            <a:avLst>
              <a:gd name="adj" fmla="val 3414"/>
            </a:avLst>
          </a:prstGeom>
          <a:noFill/>
          <a:ln>
            <a:noFill/>
          </a:ln>
        </p:spPr>
      </p:sp>
      <p:sp>
        <p:nvSpPr>
          <p:cNvPr id="2914" name="Google Shape;2914;p184"/>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15" name="Google Shape;2915;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16" name="Google Shape;2916;p184"/>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17" name="Google Shape;2917;p184"/>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918"/>
        <p:cNvGrpSpPr/>
        <p:nvPr/>
      </p:nvGrpSpPr>
      <p:grpSpPr>
        <a:xfrm>
          <a:off x="0" y="0"/>
          <a:ext cx="0" cy="0"/>
          <a:chOff x="0" y="0"/>
          <a:chExt cx="0" cy="0"/>
        </a:xfrm>
      </p:grpSpPr>
      <p:sp>
        <p:nvSpPr>
          <p:cNvPr id="2919" name="Google Shape;2919;p185"/>
          <p:cNvSpPr>
            <a:spLocks noGrp="1"/>
          </p:cNvSpPr>
          <p:nvPr>
            <p:ph type="pic" idx="2"/>
          </p:nvPr>
        </p:nvSpPr>
        <p:spPr>
          <a:xfrm>
            <a:off x="413170" y="428625"/>
            <a:ext cx="4203600" cy="4107600"/>
          </a:xfrm>
          <a:prstGeom prst="roundRect">
            <a:avLst>
              <a:gd name="adj" fmla="val 3414"/>
            </a:avLst>
          </a:prstGeom>
          <a:noFill/>
          <a:ln>
            <a:noFill/>
          </a:ln>
        </p:spPr>
      </p:sp>
      <p:sp>
        <p:nvSpPr>
          <p:cNvPr id="2920" name="Google Shape;2920;p185"/>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21" name="Google Shape;2921;p185"/>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922" name="Google Shape;2922;p185"/>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923"/>
        <p:cNvGrpSpPr/>
        <p:nvPr/>
      </p:nvGrpSpPr>
      <p:grpSpPr>
        <a:xfrm>
          <a:off x="0" y="0"/>
          <a:ext cx="0" cy="0"/>
          <a:chOff x="0" y="0"/>
          <a:chExt cx="0" cy="0"/>
        </a:xfrm>
      </p:grpSpPr>
      <p:sp>
        <p:nvSpPr>
          <p:cNvPr id="2924" name="Google Shape;2924;p186"/>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25" name="Google Shape;2925;p186"/>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26" name="Google Shape;2926;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27" name="Google Shape;2927;p186"/>
          <p:cNvSpPr>
            <a:spLocks noGrp="1"/>
          </p:cNvSpPr>
          <p:nvPr>
            <p:ph type="pic" idx="2"/>
          </p:nvPr>
        </p:nvSpPr>
        <p:spPr>
          <a:xfrm>
            <a:off x="4049979" y="364331"/>
            <a:ext cx="4778700" cy="4189200"/>
          </a:xfrm>
          <a:prstGeom prst="roundRect">
            <a:avLst>
              <a:gd name="adj" fmla="val 4803"/>
            </a:avLst>
          </a:prstGeom>
          <a:noFill/>
          <a:ln>
            <a:noFill/>
          </a:ln>
        </p:spPr>
      </p:sp>
      <p:sp>
        <p:nvSpPr>
          <p:cNvPr id="2928" name="Google Shape;2928;p186"/>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929"/>
        <p:cNvGrpSpPr/>
        <p:nvPr/>
      </p:nvGrpSpPr>
      <p:grpSpPr>
        <a:xfrm>
          <a:off x="0" y="0"/>
          <a:ext cx="0" cy="0"/>
          <a:chOff x="0" y="0"/>
          <a:chExt cx="0" cy="0"/>
        </a:xfrm>
      </p:grpSpPr>
      <p:sp>
        <p:nvSpPr>
          <p:cNvPr id="2930" name="Google Shape;2930;p187"/>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1" name="Google Shape;2931;p187"/>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32" name="Google Shape;2932;p1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33" name="Google Shape;2933;p187"/>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34" name="Google Shape;2934;p187"/>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935" name="Google Shape;2935;p187"/>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36" name="Google Shape;2936;p187"/>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937"/>
        <p:cNvGrpSpPr/>
        <p:nvPr/>
      </p:nvGrpSpPr>
      <p:grpSpPr>
        <a:xfrm>
          <a:off x="0" y="0"/>
          <a:ext cx="0" cy="0"/>
          <a:chOff x="0" y="0"/>
          <a:chExt cx="0" cy="0"/>
        </a:xfrm>
      </p:grpSpPr>
      <p:sp>
        <p:nvSpPr>
          <p:cNvPr id="2938" name="Google Shape;2938;p188"/>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9" name="Google Shape;2939;p188"/>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40" name="Google Shape;2940;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41" name="Google Shape;2941;p188"/>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42" name="Google Shape;2942;p188"/>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943"/>
        <p:cNvGrpSpPr/>
        <p:nvPr/>
      </p:nvGrpSpPr>
      <p:grpSpPr>
        <a:xfrm>
          <a:off x="0" y="0"/>
          <a:ext cx="0" cy="0"/>
          <a:chOff x="0" y="0"/>
          <a:chExt cx="0" cy="0"/>
        </a:xfrm>
      </p:grpSpPr>
      <p:sp>
        <p:nvSpPr>
          <p:cNvPr id="2944" name="Google Shape;2944;p189"/>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45" name="Google Shape;2945;p189"/>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46" name="Google Shape;2946;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47" name="Google Shape;2947;p189"/>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48" name="Google Shape;2948;p189"/>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49" name="Google Shape;2949;p189"/>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950"/>
        <p:cNvGrpSpPr/>
        <p:nvPr/>
      </p:nvGrpSpPr>
      <p:grpSpPr>
        <a:xfrm>
          <a:off x="0" y="0"/>
          <a:ext cx="0" cy="0"/>
          <a:chOff x="0" y="0"/>
          <a:chExt cx="0" cy="0"/>
        </a:xfrm>
      </p:grpSpPr>
      <p:sp>
        <p:nvSpPr>
          <p:cNvPr id="2951" name="Google Shape;2951;p190"/>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52" name="Google Shape;2952;p190"/>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53" name="Google Shape;2953;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54" name="Google Shape;2954;p190"/>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55" name="Google Shape;2955;p190"/>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956"/>
        <p:cNvGrpSpPr/>
        <p:nvPr/>
      </p:nvGrpSpPr>
      <p:grpSpPr>
        <a:xfrm>
          <a:off x="0" y="0"/>
          <a:ext cx="0" cy="0"/>
          <a:chOff x="0" y="0"/>
          <a:chExt cx="0" cy="0"/>
        </a:xfrm>
      </p:grpSpPr>
      <p:sp>
        <p:nvSpPr>
          <p:cNvPr id="2957" name="Google Shape;2957;p1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58" name="Google Shape;2958;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59" name="Google Shape;2959;p191"/>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60" name="Google Shape;2960;p1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61" name="Google Shape;2961;p1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2" name="Google Shape;2962;p1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3" name="Google Shape;2963;p1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4" name="Google Shape;2964;p1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5" name="Google Shape;2965;p1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6" name="Google Shape;2966;p1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7" name="Google Shape;2967;p1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8" name="Google Shape;2968;p1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9" name="Google Shape;2969;p1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0" name="Google Shape;2970;p1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1" name="Google Shape;2971;p1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2" name="Google Shape;2972;p1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3" name="Google Shape;2973;p1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4" name="Google Shape;2974;p1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5" name="Google Shape;2975;p1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976"/>
        <p:cNvGrpSpPr/>
        <p:nvPr/>
      </p:nvGrpSpPr>
      <p:grpSpPr>
        <a:xfrm>
          <a:off x="0" y="0"/>
          <a:ext cx="0" cy="0"/>
          <a:chOff x="0" y="0"/>
          <a:chExt cx="0" cy="0"/>
        </a:xfrm>
      </p:grpSpPr>
      <p:sp>
        <p:nvSpPr>
          <p:cNvPr id="2977" name="Google Shape;2977;p192"/>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78" name="Google Shape;2978;p192"/>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79" name="Google Shape;2979;p192"/>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0" name="Google Shape;2980;p192"/>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1" name="Google Shape;2981;p192"/>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2" name="Google Shape;2982;p192"/>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83" name="Google Shape;2983;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84" name="Google Shape;2984;p192"/>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85" name="Google Shape;2985;p192"/>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6" name="Google Shape;2986;p192"/>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7" name="Google Shape;2987;p192"/>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8" name="Google Shape;2988;p192"/>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9" name="Google Shape;2989;p192"/>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90" name="Google Shape;2990;p192"/>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1" name="Google Shape;2991;p192"/>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2" name="Google Shape;2992;p192"/>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3" name="Google Shape;2993;p192"/>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4" name="Google Shape;2994;p192"/>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5" name="Google Shape;2995;p192"/>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6" name="Google Shape;2996;p192"/>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7" name="Google Shape;2997;p192"/>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8" name="Google Shape;2998;p192"/>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9" name="Google Shape;2999;p192"/>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1"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3" name="Google Shape;173;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 name="Google Shape;174;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5" name="Google Shape;175;p21"/>
          <p:cNvGrpSpPr/>
          <p:nvPr/>
        </p:nvGrpSpPr>
        <p:grpSpPr>
          <a:xfrm>
            <a:off x="7564573" y="4241698"/>
            <a:ext cx="948486" cy="279733"/>
            <a:chOff x="20929561" y="12311319"/>
            <a:chExt cx="2529297" cy="745954"/>
          </a:xfrm>
        </p:grpSpPr>
        <p:grpSp>
          <p:nvGrpSpPr>
            <p:cNvPr id="176" name="Google Shape;176;p21"/>
            <p:cNvGrpSpPr/>
            <p:nvPr/>
          </p:nvGrpSpPr>
          <p:grpSpPr>
            <a:xfrm>
              <a:off x="20929561" y="12311319"/>
              <a:ext cx="2433857" cy="745954"/>
              <a:chOff x="20929561" y="12311319"/>
              <a:chExt cx="2433857" cy="745954"/>
            </a:xfrm>
          </p:grpSpPr>
          <p:sp>
            <p:nvSpPr>
              <p:cNvPr id="177" name="Google Shape;177;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 name="Google Shape;178;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9" name="Google Shape;179;p21"/>
              <p:cNvGrpSpPr/>
              <p:nvPr/>
            </p:nvGrpSpPr>
            <p:grpSpPr>
              <a:xfrm>
                <a:off x="22582537" y="12311321"/>
                <a:ext cx="780881" cy="745730"/>
                <a:chOff x="22582537" y="12311321"/>
                <a:chExt cx="780881" cy="745730"/>
              </a:xfrm>
            </p:grpSpPr>
            <p:grpSp>
              <p:nvGrpSpPr>
                <p:cNvPr id="180" name="Google Shape;180;p21"/>
                <p:cNvGrpSpPr/>
                <p:nvPr/>
              </p:nvGrpSpPr>
              <p:grpSpPr>
                <a:xfrm>
                  <a:off x="22582537" y="12311321"/>
                  <a:ext cx="780881" cy="745730"/>
                  <a:chOff x="22582537" y="12311321"/>
                  <a:chExt cx="780881" cy="745730"/>
                </a:xfrm>
              </p:grpSpPr>
              <p:sp>
                <p:nvSpPr>
                  <p:cNvPr id="181" name="Google Shape;181;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 name="Google Shape;182;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 name="Google Shape;183;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 name="Google Shape;184;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3000"/>
        <p:cNvGrpSpPr/>
        <p:nvPr/>
      </p:nvGrpSpPr>
      <p:grpSpPr>
        <a:xfrm>
          <a:off x="0" y="0"/>
          <a:ext cx="0" cy="0"/>
          <a:chOff x="0" y="0"/>
          <a:chExt cx="0" cy="0"/>
        </a:xfrm>
      </p:grpSpPr>
      <p:sp>
        <p:nvSpPr>
          <p:cNvPr id="3001" name="Google Shape;3001;p1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2" name="Google Shape;3002;p1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3" name="Google Shape;3003;p1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4" name="Google Shape;3004;p1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5" name="Google Shape;3005;p1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6" name="Google Shape;3006;p1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3007" name="Google Shape;3007;p1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08" name="Google Shape;3008;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09" name="Google Shape;3009;p1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3010" name="Google Shape;3010;p1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3011" name="Google Shape;3011;p1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3012" name="Google Shape;3012;p1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3013" name="Google Shape;3013;p1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3014" name="Google Shape;3014;p1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5" name="Google Shape;3015;p1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6" name="Google Shape;3016;p1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7" name="Google Shape;3017;p1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8" name="Google Shape;3018;p1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9" name="Google Shape;3019;p193"/>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0" name="Google Shape;3020;p193"/>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1" name="Google Shape;3021;p193"/>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2" name="Google Shape;3022;p193"/>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3" name="Google Shape;3023;p193"/>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3024"/>
        <p:cNvGrpSpPr/>
        <p:nvPr/>
      </p:nvGrpSpPr>
      <p:grpSpPr>
        <a:xfrm>
          <a:off x="0" y="0"/>
          <a:ext cx="0" cy="0"/>
          <a:chOff x="0" y="0"/>
          <a:chExt cx="0" cy="0"/>
        </a:xfrm>
      </p:grpSpPr>
      <p:sp>
        <p:nvSpPr>
          <p:cNvPr id="3025" name="Google Shape;3025;p194"/>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6" name="Google Shape;3026;p194"/>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7" name="Google Shape;3027;p194"/>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8" name="Google Shape;3028;p194"/>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9" name="Google Shape;3029;p194"/>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30" name="Google Shape;3030;p194"/>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3031" name="Google Shape;3031;p194"/>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32" name="Google Shape;3032;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33" name="Google Shape;3033;p194"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3034" name="Google Shape;3034;p194"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3035" name="Google Shape;3035;p194"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3036" name="Google Shape;3036;p194"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3037" name="Google Shape;3037;p194"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3038" name="Google Shape;3038;p194"/>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39" name="Google Shape;3039;p194"/>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0" name="Google Shape;3040;p194"/>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1" name="Google Shape;3041;p194"/>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2" name="Google Shape;3042;p194"/>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3" name="Google Shape;3043;p194"/>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4" name="Google Shape;3044;p194"/>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5" name="Google Shape;3045;p194"/>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6" name="Google Shape;3046;p194"/>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7" name="Google Shape;3047;p194"/>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3048"/>
        <p:cNvGrpSpPr/>
        <p:nvPr/>
      </p:nvGrpSpPr>
      <p:grpSpPr>
        <a:xfrm>
          <a:off x="0" y="0"/>
          <a:ext cx="0" cy="0"/>
          <a:chOff x="0" y="0"/>
          <a:chExt cx="0" cy="0"/>
        </a:xfrm>
      </p:grpSpPr>
      <p:sp>
        <p:nvSpPr>
          <p:cNvPr id="3049" name="Google Shape;3049;p195"/>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0" name="Google Shape;3050;p195"/>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1" name="Google Shape;3051;p195"/>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2" name="Google Shape;3052;p195"/>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3" name="Google Shape;3053;p195"/>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4" name="Google Shape;3054;p195"/>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5" name="Google Shape;3055;p195"/>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6" name="Google Shape;3056;p195"/>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7" name="Google Shape;3057;p1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58" name="Google Shape;3058;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059" name="Google Shape;3059;p195"/>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0" name="Google Shape;3060;p195"/>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1" name="Google Shape;3061;p195"/>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2" name="Google Shape;3062;p195"/>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3" name="Google Shape;3063;p195"/>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4" name="Google Shape;3064;p195"/>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5" name="Google Shape;3065;p195"/>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6" name="Google Shape;3066;p195"/>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7" name="Google Shape;3067;p195"/>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68" name="Google Shape;3068;p195"/>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69" name="Google Shape;3069;p195"/>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70" name="Google Shape;3070;p195"/>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3071"/>
        <p:cNvGrpSpPr/>
        <p:nvPr/>
      </p:nvGrpSpPr>
      <p:grpSpPr>
        <a:xfrm>
          <a:off x="0" y="0"/>
          <a:ext cx="0" cy="0"/>
          <a:chOff x="0" y="0"/>
          <a:chExt cx="0" cy="0"/>
        </a:xfrm>
      </p:grpSpPr>
      <p:sp>
        <p:nvSpPr>
          <p:cNvPr id="3072" name="Google Shape;3072;p196"/>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3" name="Google Shape;3073;p196"/>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4" name="Google Shape;3074;p196"/>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5" name="Google Shape;3075;p196"/>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6" name="Google Shape;3076;p196"/>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7" name="Google Shape;3077;p196"/>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78" name="Google Shape;3078;p196"/>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79" name="Google Shape;3079;p196"/>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0" name="Google Shape;3080;p196"/>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1" name="Google Shape;3081;p196"/>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2" name="Google Shape;3082;p196"/>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83" name="Google Shape;3083;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084" name="Google Shape;3084;p196"/>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5" name="Google Shape;3085;p196"/>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6" name="Google Shape;3086;p196"/>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7" name="Google Shape;3087;p196"/>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8" name="Google Shape;3088;p196"/>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9" name="Google Shape;3089;p196"/>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0" name="Google Shape;3090;p196"/>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1" name="Google Shape;3091;p196"/>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2" name="Google Shape;3092;p196"/>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3" name="Google Shape;3093;p196"/>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4" name="Google Shape;3094;p196"/>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5" name="Google Shape;3095;p196"/>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6" name="Google Shape;3096;p196"/>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7" name="Google Shape;3097;p196"/>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8" name="Google Shape;3098;p196"/>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3099"/>
        <p:cNvGrpSpPr/>
        <p:nvPr/>
      </p:nvGrpSpPr>
      <p:grpSpPr>
        <a:xfrm>
          <a:off x="0" y="0"/>
          <a:ext cx="0" cy="0"/>
          <a:chOff x="0" y="0"/>
          <a:chExt cx="0" cy="0"/>
        </a:xfrm>
      </p:grpSpPr>
      <p:sp>
        <p:nvSpPr>
          <p:cNvPr id="3100" name="Google Shape;3100;p1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1" name="Google Shape;3101;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3102"/>
        <p:cNvGrpSpPr/>
        <p:nvPr/>
      </p:nvGrpSpPr>
      <p:grpSpPr>
        <a:xfrm>
          <a:off x="0" y="0"/>
          <a:ext cx="0" cy="0"/>
          <a:chOff x="0" y="0"/>
          <a:chExt cx="0" cy="0"/>
        </a:xfrm>
      </p:grpSpPr>
      <p:sp>
        <p:nvSpPr>
          <p:cNvPr id="3103" name="Google Shape;3103;p1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4" name="Google Shape;3104;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3105"/>
        <p:cNvGrpSpPr/>
        <p:nvPr/>
      </p:nvGrpSpPr>
      <p:grpSpPr>
        <a:xfrm>
          <a:off x="0" y="0"/>
          <a:ext cx="0" cy="0"/>
          <a:chOff x="0" y="0"/>
          <a:chExt cx="0" cy="0"/>
        </a:xfrm>
      </p:grpSpPr>
      <p:sp>
        <p:nvSpPr>
          <p:cNvPr id="3106" name="Google Shape;3106;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7" name="Google Shape;3107;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3108"/>
        <p:cNvGrpSpPr/>
        <p:nvPr/>
      </p:nvGrpSpPr>
      <p:grpSpPr>
        <a:xfrm>
          <a:off x="0" y="0"/>
          <a:ext cx="0" cy="0"/>
          <a:chOff x="0" y="0"/>
          <a:chExt cx="0" cy="0"/>
        </a:xfrm>
      </p:grpSpPr>
      <p:sp>
        <p:nvSpPr>
          <p:cNvPr id="3109" name="Google Shape;3109;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0" name="Google Shape;3110;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3111"/>
        <p:cNvGrpSpPr/>
        <p:nvPr/>
      </p:nvGrpSpPr>
      <p:grpSpPr>
        <a:xfrm>
          <a:off x="0" y="0"/>
          <a:ext cx="0" cy="0"/>
          <a:chOff x="0" y="0"/>
          <a:chExt cx="0" cy="0"/>
        </a:xfrm>
      </p:grpSpPr>
      <p:sp>
        <p:nvSpPr>
          <p:cNvPr id="3112" name="Google Shape;3112;p2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3" name="Google Shape;3113;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3114"/>
        <p:cNvGrpSpPr/>
        <p:nvPr/>
      </p:nvGrpSpPr>
      <p:grpSpPr>
        <a:xfrm>
          <a:off x="0" y="0"/>
          <a:ext cx="0" cy="0"/>
          <a:chOff x="0" y="0"/>
          <a:chExt cx="0" cy="0"/>
        </a:xfrm>
      </p:grpSpPr>
      <p:sp>
        <p:nvSpPr>
          <p:cNvPr id="3115" name="Google Shape;3115;p2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6" name="Google Shape;3116;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pic>
        <p:nvPicPr>
          <p:cNvPr id="186" name="Google Shape;186;p22"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7" name="Google Shape;187;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 name="Google Shape;188;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9" name="Google Shape;189;p22"/>
          <p:cNvGrpSpPr/>
          <p:nvPr/>
        </p:nvGrpSpPr>
        <p:grpSpPr>
          <a:xfrm>
            <a:off x="7564573" y="4241698"/>
            <a:ext cx="948486" cy="279733"/>
            <a:chOff x="20929561" y="12311319"/>
            <a:chExt cx="2529297" cy="745954"/>
          </a:xfrm>
        </p:grpSpPr>
        <p:grpSp>
          <p:nvGrpSpPr>
            <p:cNvPr id="190" name="Google Shape;190;p22"/>
            <p:cNvGrpSpPr/>
            <p:nvPr/>
          </p:nvGrpSpPr>
          <p:grpSpPr>
            <a:xfrm>
              <a:off x="20929561" y="12311319"/>
              <a:ext cx="2433857" cy="745954"/>
              <a:chOff x="20929561" y="12311319"/>
              <a:chExt cx="2433857" cy="745954"/>
            </a:xfrm>
          </p:grpSpPr>
          <p:sp>
            <p:nvSpPr>
              <p:cNvPr id="191" name="Google Shape;191;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2" name="Google Shape;192;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3" name="Google Shape;193;p22"/>
              <p:cNvGrpSpPr/>
              <p:nvPr/>
            </p:nvGrpSpPr>
            <p:grpSpPr>
              <a:xfrm>
                <a:off x="22582537" y="12311321"/>
                <a:ext cx="780881" cy="745730"/>
                <a:chOff x="22582537" y="12311321"/>
                <a:chExt cx="780881" cy="745730"/>
              </a:xfrm>
            </p:grpSpPr>
            <p:grpSp>
              <p:nvGrpSpPr>
                <p:cNvPr id="194" name="Google Shape;194;p22"/>
                <p:cNvGrpSpPr/>
                <p:nvPr/>
              </p:nvGrpSpPr>
              <p:grpSpPr>
                <a:xfrm>
                  <a:off x="22582537" y="12311321"/>
                  <a:ext cx="780881" cy="745730"/>
                  <a:chOff x="22582537" y="12311321"/>
                  <a:chExt cx="780881" cy="745730"/>
                </a:xfrm>
              </p:grpSpPr>
              <p:sp>
                <p:nvSpPr>
                  <p:cNvPr id="195" name="Google Shape;195;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6" name="Google Shape;196;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7" name="Google Shape;197;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8" name="Google Shape;198;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3117"/>
        <p:cNvGrpSpPr/>
        <p:nvPr/>
      </p:nvGrpSpPr>
      <p:grpSpPr>
        <a:xfrm>
          <a:off x="0" y="0"/>
          <a:ext cx="0" cy="0"/>
          <a:chOff x="0" y="0"/>
          <a:chExt cx="0" cy="0"/>
        </a:xfrm>
      </p:grpSpPr>
      <p:sp>
        <p:nvSpPr>
          <p:cNvPr id="3118" name="Google Shape;3118;p203"/>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19" name="Google Shape;3119;p203"/>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20" name="Google Shape;3120;p20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21" name="Google Shape;3121;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3122" name="Google Shape;3122;p203"/>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3" name="Google Shape;3123;p203"/>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4" name="Google Shape;3124;p203"/>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5" name="Google Shape;3125;p203"/>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6" name="Google Shape;3126;p203"/>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7" name="Google Shape;3127;p203"/>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8" name="Google Shape;3128;p203"/>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9" name="Google Shape;3129;p203"/>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3130"/>
        <p:cNvGrpSpPr/>
        <p:nvPr/>
      </p:nvGrpSpPr>
      <p:grpSpPr>
        <a:xfrm>
          <a:off x="0" y="0"/>
          <a:ext cx="0" cy="0"/>
          <a:chOff x="0" y="0"/>
          <a:chExt cx="0" cy="0"/>
        </a:xfrm>
      </p:grpSpPr>
      <p:sp>
        <p:nvSpPr>
          <p:cNvPr id="3131" name="Google Shape;3131;p204"/>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32" name="Google Shape;3132;p204"/>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3" name="Google Shape;3133;p204"/>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34" name="Google Shape;3134;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135" name="Google Shape;3135;p204"/>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3136" name="Google Shape;3136;p2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7" name="Google Shape;3137;p2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8" name="Google Shape;3138;p204"/>
          <p:cNvSpPr>
            <a:spLocks noGrp="1"/>
          </p:cNvSpPr>
          <p:nvPr>
            <p:ph type="pic" idx="2"/>
          </p:nvPr>
        </p:nvSpPr>
        <p:spPr>
          <a:xfrm>
            <a:off x="1396124" y="302419"/>
            <a:ext cx="765900" cy="765600"/>
          </a:xfrm>
          <a:prstGeom prst="ellipse">
            <a:avLst/>
          </a:prstGeom>
          <a:noFill/>
          <a:ln>
            <a:noFill/>
          </a:ln>
        </p:spPr>
      </p:sp>
      <p:sp>
        <p:nvSpPr>
          <p:cNvPr id="3139" name="Google Shape;3139;p204"/>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140" name="Google Shape;3140;p2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3141" name="Google Shape;3141;p204"/>
          <p:cNvSpPr>
            <a:spLocks noGrp="1"/>
          </p:cNvSpPr>
          <p:nvPr>
            <p:ph type="pic" idx="3"/>
          </p:nvPr>
        </p:nvSpPr>
        <p:spPr>
          <a:xfrm>
            <a:off x="3953026" y="1074729"/>
            <a:ext cx="1566000" cy="429900"/>
          </a:xfrm>
          <a:prstGeom prst="rect">
            <a:avLst/>
          </a:prstGeom>
          <a:solidFill>
            <a:schemeClr val="lt2"/>
          </a:solidFill>
          <a:ln>
            <a:noFill/>
          </a:ln>
        </p:spPr>
      </p:sp>
      <p:sp>
        <p:nvSpPr>
          <p:cNvPr id="3142" name="Google Shape;3142;p204"/>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3143"/>
        <p:cNvGrpSpPr/>
        <p:nvPr/>
      </p:nvGrpSpPr>
      <p:grpSpPr>
        <a:xfrm>
          <a:off x="0" y="0"/>
          <a:ext cx="0" cy="0"/>
          <a:chOff x="0" y="0"/>
          <a:chExt cx="0" cy="0"/>
        </a:xfrm>
      </p:grpSpPr>
      <p:pic>
        <p:nvPicPr>
          <p:cNvPr id="3144" name="Google Shape;3144;p205"/>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3145" name="Google Shape;3145;p205"/>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46" name="Google Shape;3146;p205"/>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47" name="Google Shape;3147;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148" name="Google Shape;3148;p205"/>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49" name="Google Shape;3149;p205"/>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50" name="Google Shape;3150;p205"/>
          <p:cNvSpPr>
            <a:spLocks noGrp="1"/>
          </p:cNvSpPr>
          <p:nvPr>
            <p:ph type="pic" idx="2"/>
          </p:nvPr>
        </p:nvSpPr>
        <p:spPr>
          <a:xfrm>
            <a:off x="1396124" y="302419"/>
            <a:ext cx="765900" cy="765600"/>
          </a:xfrm>
          <a:prstGeom prst="ellipse">
            <a:avLst/>
          </a:prstGeom>
          <a:noFill/>
          <a:ln>
            <a:noFill/>
          </a:ln>
        </p:spPr>
      </p:sp>
      <p:sp>
        <p:nvSpPr>
          <p:cNvPr id="3151" name="Google Shape;3151;p205"/>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152" name="Google Shape;3152;p205"/>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3153" name="Google Shape;3153;p205"/>
          <p:cNvSpPr>
            <a:spLocks noGrp="1"/>
          </p:cNvSpPr>
          <p:nvPr>
            <p:ph type="pic" idx="3"/>
          </p:nvPr>
        </p:nvSpPr>
        <p:spPr>
          <a:xfrm>
            <a:off x="3953026" y="1074729"/>
            <a:ext cx="1566000" cy="429900"/>
          </a:xfrm>
          <a:prstGeom prst="rect">
            <a:avLst/>
          </a:prstGeom>
          <a:solidFill>
            <a:schemeClr val="lt2"/>
          </a:solidFill>
          <a:ln>
            <a:noFill/>
          </a:ln>
        </p:spPr>
      </p:sp>
      <p:sp>
        <p:nvSpPr>
          <p:cNvPr id="3154" name="Google Shape;3154;p205"/>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3155"/>
        <p:cNvGrpSpPr/>
        <p:nvPr/>
      </p:nvGrpSpPr>
      <p:grpSpPr>
        <a:xfrm>
          <a:off x="0" y="0"/>
          <a:ext cx="0" cy="0"/>
          <a:chOff x="0" y="0"/>
          <a:chExt cx="0" cy="0"/>
        </a:xfrm>
      </p:grpSpPr>
      <p:sp>
        <p:nvSpPr>
          <p:cNvPr id="3156" name="Google Shape;3156;p2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57" name="Google Shape;3157;p2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58" name="Google Shape;3158;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159" name="Google Shape;3159;p206"/>
          <p:cNvGrpSpPr/>
          <p:nvPr/>
        </p:nvGrpSpPr>
        <p:grpSpPr>
          <a:xfrm>
            <a:off x="4363971" y="1237055"/>
            <a:ext cx="473625" cy="473625"/>
            <a:chOff x="-5326064" y="9047077"/>
            <a:chExt cx="1263000" cy="1263000"/>
          </a:xfrm>
        </p:grpSpPr>
        <p:sp>
          <p:nvSpPr>
            <p:cNvPr id="3160" name="Google Shape;3160;p2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61" name="Google Shape;3161;p2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62" name="Google Shape;3162;p2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3163" name="Google Shape;3163;p206"/>
          <p:cNvGrpSpPr/>
          <p:nvPr/>
        </p:nvGrpSpPr>
        <p:grpSpPr>
          <a:xfrm>
            <a:off x="8381796" y="4822425"/>
            <a:ext cx="537710" cy="158585"/>
            <a:chOff x="22351457" y="12859799"/>
            <a:chExt cx="1433894" cy="422893"/>
          </a:xfrm>
        </p:grpSpPr>
        <p:grpSp>
          <p:nvGrpSpPr>
            <p:cNvPr id="3164" name="Google Shape;3164;p206"/>
            <p:cNvGrpSpPr/>
            <p:nvPr/>
          </p:nvGrpSpPr>
          <p:grpSpPr>
            <a:xfrm>
              <a:off x="22351457" y="12859799"/>
              <a:ext cx="1379787" cy="422893"/>
              <a:chOff x="22351457" y="12859799"/>
              <a:chExt cx="1379787" cy="422893"/>
            </a:xfrm>
          </p:grpSpPr>
          <p:sp>
            <p:nvSpPr>
              <p:cNvPr id="3165" name="Google Shape;3165;p2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66" name="Google Shape;3166;p2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67" name="Google Shape;3167;p206"/>
              <p:cNvGrpSpPr/>
              <p:nvPr/>
            </p:nvGrpSpPr>
            <p:grpSpPr>
              <a:xfrm>
                <a:off x="23288552" y="12859801"/>
                <a:ext cx="442692" cy="422765"/>
                <a:chOff x="23288552" y="12859801"/>
                <a:chExt cx="442692" cy="422765"/>
              </a:xfrm>
            </p:grpSpPr>
            <p:grpSp>
              <p:nvGrpSpPr>
                <p:cNvPr id="3168" name="Google Shape;3168;p206"/>
                <p:cNvGrpSpPr/>
                <p:nvPr/>
              </p:nvGrpSpPr>
              <p:grpSpPr>
                <a:xfrm>
                  <a:off x="23288552" y="12859801"/>
                  <a:ext cx="442692" cy="422765"/>
                  <a:chOff x="23288552" y="12859801"/>
                  <a:chExt cx="442692" cy="422765"/>
                </a:xfrm>
              </p:grpSpPr>
              <p:sp>
                <p:nvSpPr>
                  <p:cNvPr id="3169" name="Google Shape;3169;p2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70" name="Google Shape;3170;p2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71" name="Google Shape;3171;p2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172" name="Google Shape;3172;p2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73" name="Google Shape;3173;p2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174" name="Google Shape;3174;p2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3175"/>
        <p:cNvGrpSpPr/>
        <p:nvPr/>
      </p:nvGrpSpPr>
      <p:grpSpPr>
        <a:xfrm>
          <a:off x="0" y="0"/>
          <a:ext cx="0" cy="0"/>
          <a:chOff x="0" y="0"/>
          <a:chExt cx="0" cy="0"/>
        </a:xfrm>
      </p:grpSpPr>
      <p:pic>
        <p:nvPicPr>
          <p:cNvPr id="3176" name="Google Shape;3176;p2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177" name="Google Shape;3177;p207"/>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78" name="Google Shape;3178;p207"/>
          <p:cNvGrpSpPr/>
          <p:nvPr/>
        </p:nvGrpSpPr>
        <p:grpSpPr>
          <a:xfrm>
            <a:off x="4363971" y="1237055"/>
            <a:ext cx="473625" cy="473625"/>
            <a:chOff x="-5326064" y="9047077"/>
            <a:chExt cx="1263000" cy="1263000"/>
          </a:xfrm>
        </p:grpSpPr>
        <p:sp>
          <p:nvSpPr>
            <p:cNvPr id="3179" name="Google Shape;3179;p207"/>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0" name="Google Shape;3180;p207"/>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81" name="Google Shape;3181;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182" name="Google Shape;3182;p207"/>
          <p:cNvGrpSpPr/>
          <p:nvPr/>
        </p:nvGrpSpPr>
        <p:grpSpPr>
          <a:xfrm>
            <a:off x="8381796" y="4822425"/>
            <a:ext cx="537710" cy="158585"/>
            <a:chOff x="22351457" y="12859799"/>
            <a:chExt cx="1433894" cy="422893"/>
          </a:xfrm>
        </p:grpSpPr>
        <p:grpSp>
          <p:nvGrpSpPr>
            <p:cNvPr id="3183" name="Google Shape;3183;p207"/>
            <p:cNvGrpSpPr/>
            <p:nvPr/>
          </p:nvGrpSpPr>
          <p:grpSpPr>
            <a:xfrm>
              <a:off x="22351457" y="12859799"/>
              <a:ext cx="1379787" cy="422893"/>
              <a:chOff x="22351457" y="12859799"/>
              <a:chExt cx="1379787" cy="422893"/>
            </a:xfrm>
          </p:grpSpPr>
          <p:sp>
            <p:nvSpPr>
              <p:cNvPr id="3184" name="Google Shape;3184;p2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5" name="Google Shape;3185;p2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86" name="Google Shape;3186;p207"/>
              <p:cNvGrpSpPr/>
              <p:nvPr/>
            </p:nvGrpSpPr>
            <p:grpSpPr>
              <a:xfrm>
                <a:off x="23288552" y="12859801"/>
                <a:ext cx="442692" cy="422765"/>
                <a:chOff x="23288552" y="12859801"/>
                <a:chExt cx="442692" cy="422765"/>
              </a:xfrm>
            </p:grpSpPr>
            <p:grpSp>
              <p:nvGrpSpPr>
                <p:cNvPr id="3187" name="Google Shape;3187;p207"/>
                <p:cNvGrpSpPr/>
                <p:nvPr/>
              </p:nvGrpSpPr>
              <p:grpSpPr>
                <a:xfrm>
                  <a:off x="23288552" y="12859801"/>
                  <a:ext cx="442692" cy="422765"/>
                  <a:chOff x="23288552" y="12859801"/>
                  <a:chExt cx="442692" cy="422765"/>
                </a:xfrm>
              </p:grpSpPr>
              <p:sp>
                <p:nvSpPr>
                  <p:cNvPr id="3188" name="Google Shape;3188;p2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9" name="Google Shape;3189;p2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90" name="Google Shape;3190;p2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191" name="Google Shape;3191;p2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92" name="Google Shape;3192;p2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193" name="Google Shape;3193;p2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3194" name="Google Shape;3194;p207"/>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95" name="Google Shape;3195;p207"/>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3196"/>
        <p:cNvGrpSpPr/>
        <p:nvPr/>
      </p:nvGrpSpPr>
      <p:grpSpPr>
        <a:xfrm>
          <a:off x="0" y="0"/>
          <a:ext cx="0" cy="0"/>
          <a:chOff x="0" y="0"/>
          <a:chExt cx="0" cy="0"/>
        </a:xfrm>
      </p:grpSpPr>
      <p:pic>
        <p:nvPicPr>
          <p:cNvPr id="3197" name="Google Shape;3197;p20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198" name="Google Shape;3198;p208"/>
          <p:cNvSpPr>
            <a:spLocks noGrp="1"/>
          </p:cNvSpPr>
          <p:nvPr>
            <p:ph type="pic" idx="2"/>
          </p:nvPr>
        </p:nvSpPr>
        <p:spPr>
          <a:xfrm>
            <a:off x="809642" y="727999"/>
            <a:ext cx="3804900" cy="3702600"/>
          </a:xfrm>
          <a:prstGeom prst="roundRect">
            <a:avLst>
              <a:gd name="adj" fmla="val 3253"/>
            </a:avLst>
          </a:prstGeom>
          <a:noFill/>
          <a:ln>
            <a:noFill/>
          </a:ln>
        </p:spPr>
      </p:sp>
      <p:sp>
        <p:nvSpPr>
          <p:cNvPr id="3199" name="Google Shape;3199;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00" name="Google Shape;3200;p208"/>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01" name="Google Shape;3201;p208"/>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3202" name="Google Shape;3202;p208"/>
          <p:cNvGrpSpPr/>
          <p:nvPr/>
        </p:nvGrpSpPr>
        <p:grpSpPr>
          <a:xfrm>
            <a:off x="8381796" y="4822425"/>
            <a:ext cx="537710" cy="158585"/>
            <a:chOff x="22351457" y="12859799"/>
            <a:chExt cx="1433894" cy="422893"/>
          </a:xfrm>
        </p:grpSpPr>
        <p:grpSp>
          <p:nvGrpSpPr>
            <p:cNvPr id="3203" name="Google Shape;3203;p208"/>
            <p:cNvGrpSpPr/>
            <p:nvPr/>
          </p:nvGrpSpPr>
          <p:grpSpPr>
            <a:xfrm>
              <a:off x="22351457" y="12859799"/>
              <a:ext cx="1379787" cy="422893"/>
              <a:chOff x="22351457" y="12859799"/>
              <a:chExt cx="1379787" cy="422893"/>
            </a:xfrm>
          </p:grpSpPr>
          <p:sp>
            <p:nvSpPr>
              <p:cNvPr id="3204" name="Google Shape;3204;p2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05" name="Google Shape;3205;p2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06" name="Google Shape;3206;p208"/>
              <p:cNvGrpSpPr/>
              <p:nvPr/>
            </p:nvGrpSpPr>
            <p:grpSpPr>
              <a:xfrm>
                <a:off x="23288552" y="12859801"/>
                <a:ext cx="442692" cy="422765"/>
                <a:chOff x="23288552" y="12859801"/>
                <a:chExt cx="442692" cy="422765"/>
              </a:xfrm>
            </p:grpSpPr>
            <p:grpSp>
              <p:nvGrpSpPr>
                <p:cNvPr id="3207" name="Google Shape;3207;p208"/>
                <p:cNvGrpSpPr/>
                <p:nvPr/>
              </p:nvGrpSpPr>
              <p:grpSpPr>
                <a:xfrm>
                  <a:off x="23288552" y="12859801"/>
                  <a:ext cx="442692" cy="422765"/>
                  <a:chOff x="23288552" y="12859801"/>
                  <a:chExt cx="442692" cy="422765"/>
                </a:xfrm>
              </p:grpSpPr>
              <p:sp>
                <p:nvSpPr>
                  <p:cNvPr id="3208" name="Google Shape;3208;p2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09" name="Google Shape;3209;p2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10" name="Google Shape;3210;p2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11" name="Google Shape;3211;p2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12" name="Google Shape;3212;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13" name="Google Shape;3213;p2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214"/>
        <p:cNvGrpSpPr/>
        <p:nvPr/>
      </p:nvGrpSpPr>
      <p:grpSpPr>
        <a:xfrm>
          <a:off x="0" y="0"/>
          <a:ext cx="0" cy="0"/>
          <a:chOff x="0" y="0"/>
          <a:chExt cx="0" cy="0"/>
        </a:xfrm>
      </p:grpSpPr>
      <p:sp>
        <p:nvSpPr>
          <p:cNvPr id="3215" name="Google Shape;3215;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16" name="Google Shape;3216;p209"/>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17" name="Google Shape;3217;p209"/>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3218" name="Google Shape;3218;p209"/>
          <p:cNvGrpSpPr/>
          <p:nvPr/>
        </p:nvGrpSpPr>
        <p:grpSpPr>
          <a:xfrm>
            <a:off x="4356948" y="1194032"/>
            <a:ext cx="428662" cy="428662"/>
            <a:chOff x="-5326064" y="9047077"/>
            <a:chExt cx="1263000" cy="1263000"/>
          </a:xfrm>
        </p:grpSpPr>
        <p:sp>
          <p:nvSpPr>
            <p:cNvPr id="3219" name="Google Shape;3219;p2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0" name="Google Shape;3220;p2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21" name="Google Shape;3221;p209"/>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3222" name="Google Shape;3222;p209"/>
          <p:cNvGrpSpPr/>
          <p:nvPr/>
        </p:nvGrpSpPr>
        <p:grpSpPr>
          <a:xfrm>
            <a:off x="8381796" y="4822425"/>
            <a:ext cx="537710" cy="158585"/>
            <a:chOff x="22351457" y="12859799"/>
            <a:chExt cx="1433894" cy="422893"/>
          </a:xfrm>
        </p:grpSpPr>
        <p:grpSp>
          <p:nvGrpSpPr>
            <p:cNvPr id="3223" name="Google Shape;3223;p209"/>
            <p:cNvGrpSpPr/>
            <p:nvPr/>
          </p:nvGrpSpPr>
          <p:grpSpPr>
            <a:xfrm>
              <a:off x="22351457" y="12859799"/>
              <a:ext cx="1379787" cy="422893"/>
              <a:chOff x="22351457" y="12859799"/>
              <a:chExt cx="1379787" cy="422893"/>
            </a:xfrm>
          </p:grpSpPr>
          <p:sp>
            <p:nvSpPr>
              <p:cNvPr id="3224" name="Google Shape;3224;p2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5" name="Google Shape;3225;p2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26" name="Google Shape;3226;p209"/>
              <p:cNvGrpSpPr/>
              <p:nvPr/>
            </p:nvGrpSpPr>
            <p:grpSpPr>
              <a:xfrm>
                <a:off x="23288552" y="12859801"/>
                <a:ext cx="442692" cy="422765"/>
                <a:chOff x="23288552" y="12859801"/>
                <a:chExt cx="442692" cy="422765"/>
              </a:xfrm>
            </p:grpSpPr>
            <p:grpSp>
              <p:nvGrpSpPr>
                <p:cNvPr id="3227" name="Google Shape;3227;p209"/>
                <p:cNvGrpSpPr/>
                <p:nvPr/>
              </p:nvGrpSpPr>
              <p:grpSpPr>
                <a:xfrm>
                  <a:off x="23288552" y="12859801"/>
                  <a:ext cx="442692" cy="422765"/>
                  <a:chOff x="23288552" y="12859801"/>
                  <a:chExt cx="442692" cy="422765"/>
                </a:xfrm>
              </p:grpSpPr>
              <p:sp>
                <p:nvSpPr>
                  <p:cNvPr id="3228" name="Google Shape;3228;p2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9" name="Google Shape;3229;p2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30" name="Google Shape;3230;p2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31" name="Google Shape;3231;p2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32" name="Google Shape;3232;p2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33" name="Google Shape;3233;p2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234"/>
        <p:cNvGrpSpPr/>
        <p:nvPr/>
      </p:nvGrpSpPr>
      <p:grpSpPr>
        <a:xfrm>
          <a:off x="0" y="0"/>
          <a:ext cx="0" cy="0"/>
          <a:chOff x="0" y="0"/>
          <a:chExt cx="0" cy="0"/>
        </a:xfrm>
      </p:grpSpPr>
      <p:sp>
        <p:nvSpPr>
          <p:cNvPr id="3235" name="Google Shape;3235;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36" name="Google Shape;3236;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3237" name="Google Shape;3237;p210"/>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3238" name="Google Shape;3238;p210"/>
          <p:cNvGrpSpPr/>
          <p:nvPr/>
        </p:nvGrpSpPr>
        <p:grpSpPr>
          <a:xfrm>
            <a:off x="7848585" y="4616745"/>
            <a:ext cx="948486" cy="279733"/>
            <a:chOff x="20929561" y="12311319"/>
            <a:chExt cx="2529297" cy="745954"/>
          </a:xfrm>
        </p:grpSpPr>
        <p:grpSp>
          <p:nvGrpSpPr>
            <p:cNvPr id="3239" name="Google Shape;3239;p210"/>
            <p:cNvGrpSpPr/>
            <p:nvPr/>
          </p:nvGrpSpPr>
          <p:grpSpPr>
            <a:xfrm>
              <a:off x="20929561" y="12311319"/>
              <a:ext cx="2433857" cy="745954"/>
              <a:chOff x="20929561" y="12311319"/>
              <a:chExt cx="2433857" cy="745954"/>
            </a:xfrm>
          </p:grpSpPr>
          <p:sp>
            <p:nvSpPr>
              <p:cNvPr id="3240" name="Google Shape;3240;p21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41" name="Google Shape;3241;p21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42" name="Google Shape;3242;p210"/>
              <p:cNvGrpSpPr/>
              <p:nvPr/>
            </p:nvGrpSpPr>
            <p:grpSpPr>
              <a:xfrm>
                <a:off x="22582537" y="12311321"/>
                <a:ext cx="780881" cy="745730"/>
                <a:chOff x="22582537" y="12311321"/>
                <a:chExt cx="780881" cy="745730"/>
              </a:xfrm>
            </p:grpSpPr>
            <p:grpSp>
              <p:nvGrpSpPr>
                <p:cNvPr id="3243" name="Google Shape;3243;p210"/>
                <p:cNvGrpSpPr/>
                <p:nvPr/>
              </p:nvGrpSpPr>
              <p:grpSpPr>
                <a:xfrm>
                  <a:off x="22582537" y="12311321"/>
                  <a:ext cx="780881" cy="745730"/>
                  <a:chOff x="22582537" y="12311321"/>
                  <a:chExt cx="780881" cy="745730"/>
                </a:xfrm>
              </p:grpSpPr>
              <p:sp>
                <p:nvSpPr>
                  <p:cNvPr id="3244" name="Google Shape;3244;p21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45" name="Google Shape;3245;p21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46" name="Google Shape;3246;p21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47" name="Google Shape;3247;p21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248"/>
        <p:cNvGrpSpPr/>
        <p:nvPr/>
      </p:nvGrpSpPr>
      <p:grpSpPr>
        <a:xfrm>
          <a:off x="0" y="0"/>
          <a:ext cx="0" cy="0"/>
          <a:chOff x="0" y="0"/>
          <a:chExt cx="0" cy="0"/>
        </a:xfrm>
      </p:grpSpPr>
      <p:sp>
        <p:nvSpPr>
          <p:cNvPr id="3249" name="Google Shape;3249;p211"/>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50" name="Google Shape;3250;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3251"/>
        <p:cNvGrpSpPr/>
        <p:nvPr/>
      </p:nvGrpSpPr>
      <p:grpSpPr>
        <a:xfrm>
          <a:off x="0" y="0"/>
          <a:ext cx="0" cy="0"/>
          <a:chOff x="0" y="0"/>
          <a:chExt cx="0" cy="0"/>
        </a:xfrm>
      </p:grpSpPr>
      <p:pic>
        <p:nvPicPr>
          <p:cNvPr id="3252" name="Google Shape;3252;p21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253" name="Google Shape;3253;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254" name="Google Shape;3254;p212"/>
          <p:cNvGrpSpPr/>
          <p:nvPr/>
        </p:nvGrpSpPr>
        <p:grpSpPr>
          <a:xfrm>
            <a:off x="8381796" y="4822425"/>
            <a:ext cx="537710" cy="158585"/>
            <a:chOff x="22351457" y="12859799"/>
            <a:chExt cx="1433894" cy="422893"/>
          </a:xfrm>
        </p:grpSpPr>
        <p:grpSp>
          <p:nvGrpSpPr>
            <p:cNvPr id="3255" name="Google Shape;3255;p212"/>
            <p:cNvGrpSpPr/>
            <p:nvPr/>
          </p:nvGrpSpPr>
          <p:grpSpPr>
            <a:xfrm>
              <a:off x="22351457" y="12859799"/>
              <a:ext cx="1379787" cy="422893"/>
              <a:chOff x="22351457" y="12859799"/>
              <a:chExt cx="1379787" cy="422893"/>
            </a:xfrm>
          </p:grpSpPr>
          <p:sp>
            <p:nvSpPr>
              <p:cNvPr id="3256" name="Google Shape;3256;p2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57" name="Google Shape;3257;p2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58" name="Google Shape;3258;p212"/>
              <p:cNvGrpSpPr/>
              <p:nvPr/>
            </p:nvGrpSpPr>
            <p:grpSpPr>
              <a:xfrm>
                <a:off x="23288552" y="12859801"/>
                <a:ext cx="442692" cy="422765"/>
                <a:chOff x="23288552" y="12859801"/>
                <a:chExt cx="442692" cy="422765"/>
              </a:xfrm>
            </p:grpSpPr>
            <p:grpSp>
              <p:nvGrpSpPr>
                <p:cNvPr id="3259" name="Google Shape;3259;p212"/>
                <p:cNvGrpSpPr/>
                <p:nvPr/>
              </p:nvGrpSpPr>
              <p:grpSpPr>
                <a:xfrm>
                  <a:off x="23288552" y="12859801"/>
                  <a:ext cx="442692" cy="422765"/>
                  <a:chOff x="23288552" y="12859801"/>
                  <a:chExt cx="442692" cy="422765"/>
                </a:xfrm>
              </p:grpSpPr>
              <p:sp>
                <p:nvSpPr>
                  <p:cNvPr id="3260" name="Google Shape;3260;p2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61" name="Google Shape;3261;p2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62" name="Google Shape;3262;p2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63" name="Google Shape;3263;p2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64" name="Google Shape;3264;p2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8_Title Slide 1">
  <p:cSld name="8_Title Slide_1">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xfrm>
            <a:off x="730869" y="2447550"/>
            <a:ext cx="3614700" cy="21357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600"/>
              <a:buFont typeface="Poppins"/>
              <a:buNone/>
              <a:defRPr sz="3600">
                <a:solidFill>
                  <a:schemeClr val="lt1"/>
                </a:solidFill>
                <a:latin typeface="Poppins"/>
                <a:ea typeface="Poppins"/>
                <a:cs typeface="Poppins"/>
                <a:sym typeface="Poppins"/>
              </a:defRPr>
            </a:lvl1pPr>
            <a:lvl2pPr lvl="1">
              <a:lnSpc>
                <a:spcPct val="89000"/>
              </a:lnSpc>
              <a:spcBef>
                <a:spcPts val="0"/>
              </a:spcBef>
              <a:spcAft>
                <a:spcPts val="0"/>
              </a:spcAft>
              <a:buSzPts val="3600"/>
              <a:buFont typeface="Poppins"/>
              <a:buNone/>
              <a:defRPr sz="3600" b="1">
                <a:latin typeface="Poppins"/>
                <a:ea typeface="Poppins"/>
                <a:cs typeface="Poppins"/>
                <a:sym typeface="Poppins"/>
              </a:defRPr>
            </a:lvl2pPr>
            <a:lvl3pPr lvl="2">
              <a:lnSpc>
                <a:spcPct val="89000"/>
              </a:lnSpc>
              <a:spcBef>
                <a:spcPts val="0"/>
              </a:spcBef>
              <a:spcAft>
                <a:spcPts val="0"/>
              </a:spcAft>
              <a:buSzPts val="3600"/>
              <a:buFont typeface="Poppins"/>
              <a:buNone/>
              <a:defRPr sz="3600" b="1">
                <a:latin typeface="Poppins"/>
                <a:ea typeface="Poppins"/>
                <a:cs typeface="Poppins"/>
                <a:sym typeface="Poppins"/>
              </a:defRPr>
            </a:lvl3pPr>
            <a:lvl4pPr lvl="3">
              <a:lnSpc>
                <a:spcPct val="89000"/>
              </a:lnSpc>
              <a:spcBef>
                <a:spcPts val="0"/>
              </a:spcBef>
              <a:spcAft>
                <a:spcPts val="0"/>
              </a:spcAft>
              <a:buSzPts val="3600"/>
              <a:buFont typeface="Poppins"/>
              <a:buNone/>
              <a:defRPr sz="3600" b="1">
                <a:latin typeface="Poppins"/>
                <a:ea typeface="Poppins"/>
                <a:cs typeface="Poppins"/>
                <a:sym typeface="Poppins"/>
              </a:defRPr>
            </a:lvl4pPr>
            <a:lvl5pPr lvl="4">
              <a:lnSpc>
                <a:spcPct val="89000"/>
              </a:lnSpc>
              <a:spcBef>
                <a:spcPts val="0"/>
              </a:spcBef>
              <a:spcAft>
                <a:spcPts val="0"/>
              </a:spcAft>
              <a:buSzPts val="3600"/>
              <a:buFont typeface="Poppins"/>
              <a:buNone/>
              <a:defRPr sz="3600" b="1">
                <a:latin typeface="Poppins"/>
                <a:ea typeface="Poppins"/>
                <a:cs typeface="Poppins"/>
                <a:sym typeface="Poppins"/>
              </a:defRPr>
            </a:lvl5pPr>
            <a:lvl6pPr lvl="5">
              <a:lnSpc>
                <a:spcPct val="89000"/>
              </a:lnSpc>
              <a:spcBef>
                <a:spcPts val="0"/>
              </a:spcBef>
              <a:spcAft>
                <a:spcPts val="0"/>
              </a:spcAft>
              <a:buSzPts val="3600"/>
              <a:buFont typeface="Poppins"/>
              <a:buNone/>
              <a:defRPr sz="3600" b="1">
                <a:latin typeface="Poppins"/>
                <a:ea typeface="Poppins"/>
                <a:cs typeface="Poppins"/>
                <a:sym typeface="Poppins"/>
              </a:defRPr>
            </a:lvl6pPr>
            <a:lvl7pPr lvl="6">
              <a:lnSpc>
                <a:spcPct val="89000"/>
              </a:lnSpc>
              <a:spcBef>
                <a:spcPts val="0"/>
              </a:spcBef>
              <a:spcAft>
                <a:spcPts val="0"/>
              </a:spcAft>
              <a:buSzPts val="3600"/>
              <a:buFont typeface="Poppins"/>
              <a:buNone/>
              <a:defRPr sz="3600" b="1">
                <a:latin typeface="Poppins"/>
                <a:ea typeface="Poppins"/>
                <a:cs typeface="Poppins"/>
                <a:sym typeface="Poppins"/>
              </a:defRPr>
            </a:lvl7pPr>
            <a:lvl8pPr lvl="7">
              <a:lnSpc>
                <a:spcPct val="89000"/>
              </a:lnSpc>
              <a:spcBef>
                <a:spcPts val="0"/>
              </a:spcBef>
              <a:spcAft>
                <a:spcPts val="0"/>
              </a:spcAft>
              <a:buSzPts val="3600"/>
              <a:buFont typeface="Poppins"/>
              <a:buNone/>
              <a:defRPr sz="3600" b="1">
                <a:latin typeface="Poppins"/>
                <a:ea typeface="Poppins"/>
                <a:cs typeface="Poppins"/>
                <a:sym typeface="Poppins"/>
              </a:defRPr>
            </a:lvl8pPr>
            <a:lvl9pPr lvl="8">
              <a:lnSpc>
                <a:spcPct val="89000"/>
              </a:lnSpc>
              <a:spcBef>
                <a:spcPts val="0"/>
              </a:spcBef>
              <a:spcAft>
                <a:spcPts val="0"/>
              </a:spcAft>
              <a:buSzPts val="3600"/>
              <a:buFont typeface="Poppins"/>
              <a:buNone/>
              <a:defRPr sz="3600" b="1">
                <a:latin typeface="Poppins"/>
                <a:ea typeface="Poppins"/>
                <a:cs typeface="Poppins"/>
                <a:sym typeface="Poppins"/>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3265"/>
        <p:cNvGrpSpPr/>
        <p:nvPr/>
      </p:nvGrpSpPr>
      <p:grpSpPr>
        <a:xfrm>
          <a:off x="0" y="0"/>
          <a:ext cx="0" cy="0"/>
          <a:chOff x="0" y="0"/>
          <a:chExt cx="0" cy="0"/>
        </a:xfrm>
      </p:grpSpPr>
      <p:sp>
        <p:nvSpPr>
          <p:cNvPr id="3266" name="Google Shape;3266;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3267"/>
        <p:cNvGrpSpPr/>
        <p:nvPr/>
      </p:nvGrpSpPr>
      <p:grpSpPr>
        <a:xfrm>
          <a:off x="0" y="0"/>
          <a:ext cx="0" cy="0"/>
          <a:chOff x="0" y="0"/>
          <a:chExt cx="0" cy="0"/>
        </a:xfrm>
      </p:grpSpPr>
      <p:sp>
        <p:nvSpPr>
          <p:cNvPr id="3268" name="Google Shape;3268;p214"/>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69" name="Google Shape;3269;p214"/>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0" name="Google Shape;3270;p214"/>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1" name="Google Shape;3271;p214"/>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2" name="Google Shape;3272;p214"/>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3" name="Google Shape;3273;p214"/>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74" name="Google Shape;3274;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275" name="Google Shape;3275;p214"/>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6" name="Google Shape;3276;p214"/>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7" name="Google Shape;3277;p214"/>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8" name="Google Shape;3278;p214"/>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79" name="Google Shape;3279;p214"/>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0" name="Google Shape;3280;p214"/>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1" name="Google Shape;3281;p214"/>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2" name="Google Shape;3282;p214"/>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3" name="Google Shape;3283;p214"/>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4" name="Google Shape;3284;p214"/>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5" name="Google Shape;3285;p214"/>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3286"/>
        <p:cNvGrpSpPr/>
        <p:nvPr/>
      </p:nvGrpSpPr>
      <p:grpSpPr>
        <a:xfrm>
          <a:off x="0" y="0"/>
          <a:ext cx="0" cy="0"/>
          <a:chOff x="0" y="0"/>
          <a:chExt cx="0" cy="0"/>
        </a:xfrm>
      </p:grpSpPr>
      <p:sp>
        <p:nvSpPr>
          <p:cNvPr id="3287" name="Google Shape;3287;p2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88" name="Google Shape;3288;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3289"/>
        <p:cNvGrpSpPr/>
        <p:nvPr/>
      </p:nvGrpSpPr>
      <p:grpSpPr>
        <a:xfrm>
          <a:off x="0" y="0"/>
          <a:ext cx="0" cy="0"/>
          <a:chOff x="0" y="0"/>
          <a:chExt cx="0" cy="0"/>
        </a:xfrm>
      </p:grpSpPr>
      <p:sp>
        <p:nvSpPr>
          <p:cNvPr id="3290" name="Google Shape;3290;p2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91" name="Google Shape;3291;p2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292" name="Google Shape;3292;p216"/>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293" name="Google Shape;3293;p216"/>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94" name="Google Shape;3294;p216"/>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3295" name="Google Shape;3295;p216"/>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3296"/>
        <p:cNvGrpSpPr/>
        <p:nvPr/>
      </p:nvGrpSpPr>
      <p:grpSpPr>
        <a:xfrm>
          <a:off x="0" y="0"/>
          <a:ext cx="0" cy="0"/>
          <a:chOff x="0" y="0"/>
          <a:chExt cx="0" cy="0"/>
        </a:xfrm>
      </p:grpSpPr>
      <p:sp>
        <p:nvSpPr>
          <p:cNvPr id="3297" name="Google Shape;3297;p217"/>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98" name="Google Shape;3298;p21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299" name="Google Shape;3299;p217"/>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3300" name="Google Shape;3300;p217"/>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301" name="Google Shape;3301;p217"/>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3302" name="Google Shape;3302;p217"/>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3303"/>
        <p:cNvGrpSpPr/>
        <p:nvPr/>
      </p:nvGrpSpPr>
      <p:grpSpPr>
        <a:xfrm>
          <a:off x="0" y="0"/>
          <a:ext cx="0" cy="0"/>
          <a:chOff x="0" y="0"/>
          <a:chExt cx="0" cy="0"/>
        </a:xfrm>
      </p:grpSpPr>
      <p:sp>
        <p:nvSpPr>
          <p:cNvPr id="3304" name="Google Shape;3304;p218"/>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305" name="Google Shape;3305;p21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306" name="Google Shape;3306;p218"/>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307" name="Google Shape;3307;p21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3308" name="Google Shape;3308;p218"/>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309" name="Google Shape;3309;p218"/>
          <p:cNvSpPr>
            <a:spLocks noGrp="1"/>
          </p:cNvSpPr>
          <p:nvPr>
            <p:ph type="pic" idx="2"/>
          </p:nvPr>
        </p:nvSpPr>
        <p:spPr>
          <a:xfrm>
            <a:off x="4658506" y="1828744"/>
            <a:ext cx="3806400" cy="2423400"/>
          </a:xfrm>
          <a:prstGeom prst="rect">
            <a:avLst/>
          </a:prstGeom>
          <a:noFill/>
          <a:ln>
            <a:noFill/>
          </a:ln>
        </p:spPr>
      </p:sp>
      <p:sp>
        <p:nvSpPr>
          <p:cNvPr id="3310" name="Google Shape;3310;p218"/>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3318"/>
        <p:cNvGrpSpPr/>
        <p:nvPr/>
      </p:nvGrpSpPr>
      <p:grpSpPr>
        <a:xfrm>
          <a:off x="0" y="0"/>
          <a:ext cx="0" cy="0"/>
          <a:chOff x="0" y="0"/>
          <a:chExt cx="0" cy="0"/>
        </a:xfrm>
      </p:grpSpPr>
      <p:sp>
        <p:nvSpPr>
          <p:cNvPr id="3319" name="Google Shape;3319;p220"/>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20" name="Google Shape;3320;p220"/>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21" name="Google Shape;3321;p220"/>
          <p:cNvGrpSpPr/>
          <p:nvPr/>
        </p:nvGrpSpPr>
        <p:grpSpPr>
          <a:xfrm>
            <a:off x="7848585" y="4616745"/>
            <a:ext cx="948486" cy="279733"/>
            <a:chOff x="20929561" y="12311319"/>
            <a:chExt cx="2529297" cy="745954"/>
          </a:xfrm>
        </p:grpSpPr>
        <p:grpSp>
          <p:nvGrpSpPr>
            <p:cNvPr id="3322" name="Google Shape;3322;p220"/>
            <p:cNvGrpSpPr/>
            <p:nvPr/>
          </p:nvGrpSpPr>
          <p:grpSpPr>
            <a:xfrm>
              <a:off x="20929561" y="12311319"/>
              <a:ext cx="2433857" cy="745954"/>
              <a:chOff x="20929561" y="12311319"/>
              <a:chExt cx="2433857" cy="745954"/>
            </a:xfrm>
          </p:grpSpPr>
          <p:sp>
            <p:nvSpPr>
              <p:cNvPr id="3323" name="Google Shape;3323;p2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24" name="Google Shape;3324;p2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25" name="Google Shape;3325;p220"/>
              <p:cNvGrpSpPr/>
              <p:nvPr/>
            </p:nvGrpSpPr>
            <p:grpSpPr>
              <a:xfrm>
                <a:off x="22582537" y="12311321"/>
                <a:ext cx="780881" cy="745730"/>
                <a:chOff x="22582537" y="12311321"/>
                <a:chExt cx="780881" cy="745730"/>
              </a:xfrm>
            </p:grpSpPr>
            <p:grpSp>
              <p:nvGrpSpPr>
                <p:cNvPr id="3326" name="Google Shape;3326;p220"/>
                <p:cNvGrpSpPr/>
                <p:nvPr/>
              </p:nvGrpSpPr>
              <p:grpSpPr>
                <a:xfrm>
                  <a:off x="22582537" y="12311321"/>
                  <a:ext cx="780881" cy="745730"/>
                  <a:chOff x="22582537" y="12311321"/>
                  <a:chExt cx="780881" cy="745730"/>
                </a:xfrm>
              </p:grpSpPr>
              <p:sp>
                <p:nvSpPr>
                  <p:cNvPr id="3327" name="Google Shape;3327;p2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28" name="Google Shape;3328;p2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29" name="Google Shape;3329;p2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30" name="Google Shape;3330;p2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3331"/>
        <p:cNvGrpSpPr/>
        <p:nvPr/>
      </p:nvGrpSpPr>
      <p:grpSpPr>
        <a:xfrm>
          <a:off x="0" y="0"/>
          <a:ext cx="0" cy="0"/>
          <a:chOff x="0" y="0"/>
          <a:chExt cx="0" cy="0"/>
        </a:xfrm>
      </p:grpSpPr>
      <p:sp>
        <p:nvSpPr>
          <p:cNvPr id="3332" name="Google Shape;3332;p221"/>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33" name="Google Shape;3333;p221"/>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34" name="Google Shape;3334;p221"/>
          <p:cNvGrpSpPr/>
          <p:nvPr/>
        </p:nvGrpSpPr>
        <p:grpSpPr>
          <a:xfrm>
            <a:off x="7848585" y="4616745"/>
            <a:ext cx="948486" cy="279733"/>
            <a:chOff x="20929561" y="12311319"/>
            <a:chExt cx="2529297" cy="745954"/>
          </a:xfrm>
        </p:grpSpPr>
        <p:grpSp>
          <p:nvGrpSpPr>
            <p:cNvPr id="3335" name="Google Shape;3335;p221"/>
            <p:cNvGrpSpPr/>
            <p:nvPr/>
          </p:nvGrpSpPr>
          <p:grpSpPr>
            <a:xfrm>
              <a:off x="20929561" y="12311319"/>
              <a:ext cx="2433857" cy="745954"/>
              <a:chOff x="20929561" y="12311319"/>
              <a:chExt cx="2433857" cy="745954"/>
            </a:xfrm>
          </p:grpSpPr>
          <p:sp>
            <p:nvSpPr>
              <p:cNvPr id="3336" name="Google Shape;3336;p2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37" name="Google Shape;3337;p2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38" name="Google Shape;3338;p221"/>
              <p:cNvGrpSpPr/>
              <p:nvPr/>
            </p:nvGrpSpPr>
            <p:grpSpPr>
              <a:xfrm>
                <a:off x="22582537" y="12311321"/>
                <a:ext cx="780881" cy="745730"/>
                <a:chOff x="22582537" y="12311321"/>
                <a:chExt cx="780881" cy="745730"/>
              </a:xfrm>
            </p:grpSpPr>
            <p:grpSp>
              <p:nvGrpSpPr>
                <p:cNvPr id="3339" name="Google Shape;3339;p221"/>
                <p:cNvGrpSpPr/>
                <p:nvPr/>
              </p:nvGrpSpPr>
              <p:grpSpPr>
                <a:xfrm>
                  <a:off x="22582537" y="12311321"/>
                  <a:ext cx="780881" cy="745730"/>
                  <a:chOff x="22582537" y="12311321"/>
                  <a:chExt cx="780881" cy="745730"/>
                </a:xfrm>
              </p:grpSpPr>
              <p:sp>
                <p:nvSpPr>
                  <p:cNvPr id="3340" name="Google Shape;3340;p2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41" name="Google Shape;3341;p2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42" name="Google Shape;3342;p2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43" name="Google Shape;3343;p2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3344"/>
        <p:cNvGrpSpPr/>
        <p:nvPr/>
      </p:nvGrpSpPr>
      <p:grpSpPr>
        <a:xfrm>
          <a:off x="0" y="0"/>
          <a:ext cx="0" cy="0"/>
          <a:chOff x="0" y="0"/>
          <a:chExt cx="0" cy="0"/>
        </a:xfrm>
      </p:grpSpPr>
      <p:sp>
        <p:nvSpPr>
          <p:cNvPr id="3345" name="Google Shape;3345;p222"/>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46" name="Google Shape;3346;p222"/>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47" name="Google Shape;3347;p222"/>
          <p:cNvGrpSpPr/>
          <p:nvPr/>
        </p:nvGrpSpPr>
        <p:grpSpPr>
          <a:xfrm>
            <a:off x="7848585" y="4616745"/>
            <a:ext cx="948486" cy="279733"/>
            <a:chOff x="20929561" y="12311319"/>
            <a:chExt cx="2529297" cy="745954"/>
          </a:xfrm>
        </p:grpSpPr>
        <p:grpSp>
          <p:nvGrpSpPr>
            <p:cNvPr id="3348" name="Google Shape;3348;p222"/>
            <p:cNvGrpSpPr/>
            <p:nvPr/>
          </p:nvGrpSpPr>
          <p:grpSpPr>
            <a:xfrm>
              <a:off x="20929561" y="12311319"/>
              <a:ext cx="2433857" cy="745954"/>
              <a:chOff x="20929561" y="12311319"/>
              <a:chExt cx="2433857" cy="745954"/>
            </a:xfrm>
          </p:grpSpPr>
          <p:sp>
            <p:nvSpPr>
              <p:cNvPr id="3349" name="Google Shape;3349;p2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0" name="Google Shape;3350;p2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51" name="Google Shape;3351;p222"/>
              <p:cNvGrpSpPr/>
              <p:nvPr/>
            </p:nvGrpSpPr>
            <p:grpSpPr>
              <a:xfrm>
                <a:off x="22582537" y="12311321"/>
                <a:ext cx="780881" cy="745730"/>
                <a:chOff x="22582537" y="12311321"/>
                <a:chExt cx="780881" cy="745730"/>
              </a:xfrm>
            </p:grpSpPr>
            <p:grpSp>
              <p:nvGrpSpPr>
                <p:cNvPr id="3352" name="Google Shape;3352;p222"/>
                <p:cNvGrpSpPr/>
                <p:nvPr/>
              </p:nvGrpSpPr>
              <p:grpSpPr>
                <a:xfrm>
                  <a:off x="22582537" y="12311321"/>
                  <a:ext cx="780881" cy="745730"/>
                  <a:chOff x="22582537" y="12311321"/>
                  <a:chExt cx="780881" cy="745730"/>
                </a:xfrm>
              </p:grpSpPr>
              <p:sp>
                <p:nvSpPr>
                  <p:cNvPr id="3353" name="Google Shape;3353;p2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4" name="Google Shape;3354;p2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55" name="Google Shape;3355;p2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56" name="Google Shape;3356;p2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3357"/>
        <p:cNvGrpSpPr/>
        <p:nvPr/>
      </p:nvGrpSpPr>
      <p:grpSpPr>
        <a:xfrm>
          <a:off x="0" y="0"/>
          <a:ext cx="0" cy="0"/>
          <a:chOff x="0" y="0"/>
          <a:chExt cx="0" cy="0"/>
        </a:xfrm>
      </p:grpSpPr>
      <p:sp>
        <p:nvSpPr>
          <p:cNvPr id="3358" name="Google Shape;3358;p223"/>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9" name="Google Shape;3359;p223"/>
          <p:cNvSpPr>
            <a:spLocks noGrp="1"/>
          </p:cNvSpPr>
          <p:nvPr>
            <p:ph type="pic" idx="2"/>
          </p:nvPr>
        </p:nvSpPr>
        <p:spPr>
          <a:xfrm>
            <a:off x="4899403" y="439313"/>
            <a:ext cx="3857100" cy="4264800"/>
          </a:xfrm>
          <a:prstGeom prst="roundRect">
            <a:avLst>
              <a:gd name="adj" fmla="val 3145"/>
            </a:avLst>
          </a:prstGeom>
          <a:noFill/>
          <a:ln>
            <a:noFill/>
          </a:ln>
        </p:spPr>
      </p:sp>
      <p:sp>
        <p:nvSpPr>
          <p:cNvPr id="3360" name="Google Shape;3360;p223"/>
          <p:cNvSpPr>
            <a:spLocks noGrp="1"/>
          </p:cNvSpPr>
          <p:nvPr>
            <p:ph type="pic" idx="3"/>
          </p:nvPr>
        </p:nvSpPr>
        <p:spPr>
          <a:xfrm>
            <a:off x="1991065" y="636560"/>
            <a:ext cx="1566000" cy="339600"/>
          </a:xfrm>
          <a:prstGeom prst="rect">
            <a:avLst/>
          </a:prstGeom>
          <a:solidFill>
            <a:schemeClr val="lt1"/>
          </a:solidFill>
          <a:ln>
            <a:noFill/>
          </a:ln>
        </p:spPr>
      </p:sp>
      <p:sp>
        <p:nvSpPr>
          <p:cNvPr id="3361" name="Google Shape;3361;p223"/>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62" name="Google Shape;3362;p223"/>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63" name="Google Shape;3363;p223"/>
          <p:cNvGrpSpPr/>
          <p:nvPr/>
        </p:nvGrpSpPr>
        <p:grpSpPr>
          <a:xfrm>
            <a:off x="645294" y="661955"/>
            <a:ext cx="1204506" cy="283739"/>
            <a:chOff x="1720785" y="1765213"/>
            <a:chExt cx="3212015" cy="756636"/>
          </a:xfrm>
        </p:grpSpPr>
        <p:grpSp>
          <p:nvGrpSpPr>
            <p:cNvPr id="3364" name="Google Shape;3364;p223"/>
            <p:cNvGrpSpPr/>
            <p:nvPr/>
          </p:nvGrpSpPr>
          <p:grpSpPr>
            <a:xfrm>
              <a:off x="1720785" y="1765213"/>
              <a:ext cx="2468571" cy="756636"/>
              <a:chOff x="1720785" y="1765213"/>
              <a:chExt cx="2468571" cy="756636"/>
            </a:xfrm>
          </p:grpSpPr>
          <p:sp>
            <p:nvSpPr>
              <p:cNvPr id="3365" name="Google Shape;3365;p2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66" name="Google Shape;3366;p2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67" name="Google Shape;3367;p223"/>
              <p:cNvGrpSpPr/>
              <p:nvPr/>
            </p:nvGrpSpPr>
            <p:grpSpPr>
              <a:xfrm>
                <a:off x="3397356" y="1765216"/>
                <a:ext cx="792000" cy="756633"/>
                <a:chOff x="3397356" y="1765216"/>
                <a:chExt cx="792000" cy="756633"/>
              </a:xfrm>
            </p:grpSpPr>
            <p:grpSp>
              <p:nvGrpSpPr>
                <p:cNvPr id="3368" name="Google Shape;3368;p223"/>
                <p:cNvGrpSpPr/>
                <p:nvPr/>
              </p:nvGrpSpPr>
              <p:grpSpPr>
                <a:xfrm>
                  <a:off x="3397356" y="1765216"/>
                  <a:ext cx="792000" cy="756633"/>
                  <a:chOff x="3397356" y="1765216"/>
                  <a:chExt cx="792000" cy="756633"/>
                </a:xfrm>
              </p:grpSpPr>
              <p:sp>
                <p:nvSpPr>
                  <p:cNvPr id="3369" name="Google Shape;3369;p2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0" name="Google Shape;3370;p2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71" name="Google Shape;3371;p2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72" name="Google Shape;3372;p223"/>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3" name="Google Shape;3373;p223"/>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201"/>
        <p:cNvGrpSpPr/>
        <p:nvPr/>
      </p:nvGrpSpPr>
      <p:grpSpPr>
        <a:xfrm>
          <a:off x="0" y="0"/>
          <a:ext cx="0" cy="0"/>
          <a:chOff x="0" y="0"/>
          <a:chExt cx="0" cy="0"/>
        </a:xfrm>
      </p:grpSpPr>
      <p:pic>
        <p:nvPicPr>
          <p:cNvPr id="202" name="Google Shape;202;p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03" name="Google Shape;203;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4" name="Google Shape;204;p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05" name="Google Shape;205;p24"/>
          <p:cNvGrpSpPr/>
          <p:nvPr/>
        </p:nvGrpSpPr>
        <p:grpSpPr>
          <a:xfrm>
            <a:off x="7564573" y="4241698"/>
            <a:ext cx="948486" cy="279733"/>
            <a:chOff x="20929561" y="12311319"/>
            <a:chExt cx="2529297" cy="745954"/>
          </a:xfrm>
        </p:grpSpPr>
        <p:grpSp>
          <p:nvGrpSpPr>
            <p:cNvPr id="206" name="Google Shape;206;p24"/>
            <p:cNvGrpSpPr/>
            <p:nvPr/>
          </p:nvGrpSpPr>
          <p:grpSpPr>
            <a:xfrm>
              <a:off x="20929561" y="12311319"/>
              <a:ext cx="2433857" cy="745954"/>
              <a:chOff x="20929561" y="12311319"/>
              <a:chExt cx="2433857" cy="745954"/>
            </a:xfrm>
          </p:grpSpPr>
          <p:sp>
            <p:nvSpPr>
              <p:cNvPr id="207" name="Google Shape;207;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8" name="Google Shape;208;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09" name="Google Shape;209;p24"/>
              <p:cNvGrpSpPr/>
              <p:nvPr/>
            </p:nvGrpSpPr>
            <p:grpSpPr>
              <a:xfrm>
                <a:off x="22582537" y="12311321"/>
                <a:ext cx="780881" cy="745730"/>
                <a:chOff x="22582537" y="12311321"/>
                <a:chExt cx="780881" cy="745730"/>
              </a:xfrm>
            </p:grpSpPr>
            <p:grpSp>
              <p:nvGrpSpPr>
                <p:cNvPr id="210" name="Google Shape;210;p24"/>
                <p:cNvGrpSpPr/>
                <p:nvPr/>
              </p:nvGrpSpPr>
              <p:grpSpPr>
                <a:xfrm>
                  <a:off x="22582537" y="12311321"/>
                  <a:ext cx="780881" cy="745730"/>
                  <a:chOff x="22582537" y="12311321"/>
                  <a:chExt cx="780881" cy="745730"/>
                </a:xfrm>
              </p:grpSpPr>
              <p:sp>
                <p:nvSpPr>
                  <p:cNvPr id="211" name="Google Shape;211;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2" name="Google Shape;212;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3" name="Google Shape;213;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4" name="Google Shape;214;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3374"/>
        <p:cNvGrpSpPr/>
        <p:nvPr/>
      </p:nvGrpSpPr>
      <p:grpSpPr>
        <a:xfrm>
          <a:off x="0" y="0"/>
          <a:ext cx="0" cy="0"/>
          <a:chOff x="0" y="0"/>
          <a:chExt cx="0" cy="0"/>
        </a:xfrm>
      </p:grpSpPr>
      <p:grpSp>
        <p:nvGrpSpPr>
          <p:cNvPr id="3375" name="Google Shape;3375;p224"/>
          <p:cNvGrpSpPr/>
          <p:nvPr/>
        </p:nvGrpSpPr>
        <p:grpSpPr>
          <a:xfrm>
            <a:off x="645294" y="661955"/>
            <a:ext cx="962007" cy="283739"/>
            <a:chOff x="1720785" y="1765213"/>
            <a:chExt cx="2565353" cy="756636"/>
          </a:xfrm>
        </p:grpSpPr>
        <p:grpSp>
          <p:nvGrpSpPr>
            <p:cNvPr id="3376" name="Google Shape;3376;p224"/>
            <p:cNvGrpSpPr/>
            <p:nvPr/>
          </p:nvGrpSpPr>
          <p:grpSpPr>
            <a:xfrm>
              <a:off x="1720785" y="1765213"/>
              <a:ext cx="2468571" cy="756636"/>
              <a:chOff x="1720785" y="1765213"/>
              <a:chExt cx="2468571" cy="756636"/>
            </a:xfrm>
          </p:grpSpPr>
          <p:sp>
            <p:nvSpPr>
              <p:cNvPr id="3377" name="Google Shape;3377;p224"/>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8" name="Google Shape;3378;p224"/>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79" name="Google Shape;3379;p224"/>
              <p:cNvGrpSpPr/>
              <p:nvPr/>
            </p:nvGrpSpPr>
            <p:grpSpPr>
              <a:xfrm>
                <a:off x="3397356" y="1765216"/>
                <a:ext cx="792000" cy="756633"/>
                <a:chOff x="3397356" y="1765216"/>
                <a:chExt cx="792000" cy="756633"/>
              </a:xfrm>
            </p:grpSpPr>
            <p:grpSp>
              <p:nvGrpSpPr>
                <p:cNvPr id="3380" name="Google Shape;3380;p224"/>
                <p:cNvGrpSpPr/>
                <p:nvPr/>
              </p:nvGrpSpPr>
              <p:grpSpPr>
                <a:xfrm>
                  <a:off x="3397356" y="1765216"/>
                  <a:ext cx="792000" cy="756633"/>
                  <a:chOff x="3397356" y="1765216"/>
                  <a:chExt cx="792000" cy="756633"/>
                </a:xfrm>
              </p:grpSpPr>
              <p:sp>
                <p:nvSpPr>
                  <p:cNvPr id="3381" name="Google Shape;3381;p224"/>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82" name="Google Shape;3382;p224"/>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83" name="Google Shape;3383;p224"/>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84" name="Google Shape;3384;p224"/>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85" name="Google Shape;3385;p224"/>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86" name="Google Shape;3386;p224"/>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87" name="Google Shape;3387;p224"/>
          <p:cNvGrpSpPr/>
          <p:nvPr/>
        </p:nvGrpSpPr>
        <p:grpSpPr>
          <a:xfrm>
            <a:off x="645294" y="661955"/>
            <a:ext cx="1204506" cy="283739"/>
            <a:chOff x="1720785" y="1765213"/>
            <a:chExt cx="3212015" cy="756636"/>
          </a:xfrm>
        </p:grpSpPr>
        <p:grpSp>
          <p:nvGrpSpPr>
            <p:cNvPr id="3388" name="Google Shape;3388;p224"/>
            <p:cNvGrpSpPr/>
            <p:nvPr/>
          </p:nvGrpSpPr>
          <p:grpSpPr>
            <a:xfrm>
              <a:off x="1720785" y="1765213"/>
              <a:ext cx="2468571" cy="756636"/>
              <a:chOff x="1720785" y="1765213"/>
              <a:chExt cx="2468571" cy="756636"/>
            </a:xfrm>
          </p:grpSpPr>
          <p:sp>
            <p:nvSpPr>
              <p:cNvPr id="3389" name="Google Shape;3389;p224"/>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0" name="Google Shape;3390;p224"/>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91" name="Google Shape;3391;p224"/>
              <p:cNvGrpSpPr/>
              <p:nvPr/>
            </p:nvGrpSpPr>
            <p:grpSpPr>
              <a:xfrm>
                <a:off x="3397356" y="1765216"/>
                <a:ext cx="792000" cy="756633"/>
                <a:chOff x="3397356" y="1765216"/>
                <a:chExt cx="792000" cy="756633"/>
              </a:xfrm>
            </p:grpSpPr>
            <p:grpSp>
              <p:nvGrpSpPr>
                <p:cNvPr id="3392" name="Google Shape;3392;p224"/>
                <p:cNvGrpSpPr/>
                <p:nvPr/>
              </p:nvGrpSpPr>
              <p:grpSpPr>
                <a:xfrm>
                  <a:off x="3397356" y="1765216"/>
                  <a:ext cx="792000" cy="756633"/>
                  <a:chOff x="3397356" y="1765216"/>
                  <a:chExt cx="792000" cy="756633"/>
                </a:xfrm>
              </p:grpSpPr>
              <p:sp>
                <p:nvSpPr>
                  <p:cNvPr id="3393" name="Google Shape;3393;p224"/>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4" name="Google Shape;3394;p224"/>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95" name="Google Shape;3395;p224"/>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96" name="Google Shape;3396;p224"/>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7" name="Google Shape;3397;p224"/>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98" name="Google Shape;3398;p224"/>
          <p:cNvSpPr>
            <a:spLocks noGrp="1"/>
          </p:cNvSpPr>
          <p:nvPr>
            <p:ph type="pic" idx="2"/>
          </p:nvPr>
        </p:nvSpPr>
        <p:spPr>
          <a:xfrm>
            <a:off x="1991065" y="636560"/>
            <a:ext cx="1566000" cy="339600"/>
          </a:xfrm>
          <a:prstGeom prst="rect">
            <a:avLst/>
          </a:prstGeom>
          <a:solidFill>
            <a:schemeClr val="lt1"/>
          </a:solidFill>
          <a:ln>
            <a:noFill/>
          </a:ln>
        </p:spPr>
      </p:sp>
      <p:sp>
        <p:nvSpPr>
          <p:cNvPr id="3399" name="Google Shape;3399;p224"/>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00" name="Google Shape;3400;p224"/>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401" name="Google Shape;3401;p224"/>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3402"/>
        <p:cNvGrpSpPr/>
        <p:nvPr/>
      </p:nvGrpSpPr>
      <p:grpSpPr>
        <a:xfrm>
          <a:off x="0" y="0"/>
          <a:ext cx="0" cy="0"/>
          <a:chOff x="0" y="0"/>
          <a:chExt cx="0" cy="0"/>
        </a:xfrm>
      </p:grpSpPr>
      <p:sp>
        <p:nvSpPr>
          <p:cNvPr id="3403" name="Google Shape;3403;p225"/>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04" name="Google Shape;3404;p225"/>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05" name="Google Shape;3405;p225"/>
          <p:cNvSpPr>
            <a:spLocks noGrp="1"/>
          </p:cNvSpPr>
          <p:nvPr>
            <p:ph type="pic" idx="2"/>
          </p:nvPr>
        </p:nvSpPr>
        <p:spPr>
          <a:xfrm>
            <a:off x="1991065" y="636560"/>
            <a:ext cx="1566000" cy="339600"/>
          </a:xfrm>
          <a:prstGeom prst="rect">
            <a:avLst/>
          </a:prstGeom>
          <a:solidFill>
            <a:schemeClr val="lt2"/>
          </a:solidFill>
          <a:ln>
            <a:noFill/>
          </a:ln>
        </p:spPr>
      </p:sp>
      <p:sp>
        <p:nvSpPr>
          <p:cNvPr id="3406" name="Google Shape;3406;p225"/>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3407" name="Google Shape;3407;p225"/>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3408" name="Google Shape;3408;p225"/>
          <p:cNvSpPr>
            <a:spLocks noGrp="1"/>
          </p:cNvSpPr>
          <p:nvPr>
            <p:ph type="pic" idx="3"/>
          </p:nvPr>
        </p:nvSpPr>
        <p:spPr>
          <a:xfrm>
            <a:off x="4899403" y="439313"/>
            <a:ext cx="3857100" cy="4264800"/>
          </a:xfrm>
          <a:prstGeom prst="roundRect">
            <a:avLst>
              <a:gd name="adj" fmla="val 3145"/>
            </a:avLst>
          </a:prstGeom>
          <a:noFill/>
          <a:ln>
            <a:noFill/>
          </a:ln>
        </p:spPr>
      </p:sp>
      <p:pic>
        <p:nvPicPr>
          <p:cNvPr id="3409" name="Google Shape;3409;p225"/>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3410"/>
        <p:cNvGrpSpPr/>
        <p:nvPr/>
      </p:nvGrpSpPr>
      <p:grpSpPr>
        <a:xfrm>
          <a:off x="0" y="0"/>
          <a:ext cx="0" cy="0"/>
          <a:chOff x="0" y="0"/>
          <a:chExt cx="0" cy="0"/>
        </a:xfrm>
      </p:grpSpPr>
      <p:sp>
        <p:nvSpPr>
          <p:cNvPr id="3411" name="Google Shape;3411;p226"/>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12" name="Google Shape;3412;p226"/>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13" name="Google Shape;3413;p226"/>
          <p:cNvSpPr>
            <a:spLocks noGrp="1"/>
          </p:cNvSpPr>
          <p:nvPr>
            <p:ph type="pic" idx="2"/>
          </p:nvPr>
        </p:nvSpPr>
        <p:spPr>
          <a:xfrm>
            <a:off x="1991065" y="636560"/>
            <a:ext cx="1566000" cy="339600"/>
          </a:xfrm>
          <a:prstGeom prst="rect">
            <a:avLst/>
          </a:prstGeom>
          <a:solidFill>
            <a:schemeClr val="lt2"/>
          </a:solidFill>
          <a:ln>
            <a:noFill/>
          </a:ln>
        </p:spPr>
      </p:sp>
      <p:sp>
        <p:nvSpPr>
          <p:cNvPr id="3414" name="Google Shape;3414;p226"/>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3415" name="Google Shape;3415;p226"/>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3416" name="Google Shape;3416;p226"/>
          <p:cNvSpPr>
            <a:spLocks noGrp="1"/>
          </p:cNvSpPr>
          <p:nvPr>
            <p:ph type="pic" idx="3"/>
          </p:nvPr>
        </p:nvSpPr>
        <p:spPr>
          <a:xfrm>
            <a:off x="4899403" y="439313"/>
            <a:ext cx="3857100" cy="4264800"/>
          </a:xfrm>
          <a:prstGeom prst="roundRect">
            <a:avLst>
              <a:gd name="adj" fmla="val 3145"/>
            </a:avLst>
          </a:prstGeom>
          <a:noFill/>
          <a:ln>
            <a:noFill/>
          </a:ln>
        </p:spPr>
      </p:sp>
      <p:pic>
        <p:nvPicPr>
          <p:cNvPr id="3417" name="Google Shape;3417;p226"/>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3418"/>
        <p:cNvGrpSpPr/>
        <p:nvPr/>
      </p:nvGrpSpPr>
      <p:grpSpPr>
        <a:xfrm>
          <a:off x="0" y="0"/>
          <a:ext cx="0" cy="0"/>
          <a:chOff x="0" y="0"/>
          <a:chExt cx="0" cy="0"/>
        </a:xfrm>
      </p:grpSpPr>
      <p:pic>
        <p:nvPicPr>
          <p:cNvPr id="3419" name="Google Shape;3419;p227"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20" name="Google Shape;3420;p227"/>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21" name="Google Shape;3421;p227"/>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22" name="Google Shape;3422;p227"/>
          <p:cNvGrpSpPr/>
          <p:nvPr/>
        </p:nvGrpSpPr>
        <p:grpSpPr>
          <a:xfrm>
            <a:off x="7564573" y="4241698"/>
            <a:ext cx="948486" cy="279733"/>
            <a:chOff x="20929561" y="12311319"/>
            <a:chExt cx="2529297" cy="745954"/>
          </a:xfrm>
        </p:grpSpPr>
        <p:grpSp>
          <p:nvGrpSpPr>
            <p:cNvPr id="3423" name="Google Shape;3423;p227"/>
            <p:cNvGrpSpPr/>
            <p:nvPr/>
          </p:nvGrpSpPr>
          <p:grpSpPr>
            <a:xfrm>
              <a:off x="20929561" y="12311319"/>
              <a:ext cx="2433857" cy="745954"/>
              <a:chOff x="20929561" y="12311319"/>
              <a:chExt cx="2433857" cy="745954"/>
            </a:xfrm>
          </p:grpSpPr>
          <p:sp>
            <p:nvSpPr>
              <p:cNvPr id="3424" name="Google Shape;3424;p2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25" name="Google Shape;3425;p2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26" name="Google Shape;3426;p227"/>
              <p:cNvGrpSpPr/>
              <p:nvPr/>
            </p:nvGrpSpPr>
            <p:grpSpPr>
              <a:xfrm>
                <a:off x="22582537" y="12311321"/>
                <a:ext cx="780881" cy="745730"/>
                <a:chOff x="22582537" y="12311321"/>
                <a:chExt cx="780881" cy="745730"/>
              </a:xfrm>
            </p:grpSpPr>
            <p:grpSp>
              <p:nvGrpSpPr>
                <p:cNvPr id="3427" name="Google Shape;3427;p227"/>
                <p:cNvGrpSpPr/>
                <p:nvPr/>
              </p:nvGrpSpPr>
              <p:grpSpPr>
                <a:xfrm>
                  <a:off x="22582537" y="12311321"/>
                  <a:ext cx="780881" cy="745730"/>
                  <a:chOff x="22582537" y="12311321"/>
                  <a:chExt cx="780881" cy="745730"/>
                </a:xfrm>
              </p:grpSpPr>
              <p:sp>
                <p:nvSpPr>
                  <p:cNvPr id="3428" name="Google Shape;3428;p2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29" name="Google Shape;3429;p2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30" name="Google Shape;3430;p2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31" name="Google Shape;3431;p2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3432"/>
        <p:cNvGrpSpPr/>
        <p:nvPr/>
      </p:nvGrpSpPr>
      <p:grpSpPr>
        <a:xfrm>
          <a:off x="0" y="0"/>
          <a:ext cx="0" cy="0"/>
          <a:chOff x="0" y="0"/>
          <a:chExt cx="0" cy="0"/>
        </a:xfrm>
      </p:grpSpPr>
      <p:pic>
        <p:nvPicPr>
          <p:cNvPr id="3433" name="Google Shape;3433;p228"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34" name="Google Shape;3434;p228"/>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35" name="Google Shape;3435;p228"/>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36" name="Google Shape;3436;p228"/>
          <p:cNvGrpSpPr/>
          <p:nvPr/>
        </p:nvGrpSpPr>
        <p:grpSpPr>
          <a:xfrm>
            <a:off x="7564573" y="4241698"/>
            <a:ext cx="948486" cy="279733"/>
            <a:chOff x="20929561" y="12311319"/>
            <a:chExt cx="2529297" cy="745954"/>
          </a:xfrm>
        </p:grpSpPr>
        <p:grpSp>
          <p:nvGrpSpPr>
            <p:cNvPr id="3437" name="Google Shape;3437;p228"/>
            <p:cNvGrpSpPr/>
            <p:nvPr/>
          </p:nvGrpSpPr>
          <p:grpSpPr>
            <a:xfrm>
              <a:off x="20929561" y="12311319"/>
              <a:ext cx="2433857" cy="745954"/>
              <a:chOff x="20929561" y="12311319"/>
              <a:chExt cx="2433857" cy="745954"/>
            </a:xfrm>
          </p:grpSpPr>
          <p:sp>
            <p:nvSpPr>
              <p:cNvPr id="3438" name="Google Shape;3438;p22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39" name="Google Shape;3439;p22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40" name="Google Shape;3440;p228"/>
              <p:cNvGrpSpPr/>
              <p:nvPr/>
            </p:nvGrpSpPr>
            <p:grpSpPr>
              <a:xfrm>
                <a:off x="22582537" y="12311321"/>
                <a:ext cx="780881" cy="745730"/>
                <a:chOff x="22582537" y="12311321"/>
                <a:chExt cx="780881" cy="745730"/>
              </a:xfrm>
            </p:grpSpPr>
            <p:grpSp>
              <p:nvGrpSpPr>
                <p:cNvPr id="3441" name="Google Shape;3441;p228"/>
                <p:cNvGrpSpPr/>
                <p:nvPr/>
              </p:nvGrpSpPr>
              <p:grpSpPr>
                <a:xfrm>
                  <a:off x="22582537" y="12311321"/>
                  <a:ext cx="780881" cy="745730"/>
                  <a:chOff x="22582537" y="12311321"/>
                  <a:chExt cx="780881" cy="745730"/>
                </a:xfrm>
              </p:grpSpPr>
              <p:sp>
                <p:nvSpPr>
                  <p:cNvPr id="3442" name="Google Shape;3442;p22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43" name="Google Shape;3443;p22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44" name="Google Shape;3444;p22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45" name="Google Shape;3445;p22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3446"/>
        <p:cNvGrpSpPr/>
        <p:nvPr/>
      </p:nvGrpSpPr>
      <p:grpSpPr>
        <a:xfrm>
          <a:off x="0" y="0"/>
          <a:ext cx="0" cy="0"/>
          <a:chOff x="0" y="0"/>
          <a:chExt cx="0" cy="0"/>
        </a:xfrm>
      </p:grpSpPr>
      <p:pic>
        <p:nvPicPr>
          <p:cNvPr id="3447" name="Google Shape;3447;p229"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3448" name="Google Shape;3448;p229"/>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49" name="Google Shape;3449;p229"/>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50" name="Google Shape;3450;p229"/>
          <p:cNvGrpSpPr/>
          <p:nvPr/>
        </p:nvGrpSpPr>
        <p:grpSpPr>
          <a:xfrm>
            <a:off x="7564573" y="4241698"/>
            <a:ext cx="948486" cy="279733"/>
            <a:chOff x="20929561" y="12311319"/>
            <a:chExt cx="2529297" cy="745954"/>
          </a:xfrm>
        </p:grpSpPr>
        <p:grpSp>
          <p:nvGrpSpPr>
            <p:cNvPr id="3451" name="Google Shape;3451;p229"/>
            <p:cNvGrpSpPr/>
            <p:nvPr/>
          </p:nvGrpSpPr>
          <p:grpSpPr>
            <a:xfrm>
              <a:off x="20929561" y="12311319"/>
              <a:ext cx="2433857" cy="745954"/>
              <a:chOff x="20929561" y="12311319"/>
              <a:chExt cx="2433857" cy="745954"/>
            </a:xfrm>
          </p:grpSpPr>
          <p:sp>
            <p:nvSpPr>
              <p:cNvPr id="3452" name="Google Shape;3452;p22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53" name="Google Shape;3453;p22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54" name="Google Shape;3454;p229"/>
              <p:cNvGrpSpPr/>
              <p:nvPr/>
            </p:nvGrpSpPr>
            <p:grpSpPr>
              <a:xfrm>
                <a:off x="22582537" y="12311321"/>
                <a:ext cx="780881" cy="745730"/>
                <a:chOff x="22582537" y="12311321"/>
                <a:chExt cx="780881" cy="745730"/>
              </a:xfrm>
            </p:grpSpPr>
            <p:grpSp>
              <p:nvGrpSpPr>
                <p:cNvPr id="3455" name="Google Shape;3455;p229"/>
                <p:cNvGrpSpPr/>
                <p:nvPr/>
              </p:nvGrpSpPr>
              <p:grpSpPr>
                <a:xfrm>
                  <a:off x="22582537" y="12311321"/>
                  <a:ext cx="780881" cy="745730"/>
                  <a:chOff x="22582537" y="12311321"/>
                  <a:chExt cx="780881" cy="745730"/>
                </a:xfrm>
              </p:grpSpPr>
              <p:sp>
                <p:nvSpPr>
                  <p:cNvPr id="3456" name="Google Shape;3456;p22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57" name="Google Shape;3457;p22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58" name="Google Shape;3458;p22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59" name="Google Shape;3459;p22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3460"/>
        <p:cNvGrpSpPr/>
        <p:nvPr/>
      </p:nvGrpSpPr>
      <p:grpSpPr>
        <a:xfrm>
          <a:off x="0" y="0"/>
          <a:ext cx="0" cy="0"/>
          <a:chOff x="0" y="0"/>
          <a:chExt cx="0" cy="0"/>
        </a:xfrm>
      </p:grpSpPr>
      <p:pic>
        <p:nvPicPr>
          <p:cNvPr id="3461" name="Google Shape;3461;p230"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62" name="Google Shape;3462;p230"/>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63" name="Google Shape;3463;p230"/>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64" name="Google Shape;3464;p230"/>
          <p:cNvGrpSpPr/>
          <p:nvPr/>
        </p:nvGrpSpPr>
        <p:grpSpPr>
          <a:xfrm>
            <a:off x="7564573" y="4241698"/>
            <a:ext cx="948486" cy="279733"/>
            <a:chOff x="20929561" y="12311319"/>
            <a:chExt cx="2529297" cy="745954"/>
          </a:xfrm>
        </p:grpSpPr>
        <p:grpSp>
          <p:nvGrpSpPr>
            <p:cNvPr id="3465" name="Google Shape;3465;p230"/>
            <p:cNvGrpSpPr/>
            <p:nvPr/>
          </p:nvGrpSpPr>
          <p:grpSpPr>
            <a:xfrm>
              <a:off x="20929561" y="12311319"/>
              <a:ext cx="2433857" cy="745954"/>
              <a:chOff x="20929561" y="12311319"/>
              <a:chExt cx="2433857" cy="745954"/>
            </a:xfrm>
          </p:grpSpPr>
          <p:sp>
            <p:nvSpPr>
              <p:cNvPr id="3466" name="Google Shape;3466;p23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67" name="Google Shape;3467;p23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68" name="Google Shape;3468;p230"/>
              <p:cNvGrpSpPr/>
              <p:nvPr/>
            </p:nvGrpSpPr>
            <p:grpSpPr>
              <a:xfrm>
                <a:off x="22582537" y="12311321"/>
                <a:ext cx="780881" cy="745730"/>
                <a:chOff x="22582537" y="12311321"/>
                <a:chExt cx="780881" cy="745730"/>
              </a:xfrm>
            </p:grpSpPr>
            <p:grpSp>
              <p:nvGrpSpPr>
                <p:cNvPr id="3469" name="Google Shape;3469;p230"/>
                <p:cNvGrpSpPr/>
                <p:nvPr/>
              </p:nvGrpSpPr>
              <p:grpSpPr>
                <a:xfrm>
                  <a:off x="22582537" y="12311321"/>
                  <a:ext cx="780881" cy="745730"/>
                  <a:chOff x="22582537" y="12311321"/>
                  <a:chExt cx="780881" cy="745730"/>
                </a:xfrm>
              </p:grpSpPr>
              <p:sp>
                <p:nvSpPr>
                  <p:cNvPr id="3470" name="Google Shape;3470;p23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71" name="Google Shape;3471;p23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72" name="Google Shape;3472;p23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73" name="Google Shape;3473;p23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3474"/>
        <p:cNvGrpSpPr/>
        <p:nvPr/>
      </p:nvGrpSpPr>
      <p:grpSpPr>
        <a:xfrm>
          <a:off x="0" y="0"/>
          <a:ext cx="0" cy="0"/>
          <a:chOff x="0" y="0"/>
          <a:chExt cx="0" cy="0"/>
        </a:xfrm>
      </p:grpSpPr>
      <p:pic>
        <p:nvPicPr>
          <p:cNvPr id="3475" name="Google Shape;3475;p23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76" name="Google Shape;3476;p231"/>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77" name="Google Shape;3477;p231"/>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78" name="Google Shape;3478;p231"/>
          <p:cNvGrpSpPr/>
          <p:nvPr/>
        </p:nvGrpSpPr>
        <p:grpSpPr>
          <a:xfrm>
            <a:off x="7564573" y="4241698"/>
            <a:ext cx="948486" cy="279733"/>
            <a:chOff x="20929561" y="12311319"/>
            <a:chExt cx="2529297" cy="745954"/>
          </a:xfrm>
        </p:grpSpPr>
        <p:grpSp>
          <p:nvGrpSpPr>
            <p:cNvPr id="3479" name="Google Shape;3479;p231"/>
            <p:cNvGrpSpPr/>
            <p:nvPr/>
          </p:nvGrpSpPr>
          <p:grpSpPr>
            <a:xfrm>
              <a:off x="20929561" y="12311319"/>
              <a:ext cx="2433857" cy="745954"/>
              <a:chOff x="20929561" y="12311319"/>
              <a:chExt cx="2433857" cy="745954"/>
            </a:xfrm>
          </p:grpSpPr>
          <p:sp>
            <p:nvSpPr>
              <p:cNvPr id="3480" name="Google Shape;3480;p23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81" name="Google Shape;3481;p23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82" name="Google Shape;3482;p231"/>
              <p:cNvGrpSpPr/>
              <p:nvPr/>
            </p:nvGrpSpPr>
            <p:grpSpPr>
              <a:xfrm>
                <a:off x="22582537" y="12311321"/>
                <a:ext cx="780881" cy="745730"/>
                <a:chOff x="22582537" y="12311321"/>
                <a:chExt cx="780881" cy="745730"/>
              </a:xfrm>
            </p:grpSpPr>
            <p:grpSp>
              <p:nvGrpSpPr>
                <p:cNvPr id="3483" name="Google Shape;3483;p231"/>
                <p:cNvGrpSpPr/>
                <p:nvPr/>
              </p:nvGrpSpPr>
              <p:grpSpPr>
                <a:xfrm>
                  <a:off x="22582537" y="12311321"/>
                  <a:ext cx="780881" cy="745730"/>
                  <a:chOff x="22582537" y="12311321"/>
                  <a:chExt cx="780881" cy="745730"/>
                </a:xfrm>
              </p:grpSpPr>
              <p:sp>
                <p:nvSpPr>
                  <p:cNvPr id="3484" name="Google Shape;3484;p23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85" name="Google Shape;3485;p23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86" name="Google Shape;3486;p23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87" name="Google Shape;3487;p23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3488"/>
        <p:cNvGrpSpPr/>
        <p:nvPr/>
      </p:nvGrpSpPr>
      <p:grpSpPr>
        <a:xfrm>
          <a:off x="0" y="0"/>
          <a:ext cx="0" cy="0"/>
          <a:chOff x="0" y="0"/>
          <a:chExt cx="0" cy="0"/>
        </a:xfrm>
      </p:grpSpPr>
      <p:pic>
        <p:nvPicPr>
          <p:cNvPr id="3489" name="Google Shape;3489;p232"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90" name="Google Shape;3490;p232"/>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91" name="Google Shape;3491;p232"/>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92" name="Google Shape;3492;p232"/>
          <p:cNvGrpSpPr/>
          <p:nvPr/>
        </p:nvGrpSpPr>
        <p:grpSpPr>
          <a:xfrm>
            <a:off x="7564573" y="4241698"/>
            <a:ext cx="948486" cy="279733"/>
            <a:chOff x="20929561" y="12311319"/>
            <a:chExt cx="2529297" cy="745954"/>
          </a:xfrm>
        </p:grpSpPr>
        <p:grpSp>
          <p:nvGrpSpPr>
            <p:cNvPr id="3493" name="Google Shape;3493;p232"/>
            <p:cNvGrpSpPr/>
            <p:nvPr/>
          </p:nvGrpSpPr>
          <p:grpSpPr>
            <a:xfrm>
              <a:off x="20929561" y="12311319"/>
              <a:ext cx="2433857" cy="745954"/>
              <a:chOff x="20929561" y="12311319"/>
              <a:chExt cx="2433857" cy="745954"/>
            </a:xfrm>
          </p:grpSpPr>
          <p:sp>
            <p:nvSpPr>
              <p:cNvPr id="3494" name="Google Shape;3494;p23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95" name="Google Shape;3495;p23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96" name="Google Shape;3496;p232"/>
              <p:cNvGrpSpPr/>
              <p:nvPr/>
            </p:nvGrpSpPr>
            <p:grpSpPr>
              <a:xfrm>
                <a:off x="22582537" y="12311321"/>
                <a:ext cx="780881" cy="745730"/>
                <a:chOff x="22582537" y="12311321"/>
                <a:chExt cx="780881" cy="745730"/>
              </a:xfrm>
            </p:grpSpPr>
            <p:grpSp>
              <p:nvGrpSpPr>
                <p:cNvPr id="3497" name="Google Shape;3497;p232"/>
                <p:cNvGrpSpPr/>
                <p:nvPr/>
              </p:nvGrpSpPr>
              <p:grpSpPr>
                <a:xfrm>
                  <a:off x="22582537" y="12311321"/>
                  <a:ext cx="780881" cy="745730"/>
                  <a:chOff x="22582537" y="12311321"/>
                  <a:chExt cx="780881" cy="745730"/>
                </a:xfrm>
              </p:grpSpPr>
              <p:sp>
                <p:nvSpPr>
                  <p:cNvPr id="3498" name="Google Shape;3498;p23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99" name="Google Shape;3499;p23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500" name="Google Shape;3500;p23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501" name="Google Shape;3501;p23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502"/>
        <p:cNvGrpSpPr/>
        <p:nvPr/>
      </p:nvGrpSpPr>
      <p:grpSpPr>
        <a:xfrm>
          <a:off x="0" y="0"/>
          <a:ext cx="0" cy="0"/>
          <a:chOff x="0" y="0"/>
          <a:chExt cx="0" cy="0"/>
        </a:xfrm>
      </p:grpSpPr>
      <p:sp>
        <p:nvSpPr>
          <p:cNvPr id="3503" name="Google Shape;3503;p233"/>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04" name="Google Shape;3504;p233"/>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05" name="Google Shape;3505;p2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06" name="Google Shape;3506;p233"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3507" name="Google Shape;3507;p233"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3508" name="Google Shape;3508;p233"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3509" name="Google Shape;3509;p233"/>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0" name="Google Shape;3510;p233"/>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1" name="Google Shape;3511;p233"/>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2" name="Google Shape;3512;p233"/>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3" name="Google Shape;3513;p233"/>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4" name="Google Shape;3514;p233"/>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5" name="Google Shape;3515;p233"/>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6" name="Google Shape;3516;p233"/>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7" name="Google Shape;3517;p233"/>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215"/>
        <p:cNvGrpSpPr/>
        <p:nvPr/>
      </p:nvGrpSpPr>
      <p:grpSpPr>
        <a:xfrm>
          <a:off x="0" y="0"/>
          <a:ext cx="0" cy="0"/>
          <a:chOff x="0" y="0"/>
          <a:chExt cx="0" cy="0"/>
        </a:xfrm>
      </p:grpSpPr>
      <p:pic>
        <p:nvPicPr>
          <p:cNvPr id="216" name="Google Shape;216;p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17" name="Google Shape;217;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8" name="Google Shape;218;p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19" name="Google Shape;219;p25"/>
          <p:cNvGrpSpPr/>
          <p:nvPr/>
        </p:nvGrpSpPr>
        <p:grpSpPr>
          <a:xfrm>
            <a:off x="7564573" y="4241698"/>
            <a:ext cx="948486" cy="279733"/>
            <a:chOff x="20929561" y="12311319"/>
            <a:chExt cx="2529297" cy="745954"/>
          </a:xfrm>
        </p:grpSpPr>
        <p:grpSp>
          <p:nvGrpSpPr>
            <p:cNvPr id="220" name="Google Shape;220;p25"/>
            <p:cNvGrpSpPr/>
            <p:nvPr/>
          </p:nvGrpSpPr>
          <p:grpSpPr>
            <a:xfrm>
              <a:off x="20929561" y="12311319"/>
              <a:ext cx="2433857" cy="745954"/>
              <a:chOff x="20929561" y="12311319"/>
              <a:chExt cx="2433857" cy="745954"/>
            </a:xfrm>
          </p:grpSpPr>
          <p:sp>
            <p:nvSpPr>
              <p:cNvPr id="221" name="Google Shape;221;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2" name="Google Shape;222;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3" name="Google Shape;223;p25"/>
              <p:cNvGrpSpPr/>
              <p:nvPr/>
            </p:nvGrpSpPr>
            <p:grpSpPr>
              <a:xfrm>
                <a:off x="22582537" y="12311321"/>
                <a:ext cx="780881" cy="745730"/>
                <a:chOff x="22582537" y="12311321"/>
                <a:chExt cx="780881" cy="745730"/>
              </a:xfrm>
            </p:grpSpPr>
            <p:grpSp>
              <p:nvGrpSpPr>
                <p:cNvPr id="224" name="Google Shape;224;p25"/>
                <p:cNvGrpSpPr/>
                <p:nvPr/>
              </p:nvGrpSpPr>
              <p:grpSpPr>
                <a:xfrm>
                  <a:off x="22582537" y="12311321"/>
                  <a:ext cx="780881" cy="745730"/>
                  <a:chOff x="22582537" y="12311321"/>
                  <a:chExt cx="780881" cy="745730"/>
                </a:xfrm>
              </p:grpSpPr>
              <p:sp>
                <p:nvSpPr>
                  <p:cNvPr id="225" name="Google Shape;225;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6" name="Google Shape;226;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7" name="Google Shape;227;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8" name="Google Shape;228;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3518"/>
        <p:cNvGrpSpPr/>
        <p:nvPr/>
      </p:nvGrpSpPr>
      <p:grpSpPr>
        <a:xfrm>
          <a:off x="0" y="0"/>
          <a:ext cx="0" cy="0"/>
          <a:chOff x="0" y="0"/>
          <a:chExt cx="0" cy="0"/>
        </a:xfrm>
      </p:grpSpPr>
      <p:sp>
        <p:nvSpPr>
          <p:cNvPr id="3519" name="Google Shape;3519;p234"/>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520" name="Google Shape;3520;p234"/>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521" name="Google Shape;3521;p2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22" name="Google Shape;3522;p234"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3523" name="Google Shape;3523;p234"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3524" name="Google Shape;3524;p234"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3525" name="Google Shape;3525;p234"/>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6" name="Google Shape;3526;p234"/>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7" name="Google Shape;3527;p234"/>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8" name="Google Shape;3528;p234"/>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9" name="Google Shape;3529;p234"/>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0" name="Google Shape;3530;p234"/>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1" name="Google Shape;3531;p234"/>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2" name="Google Shape;3532;p234"/>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3" name="Google Shape;3533;p234"/>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3534"/>
        <p:cNvGrpSpPr/>
        <p:nvPr/>
      </p:nvGrpSpPr>
      <p:grpSpPr>
        <a:xfrm>
          <a:off x="0" y="0"/>
          <a:ext cx="0" cy="0"/>
          <a:chOff x="0" y="0"/>
          <a:chExt cx="0" cy="0"/>
        </a:xfrm>
      </p:grpSpPr>
      <p:sp>
        <p:nvSpPr>
          <p:cNvPr id="3535" name="Google Shape;3535;p235"/>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6" name="Google Shape;3536;p235"/>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7" name="Google Shape;3537;p235"/>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8" name="Google Shape;3538;p235"/>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39" name="Google Shape;3539;p235"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3540" name="Google Shape;3540;p235"/>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41" name="Google Shape;3541;p2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42" name="Google Shape;3542;p235"/>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3543" name="Google Shape;3543;p235"/>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544" name="Google Shape;3544;p235"/>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545" name="Google Shape;3545;p235"/>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546" name="Google Shape;3546;p235"/>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47" name="Google Shape;3547;p235"/>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48" name="Google Shape;3548;p235"/>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3549" name="Google Shape;3549;p235"/>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0" name="Google Shape;3550;p235"/>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3551" name="Google Shape;3551;p235"/>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2" name="Google Shape;3552;p235"/>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3" name="Google Shape;3553;p235"/>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4" name="Google Shape;3554;p235"/>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5" name="Google Shape;3555;p235"/>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6" name="Google Shape;3556;p235"/>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7" name="Google Shape;3557;p235"/>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8" name="Google Shape;3558;p235"/>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9" name="Google Shape;3559;p235"/>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560"/>
        <p:cNvGrpSpPr/>
        <p:nvPr/>
      </p:nvGrpSpPr>
      <p:grpSpPr>
        <a:xfrm>
          <a:off x="0" y="0"/>
          <a:ext cx="0" cy="0"/>
          <a:chOff x="0" y="0"/>
          <a:chExt cx="0" cy="0"/>
        </a:xfrm>
      </p:grpSpPr>
      <p:sp>
        <p:nvSpPr>
          <p:cNvPr id="3561" name="Google Shape;3561;p23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2" name="Google Shape;3562;p236"/>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3563" name="Google Shape;3563;p2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564" name="Google Shape;3564;p236"/>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5" name="Google Shape;3565;p236"/>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6" name="Google Shape;3566;p236"/>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67" name="Google Shape;3567;p236"/>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3568" name="Google Shape;3568;p236"/>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3569" name="Google Shape;3569;p236"/>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3570" name="Google Shape;3570;p236"/>
          <p:cNvSpPr>
            <a:spLocks noGrp="1"/>
          </p:cNvSpPr>
          <p:nvPr>
            <p:ph type="pic" idx="2"/>
          </p:nvPr>
        </p:nvSpPr>
        <p:spPr>
          <a:xfrm>
            <a:off x="315022" y="1317397"/>
            <a:ext cx="2851200" cy="2232600"/>
          </a:xfrm>
          <a:prstGeom prst="roundRect">
            <a:avLst>
              <a:gd name="adj" fmla="val 2191"/>
            </a:avLst>
          </a:prstGeom>
          <a:noFill/>
          <a:ln>
            <a:noFill/>
          </a:ln>
        </p:spPr>
      </p:sp>
      <p:sp>
        <p:nvSpPr>
          <p:cNvPr id="3571" name="Google Shape;3571;p236"/>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3572" name="Google Shape;3572;p236"/>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3573" name="Google Shape;3573;p236"/>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4" name="Google Shape;3574;p236"/>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5" name="Google Shape;3575;p236"/>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6" name="Google Shape;3576;p236"/>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7" name="Google Shape;3577;p236"/>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8" name="Google Shape;3578;p236"/>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9" name="Google Shape;3579;p236"/>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0" name="Google Shape;3580;p236"/>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1" name="Google Shape;3581;p236"/>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2" name="Google Shape;3582;p236"/>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3" name="Google Shape;3583;p236"/>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4" name="Google Shape;3584;p236"/>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5" name="Google Shape;3585;p236"/>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6" name="Google Shape;3586;p236"/>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587"/>
        <p:cNvGrpSpPr/>
        <p:nvPr/>
      </p:nvGrpSpPr>
      <p:grpSpPr>
        <a:xfrm>
          <a:off x="0" y="0"/>
          <a:ext cx="0" cy="0"/>
          <a:chOff x="0" y="0"/>
          <a:chExt cx="0" cy="0"/>
        </a:xfrm>
      </p:grpSpPr>
      <p:sp>
        <p:nvSpPr>
          <p:cNvPr id="3588" name="Google Shape;3588;p237"/>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89" name="Google Shape;3589;p237"/>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3590" name="Google Shape;3590;p2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591" name="Google Shape;3591;p237"/>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92" name="Google Shape;3592;p237"/>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93" name="Google Shape;3593;p237"/>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94" name="Google Shape;3594;p237"/>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595" name="Google Shape;3595;p237"/>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596" name="Google Shape;3596;p237"/>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597" name="Google Shape;3597;p237"/>
          <p:cNvSpPr>
            <a:spLocks noGrp="1"/>
          </p:cNvSpPr>
          <p:nvPr>
            <p:ph type="pic" idx="2"/>
          </p:nvPr>
        </p:nvSpPr>
        <p:spPr>
          <a:xfrm>
            <a:off x="315022" y="1317397"/>
            <a:ext cx="2851200" cy="2232600"/>
          </a:xfrm>
          <a:prstGeom prst="roundRect">
            <a:avLst>
              <a:gd name="adj" fmla="val 2191"/>
            </a:avLst>
          </a:prstGeom>
          <a:noFill/>
          <a:ln>
            <a:noFill/>
          </a:ln>
        </p:spPr>
      </p:sp>
      <p:sp>
        <p:nvSpPr>
          <p:cNvPr id="3598" name="Google Shape;3598;p237"/>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3599" name="Google Shape;3599;p237"/>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3600" name="Google Shape;3600;p237"/>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1" name="Google Shape;3601;p237"/>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2" name="Google Shape;3602;p237"/>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3" name="Google Shape;3603;p237"/>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4" name="Google Shape;3604;p237"/>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5" name="Google Shape;3605;p237"/>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6" name="Google Shape;3606;p237"/>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7" name="Google Shape;3607;p237"/>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8" name="Google Shape;3608;p237"/>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09" name="Google Shape;3609;p237"/>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610" name="Google Shape;3610;p237"/>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11" name="Google Shape;3611;p237"/>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612" name="Google Shape;3612;p237"/>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13" name="Google Shape;3613;p237"/>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3614" name="Google Shape;3614;p237"/>
          <p:cNvGrpSpPr/>
          <p:nvPr/>
        </p:nvGrpSpPr>
        <p:grpSpPr>
          <a:xfrm>
            <a:off x="3447260" y="1484016"/>
            <a:ext cx="321804" cy="398833"/>
            <a:chOff x="457125" y="2391600"/>
            <a:chExt cx="78750" cy="97600"/>
          </a:xfrm>
        </p:grpSpPr>
        <p:sp>
          <p:nvSpPr>
            <p:cNvPr id="3615" name="Google Shape;3615;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6" name="Google Shape;3616;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7" name="Google Shape;3617;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8" name="Google Shape;3618;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9" name="Google Shape;3619;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0" name="Google Shape;3620;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1" name="Google Shape;3621;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622" name="Google Shape;3622;p237"/>
          <p:cNvGrpSpPr/>
          <p:nvPr/>
        </p:nvGrpSpPr>
        <p:grpSpPr>
          <a:xfrm>
            <a:off x="5338898" y="1484016"/>
            <a:ext cx="321804" cy="398833"/>
            <a:chOff x="457125" y="2391600"/>
            <a:chExt cx="78750" cy="97600"/>
          </a:xfrm>
        </p:grpSpPr>
        <p:sp>
          <p:nvSpPr>
            <p:cNvPr id="3623" name="Google Shape;3623;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4" name="Google Shape;3624;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5" name="Google Shape;3625;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6" name="Google Shape;3626;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7" name="Google Shape;3627;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8" name="Google Shape;3628;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9" name="Google Shape;3629;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630" name="Google Shape;3630;p237"/>
          <p:cNvGrpSpPr/>
          <p:nvPr/>
        </p:nvGrpSpPr>
        <p:grpSpPr>
          <a:xfrm>
            <a:off x="7230537" y="1484016"/>
            <a:ext cx="321804" cy="398833"/>
            <a:chOff x="457125" y="2391600"/>
            <a:chExt cx="78750" cy="97600"/>
          </a:xfrm>
        </p:grpSpPr>
        <p:sp>
          <p:nvSpPr>
            <p:cNvPr id="3631" name="Google Shape;3631;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2" name="Google Shape;3632;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3" name="Google Shape;3633;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4" name="Google Shape;3634;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5" name="Google Shape;3635;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6" name="Google Shape;3636;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7" name="Google Shape;3637;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3638"/>
        <p:cNvGrpSpPr/>
        <p:nvPr/>
      </p:nvGrpSpPr>
      <p:grpSpPr>
        <a:xfrm>
          <a:off x="0" y="0"/>
          <a:ext cx="0" cy="0"/>
          <a:chOff x="0" y="0"/>
          <a:chExt cx="0" cy="0"/>
        </a:xfrm>
      </p:grpSpPr>
      <p:sp>
        <p:nvSpPr>
          <p:cNvPr id="3639" name="Google Shape;3639;p238"/>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40" name="Google Shape;3640;p238"/>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41" name="Google Shape;3641;p2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642" name="Google Shape;3642;p238"/>
          <p:cNvSpPr>
            <a:spLocks noGrp="1"/>
          </p:cNvSpPr>
          <p:nvPr>
            <p:ph type="pic" idx="2"/>
          </p:nvPr>
        </p:nvSpPr>
        <p:spPr>
          <a:xfrm>
            <a:off x="5239004" y="1039761"/>
            <a:ext cx="3596700" cy="3518100"/>
          </a:xfrm>
          <a:prstGeom prst="roundRect">
            <a:avLst>
              <a:gd name="adj" fmla="val 2719"/>
            </a:avLst>
          </a:prstGeom>
          <a:noFill/>
          <a:ln>
            <a:noFill/>
          </a:ln>
        </p:spPr>
      </p:sp>
      <p:sp>
        <p:nvSpPr>
          <p:cNvPr id="3643" name="Google Shape;3643;p238"/>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3644"/>
        <p:cNvGrpSpPr/>
        <p:nvPr/>
      </p:nvGrpSpPr>
      <p:grpSpPr>
        <a:xfrm>
          <a:off x="0" y="0"/>
          <a:ext cx="0" cy="0"/>
          <a:chOff x="0" y="0"/>
          <a:chExt cx="0" cy="0"/>
        </a:xfrm>
      </p:grpSpPr>
      <p:sp>
        <p:nvSpPr>
          <p:cNvPr id="3645" name="Google Shape;3645;p239"/>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46" name="Google Shape;3646;p239"/>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47" name="Google Shape;3647;p2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648" name="Google Shape;3648;p239"/>
          <p:cNvSpPr>
            <a:spLocks noGrp="1"/>
          </p:cNvSpPr>
          <p:nvPr>
            <p:ph type="pic" idx="2"/>
          </p:nvPr>
        </p:nvSpPr>
        <p:spPr>
          <a:xfrm>
            <a:off x="5239004" y="1039761"/>
            <a:ext cx="3596700" cy="3518100"/>
          </a:xfrm>
          <a:prstGeom prst="roundRect">
            <a:avLst>
              <a:gd name="adj" fmla="val 2719"/>
            </a:avLst>
          </a:prstGeom>
          <a:noFill/>
          <a:ln>
            <a:noFill/>
          </a:ln>
        </p:spPr>
      </p:sp>
      <p:sp>
        <p:nvSpPr>
          <p:cNvPr id="3649" name="Google Shape;3649;p239"/>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3650"/>
        <p:cNvGrpSpPr/>
        <p:nvPr/>
      </p:nvGrpSpPr>
      <p:grpSpPr>
        <a:xfrm>
          <a:off x="0" y="0"/>
          <a:ext cx="0" cy="0"/>
          <a:chOff x="0" y="0"/>
          <a:chExt cx="0" cy="0"/>
        </a:xfrm>
      </p:grpSpPr>
      <p:sp>
        <p:nvSpPr>
          <p:cNvPr id="3651" name="Google Shape;3651;p240"/>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52" name="Google Shape;3652;p240"/>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53" name="Google Shape;3653;p2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54" name="Google Shape;3654;p240"/>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3655" name="Google Shape;3655;p240"/>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3656" name="Google Shape;3656;p240"/>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7" name="Google Shape;3657;p240"/>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8" name="Google Shape;3658;p240"/>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9" name="Google Shape;3659;p240"/>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60" name="Google Shape;3660;p240"/>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61" name="Google Shape;3661;p240"/>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3662"/>
        <p:cNvGrpSpPr/>
        <p:nvPr/>
      </p:nvGrpSpPr>
      <p:grpSpPr>
        <a:xfrm>
          <a:off x="0" y="0"/>
          <a:ext cx="0" cy="0"/>
          <a:chOff x="0" y="0"/>
          <a:chExt cx="0" cy="0"/>
        </a:xfrm>
      </p:grpSpPr>
      <p:sp>
        <p:nvSpPr>
          <p:cNvPr id="3663" name="Google Shape;3663;p241"/>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64" name="Google Shape;3664;p241"/>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65" name="Google Shape;3665;p2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66" name="Google Shape;3666;p241"/>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3667" name="Google Shape;3667;p241"/>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3668" name="Google Shape;3668;p241"/>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69" name="Google Shape;3669;p241"/>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0" name="Google Shape;3670;p241"/>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1" name="Google Shape;3671;p241"/>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2" name="Google Shape;3672;p241"/>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3" name="Google Shape;3673;p241"/>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4" name="Google Shape;3674;p241"/>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5" name="Google Shape;3675;p241"/>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6" name="Google Shape;3676;p241"/>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7" name="Google Shape;3677;p241"/>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8" name="Google Shape;3678;p241"/>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9" name="Google Shape;3679;p241"/>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3680"/>
        <p:cNvGrpSpPr/>
        <p:nvPr/>
      </p:nvGrpSpPr>
      <p:grpSpPr>
        <a:xfrm>
          <a:off x="0" y="0"/>
          <a:ext cx="0" cy="0"/>
          <a:chOff x="0" y="0"/>
          <a:chExt cx="0" cy="0"/>
        </a:xfrm>
      </p:grpSpPr>
      <p:sp>
        <p:nvSpPr>
          <p:cNvPr id="3681" name="Google Shape;3681;p242"/>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82" name="Google Shape;3682;p242"/>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83" name="Google Shape;3683;p2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84" name="Google Shape;3684;p242"/>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3685" name="Google Shape;3685;p242"/>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3686" name="Google Shape;3686;p242"/>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7" name="Google Shape;3687;p242"/>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8" name="Google Shape;3688;p242"/>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9" name="Google Shape;3689;p242"/>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0" name="Google Shape;3690;p242"/>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1" name="Google Shape;3691;p242"/>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2" name="Google Shape;3692;p242"/>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3" name="Google Shape;3693;p242"/>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4" name="Google Shape;3694;p242"/>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5" name="Google Shape;3695;p242"/>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6" name="Google Shape;3696;p242"/>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7" name="Google Shape;3697;p242"/>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8" name="Google Shape;3698;p242"/>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99" name="Google Shape;3699;p242"/>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0" name="Google Shape;3700;p242"/>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1" name="Google Shape;3701;p242"/>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2" name="Google Shape;3702;p242"/>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3" name="Google Shape;3703;p242"/>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3704"/>
        <p:cNvGrpSpPr/>
        <p:nvPr/>
      </p:nvGrpSpPr>
      <p:grpSpPr>
        <a:xfrm>
          <a:off x="0" y="0"/>
          <a:ext cx="0" cy="0"/>
          <a:chOff x="0" y="0"/>
          <a:chExt cx="0" cy="0"/>
        </a:xfrm>
      </p:grpSpPr>
      <p:sp>
        <p:nvSpPr>
          <p:cNvPr id="3705" name="Google Shape;3705;p24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06" name="Google Shape;3706;p2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07" name="Google Shape;3707;p243"/>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3708" name="Google Shape;3708;p243"/>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3709" name="Google Shape;3709;p243"/>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3710" name="Google Shape;3710;p243"/>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3711" name="Google Shape;3711;p243"/>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3712" name="Google Shape;3712;p243"/>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3" name="Google Shape;3713;p243"/>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4" name="Google Shape;3714;p243"/>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5" name="Google Shape;3715;p243"/>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6" name="Google Shape;3716;p243"/>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7" name="Google Shape;3717;p243"/>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18" name="Google Shape;3718;p243"/>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19" name="Google Shape;3719;p243"/>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20" name="Google Shape;3720;p243"/>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21" name="Google Shape;3721;p243"/>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29"/>
        <p:cNvGrpSpPr/>
        <p:nvPr/>
      </p:nvGrpSpPr>
      <p:grpSpPr>
        <a:xfrm>
          <a:off x="0" y="0"/>
          <a:ext cx="0" cy="0"/>
          <a:chOff x="0" y="0"/>
          <a:chExt cx="0" cy="0"/>
        </a:xfrm>
      </p:grpSpPr>
      <p:pic>
        <p:nvPicPr>
          <p:cNvPr id="230" name="Google Shape;230;p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31" name="Google Shape;231;p26"/>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2" name="Google Shape;232;p26"/>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33" name="Google Shape;233;p26"/>
          <p:cNvGrpSpPr/>
          <p:nvPr/>
        </p:nvGrpSpPr>
        <p:grpSpPr>
          <a:xfrm>
            <a:off x="7564573" y="4241698"/>
            <a:ext cx="948486" cy="279733"/>
            <a:chOff x="20929561" y="12311319"/>
            <a:chExt cx="2529297" cy="745954"/>
          </a:xfrm>
        </p:grpSpPr>
        <p:grpSp>
          <p:nvGrpSpPr>
            <p:cNvPr id="234" name="Google Shape;234;p26"/>
            <p:cNvGrpSpPr/>
            <p:nvPr/>
          </p:nvGrpSpPr>
          <p:grpSpPr>
            <a:xfrm>
              <a:off x="20929561" y="12311319"/>
              <a:ext cx="2433857" cy="745954"/>
              <a:chOff x="20929561" y="12311319"/>
              <a:chExt cx="2433857" cy="745954"/>
            </a:xfrm>
          </p:grpSpPr>
          <p:sp>
            <p:nvSpPr>
              <p:cNvPr id="235" name="Google Shape;235;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 name="Google Shape;236;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37" name="Google Shape;237;p26"/>
              <p:cNvGrpSpPr/>
              <p:nvPr/>
            </p:nvGrpSpPr>
            <p:grpSpPr>
              <a:xfrm>
                <a:off x="22582537" y="12311321"/>
                <a:ext cx="780881" cy="745730"/>
                <a:chOff x="22582537" y="12311321"/>
                <a:chExt cx="780881" cy="745730"/>
              </a:xfrm>
            </p:grpSpPr>
            <p:grpSp>
              <p:nvGrpSpPr>
                <p:cNvPr id="238" name="Google Shape;238;p26"/>
                <p:cNvGrpSpPr/>
                <p:nvPr/>
              </p:nvGrpSpPr>
              <p:grpSpPr>
                <a:xfrm>
                  <a:off x="22582537" y="12311321"/>
                  <a:ext cx="780881" cy="745730"/>
                  <a:chOff x="22582537" y="12311321"/>
                  <a:chExt cx="780881" cy="745730"/>
                </a:xfrm>
              </p:grpSpPr>
              <p:sp>
                <p:nvSpPr>
                  <p:cNvPr id="239" name="Google Shape;239;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0" name="Google Shape;240;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1" name="Google Shape;241;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2" name="Google Shape;242;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3722"/>
        <p:cNvGrpSpPr/>
        <p:nvPr/>
      </p:nvGrpSpPr>
      <p:grpSpPr>
        <a:xfrm>
          <a:off x="0" y="0"/>
          <a:ext cx="0" cy="0"/>
          <a:chOff x="0" y="0"/>
          <a:chExt cx="0" cy="0"/>
        </a:xfrm>
      </p:grpSpPr>
      <p:sp>
        <p:nvSpPr>
          <p:cNvPr id="3723" name="Google Shape;3723;p24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24" name="Google Shape;3724;p2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25" name="Google Shape;3725;p244"/>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3726" name="Google Shape;3726;p244"/>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3727" name="Google Shape;3727;p244"/>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3728" name="Google Shape;3728;p244"/>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3729" name="Google Shape;3729;p244"/>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3730" name="Google Shape;3730;p244"/>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1" name="Google Shape;3731;p244"/>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2" name="Google Shape;3732;p244"/>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3" name="Google Shape;3733;p244"/>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4" name="Google Shape;3734;p244"/>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5" name="Google Shape;3735;p244"/>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6" name="Google Shape;3736;p244"/>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7" name="Google Shape;3737;p244"/>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8" name="Google Shape;3738;p244"/>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9" name="Google Shape;3739;p244"/>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0" name="Google Shape;3740;p244"/>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1" name="Google Shape;3741;p244"/>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2" name="Google Shape;3742;p244"/>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3" name="Google Shape;3743;p244"/>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4" name="Google Shape;3744;p244"/>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5" name="Google Shape;3745;p244"/>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6" name="Google Shape;3746;p244"/>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7" name="Google Shape;3747;p244"/>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8" name="Google Shape;3748;p244"/>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9" name="Google Shape;3749;p244"/>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750"/>
        <p:cNvGrpSpPr/>
        <p:nvPr/>
      </p:nvGrpSpPr>
      <p:grpSpPr>
        <a:xfrm>
          <a:off x="0" y="0"/>
          <a:ext cx="0" cy="0"/>
          <a:chOff x="0" y="0"/>
          <a:chExt cx="0" cy="0"/>
        </a:xfrm>
      </p:grpSpPr>
      <p:sp>
        <p:nvSpPr>
          <p:cNvPr id="3751" name="Google Shape;3751;p245"/>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52" name="Google Shape;3752;p2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53" name="Google Shape;3753;p245"/>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3754"/>
        <p:cNvGrpSpPr/>
        <p:nvPr/>
      </p:nvGrpSpPr>
      <p:grpSpPr>
        <a:xfrm>
          <a:off x="0" y="0"/>
          <a:ext cx="0" cy="0"/>
          <a:chOff x="0" y="0"/>
          <a:chExt cx="0" cy="0"/>
        </a:xfrm>
      </p:grpSpPr>
      <p:sp>
        <p:nvSpPr>
          <p:cNvPr id="3755" name="Google Shape;3755;p246"/>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56" name="Google Shape;3756;p2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57" name="Google Shape;3757;p246"/>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3758"/>
        <p:cNvGrpSpPr/>
        <p:nvPr/>
      </p:nvGrpSpPr>
      <p:grpSpPr>
        <a:xfrm>
          <a:off x="0" y="0"/>
          <a:ext cx="0" cy="0"/>
          <a:chOff x="0" y="0"/>
          <a:chExt cx="0" cy="0"/>
        </a:xfrm>
      </p:grpSpPr>
      <p:sp>
        <p:nvSpPr>
          <p:cNvPr id="3759" name="Google Shape;3759;p247"/>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60" name="Google Shape;3760;p2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61" name="Google Shape;3761;p247"/>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62" name="Google Shape;3762;p247"/>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3763"/>
        <p:cNvGrpSpPr/>
        <p:nvPr/>
      </p:nvGrpSpPr>
      <p:grpSpPr>
        <a:xfrm>
          <a:off x="0" y="0"/>
          <a:ext cx="0" cy="0"/>
          <a:chOff x="0" y="0"/>
          <a:chExt cx="0" cy="0"/>
        </a:xfrm>
      </p:grpSpPr>
      <p:pic>
        <p:nvPicPr>
          <p:cNvPr id="3764" name="Google Shape;3764;p248"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3765" name="Google Shape;3765;p248"/>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66" name="Google Shape;3766;p2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767" name="Google Shape;3767;p248"/>
          <p:cNvGrpSpPr/>
          <p:nvPr/>
        </p:nvGrpSpPr>
        <p:grpSpPr>
          <a:xfrm>
            <a:off x="8381796" y="4822425"/>
            <a:ext cx="537710" cy="158585"/>
            <a:chOff x="22351457" y="12859799"/>
            <a:chExt cx="1433894" cy="422893"/>
          </a:xfrm>
        </p:grpSpPr>
        <p:grpSp>
          <p:nvGrpSpPr>
            <p:cNvPr id="3768" name="Google Shape;3768;p248"/>
            <p:cNvGrpSpPr/>
            <p:nvPr/>
          </p:nvGrpSpPr>
          <p:grpSpPr>
            <a:xfrm>
              <a:off x="22351457" y="12859799"/>
              <a:ext cx="1379787" cy="422893"/>
              <a:chOff x="22351457" y="12859799"/>
              <a:chExt cx="1379787" cy="422893"/>
            </a:xfrm>
          </p:grpSpPr>
          <p:sp>
            <p:nvSpPr>
              <p:cNvPr id="3769" name="Google Shape;3769;p24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770" name="Google Shape;3770;p24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771" name="Google Shape;3771;p248"/>
              <p:cNvGrpSpPr/>
              <p:nvPr/>
            </p:nvGrpSpPr>
            <p:grpSpPr>
              <a:xfrm>
                <a:off x="23288552" y="12859801"/>
                <a:ext cx="442692" cy="422765"/>
                <a:chOff x="23288552" y="12859801"/>
                <a:chExt cx="442692" cy="422765"/>
              </a:xfrm>
            </p:grpSpPr>
            <p:grpSp>
              <p:nvGrpSpPr>
                <p:cNvPr id="3772" name="Google Shape;3772;p248"/>
                <p:cNvGrpSpPr/>
                <p:nvPr/>
              </p:nvGrpSpPr>
              <p:grpSpPr>
                <a:xfrm>
                  <a:off x="23288552" y="12859801"/>
                  <a:ext cx="442692" cy="422765"/>
                  <a:chOff x="23288552" y="12859801"/>
                  <a:chExt cx="442692" cy="422765"/>
                </a:xfrm>
              </p:grpSpPr>
              <p:sp>
                <p:nvSpPr>
                  <p:cNvPr id="3773" name="Google Shape;3773;p24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774" name="Google Shape;3774;p24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775" name="Google Shape;3775;p24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776" name="Google Shape;3776;p24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777" name="Google Shape;3777;p24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778" name="Google Shape;3778;p248"/>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3779"/>
        <p:cNvGrpSpPr/>
        <p:nvPr/>
      </p:nvGrpSpPr>
      <p:grpSpPr>
        <a:xfrm>
          <a:off x="0" y="0"/>
          <a:ext cx="0" cy="0"/>
          <a:chOff x="0" y="0"/>
          <a:chExt cx="0" cy="0"/>
        </a:xfrm>
      </p:grpSpPr>
      <p:sp>
        <p:nvSpPr>
          <p:cNvPr id="3780" name="Google Shape;3780;p249"/>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81" name="Google Shape;3781;p2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82" name="Google Shape;3782;p249"/>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83" name="Google Shape;3783;p249"/>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3784"/>
        <p:cNvGrpSpPr/>
        <p:nvPr/>
      </p:nvGrpSpPr>
      <p:grpSpPr>
        <a:xfrm>
          <a:off x="0" y="0"/>
          <a:ext cx="0" cy="0"/>
          <a:chOff x="0" y="0"/>
          <a:chExt cx="0" cy="0"/>
        </a:xfrm>
      </p:grpSpPr>
      <p:sp>
        <p:nvSpPr>
          <p:cNvPr id="3785" name="Google Shape;3785;p25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786" name="Google Shape;3786;p250"/>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87" name="Google Shape;3787;p2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88" name="Google Shape;3788;p250"/>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3789" name="Google Shape;3789;p250"/>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3790" name="Google Shape;3790;p250"/>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3791" name="Google Shape;3791;p250"/>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92" name="Google Shape;3792;p250"/>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793" name="Google Shape;3793;p250"/>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4" name="Google Shape;3794;p250"/>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5" name="Google Shape;3795;p250"/>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6" name="Google Shape;3796;p250"/>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7" name="Google Shape;3797;p250"/>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798" name="Google Shape;3798;p250"/>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799" name="Google Shape;3799;p250"/>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00" name="Google Shape;3800;p250"/>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3801"/>
        <p:cNvGrpSpPr/>
        <p:nvPr/>
      </p:nvGrpSpPr>
      <p:grpSpPr>
        <a:xfrm>
          <a:off x="0" y="0"/>
          <a:ext cx="0" cy="0"/>
          <a:chOff x="0" y="0"/>
          <a:chExt cx="0" cy="0"/>
        </a:xfrm>
      </p:grpSpPr>
      <p:sp>
        <p:nvSpPr>
          <p:cNvPr id="3802" name="Google Shape;3802;p2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03" name="Google Shape;3803;p251"/>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04" name="Google Shape;3804;p251"/>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05" name="Google Shape;3805;p251"/>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3806"/>
        <p:cNvGrpSpPr/>
        <p:nvPr/>
      </p:nvGrpSpPr>
      <p:grpSpPr>
        <a:xfrm>
          <a:off x="0" y="0"/>
          <a:ext cx="0" cy="0"/>
          <a:chOff x="0" y="0"/>
          <a:chExt cx="0" cy="0"/>
        </a:xfrm>
      </p:grpSpPr>
      <p:sp>
        <p:nvSpPr>
          <p:cNvPr id="3807" name="Google Shape;3807;p252"/>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08" name="Google Shape;3808;p252"/>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09" name="Google Shape;3809;p2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10" name="Google Shape;3810;p252"/>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11" name="Google Shape;3811;p252"/>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12" name="Google Shape;3812;p252"/>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13" name="Google Shape;3813;p252"/>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14" name="Google Shape;3814;p252"/>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3815"/>
        <p:cNvGrpSpPr/>
        <p:nvPr/>
      </p:nvGrpSpPr>
      <p:grpSpPr>
        <a:xfrm>
          <a:off x="0" y="0"/>
          <a:ext cx="0" cy="0"/>
          <a:chOff x="0" y="0"/>
          <a:chExt cx="0" cy="0"/>
        </a:xfrm>
      </p:grpSpPr>
      <p:sp>
        <p:nvSpPr>
          <p:cNvPr id="3816" name="Google Shape;3816;p253"/>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7" name="Google Shape;3817;p253"/>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8" name="Google Shape;3818;p253"/>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9" name="Google Shape;3819;p2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20" name="Google Shape;3820;p253"/>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3821" name="Google Shape;3821;p253"/>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3822" name="Google Shape;3822;p253"/>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3823" name="Google Shape;3823;p253"/>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3824" name="Google Shape;3824;p253"/>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5" name="Google Shape;3825;p253"/>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6" name="Google Shape;3826;p253"/>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7" name="Google Shape;3827;p253"/>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28" name="Google Shape;3828;p253"/>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29" name="Google Shape;3829;p253"/>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43"/>
        <p:cNvGrpSpPr/>
        <p:nvPr/>
      </p:nvGrpSpPr>
      <p:grpSpPr>
        <a:xfrm>
          <a:off x="0" y="0"/>
          <a:ext cx="0" cy="0"/>
          <a:chOff x="0" y="0"/>
          <a:chExt cx="0" cy="0"/>
        </a:xfrm>
      </p:grpSpPr>
      <p:pic>
        <p:nvPicPr>
          <p:cNvPr id="244" name="Google Shape;244;p27"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45" name="Google Shape;245;p27"/>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6" name="Google Shape;246;p27"/>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47" name="Google Shape;247;p27"/>
          <p:cNvGrpSpPr/>
          <p:nvPr/>
        </p:nvGrpSpPr>
        <p:grpSpPr>
          <a:xfrm>
            <a:off x="7564573" y="4241698"/>
            <a:ext cx="948486" cy="279733"/>
            <a:chOff x="20929561" y="12311319"/>
            <a:chExt cx="2529297" cy="745954"/>
          </a:xfrm>
        </p:grpSpPr>
        <p:grpSp>
          <p:nvGrpSpPr>
            <p:cNvPr id="248" name="Google Shape;248;p27"/>
            <p:cNvGrpSpPr/>
            <p:nvPr/>
          </p:nvGrpSpPr>
          <p:grpSpPr>
            <a:xfrm>
              <a:off x="20929561" y="12311319"/>
              <a:ext cx="2433857" cy="745954"/>
              <a:chOff x="20929561" y="12311319"/>
              <a:chExt cx="2433857" cy="745954"/>
            </a:xfrm>
          </p:grpSpPr>
          <p:sp>
            <p:nvSpPr>
              <p:cNvPr id="249" name="Google Shape;249;p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0" name="Google Shape;250;p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51" name="Google Shape;251;p27"/>
              <p:cNvGrpSpPr/>
              <p:nvPr/>
            </p:nvGrpSpPr>
            <p:grpSpPr>
              <a:xfrm>
                <a:off x="22582537" y="12311321"/>
                <a:ext cx="780881" cy="745730"/>
                <a:chOff x="22582537" y="12311321"/>
                <a:chExt cx="780881" cy="745730"/>
              </a:xfrm>
            </p:grpSpPr>
            <p:grpSp>
              <p:nvGrpSpPr>
                <p:cNvPr id="252" name="Google Shape;252;p27"/>
                <p:cNvGrpSpPr/>
                <p:nvPr/>
              </p:nvGrpSpPr>
              <p:grpSpPr>
                <a:xfrm>
                  <a:off x="22582537" y="12311321"/>
                  <a:ext cx="780881" cy="745730"/>
                  <a:chOff x="22582537" y="12311321"/>
                  <a:chExt cx="780881" cy="745730"/>
                </a:xfrm>
              </p:grpSpPr>
              <p:sp>
                <p:nvSpPr>
                  <p:cNvPr id="253" name="Google Shape;253;p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4" name="Google Shape;254;p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55" name="Google Shape;255;p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56" name="Google Shape;256;p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3830"/>
        <p:cNvGrpSpPr/>
        <p:nvPr/>
      </p:nvGrpSpPr>
      <p:grpSpPr>
        <a:xfrm>
          <a:off x="0" y="0"/>
          <a:ext cx="0" cy="0"/>
          <a:chOff x="0" y="0"/>
          <a:chExt cx="0" cy="0"/>
        </a:xfrm>
      </p:grpSpPr>
      <p:sp>
        <p:nvSpPr>
          <p:cNvPr id="3831" name="Google Shape;3831;p254"/>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2" name="Google Shape;3832;p254"/>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3" name="Google Shape;3833;p254"/>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4" name="Google Shape;3834;p254"/>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5" name="Google Shape;3835;p2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36" name="Google Shape;3836;p254"/>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3837" name="Google Shape;3837;p254"/>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3838" name="Google Shape;3838;p254"/>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39" name="Google Shape;3839;p254"/>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0" name="Google Shape;3840;p254"/>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1" name="Google Shape;3841;p254"/>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2" name="Google Shape;3842;p254"/>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3" name="Google Shape;3843;p254"/>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4" name="Google Shape;3844;p254"/>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5" name="Google Shape;3845;p254"/>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3846" name="Google Shape;3846;p254"/>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3847" name="Google Shape;3847;p254"/>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3848" name="Google Shape;3848;p254"/>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3849"/>
        <p:cNvGrpSpPr/>
        <p:nvPr/>
      </p:nvGrpSpPr>
      <p:grpSpPr>
        <a:xfrm>
          <a:off x="0" y="0"/>
          <a:ext cx="0" cy="0"/>
          <a:chOff x="0" y="0"/>
          <a:chExt cx="0" cy="0"/>
        </a:xfrm>
      </p:grpSpPr>
      <p:sp>
        <p:nvSpPr>
          <p:cNvPr id="3850" name="Google Shape;3850;p255"/>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1" name="Google Shape;3851;p255"/>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2" name="Google Shape;3852;p255"/>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3" name="Google Shape;3853;p2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54" name="Google Shape;3854;p255"/>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55" name="Google Shape;3855;p255"/>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3856" name="Google Shape;3856;p255"/>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3857" name="Google Shape;3857;p255"/>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3858" name="Google Shape;3858;p255"/>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59" name="Google Shape;3859;p255"/>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0" name="Google Shape;3860;p255"/>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1" name="Google Shape;3861;p255"/>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2" name="Google Shape;3862;p255"/>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3" name="Google Shape;3863;p255"/>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3864"/>
        <p:cNvGrpSpPr/>
        <p:nvPr/>
      </p:nvGrpSpPr>
      <p:grpSpPr>
        <a:xfrm>
          <a:off x="0" y="0"/>
          <a:ext cx="0" cy="0"/>
          <a:chOff x="0" y="0"/>
          <a:chExt cx="0" cy="0"/>
        </a:xfrm>
      </p:grpSpPr>
      <p:sp>
        <p:nvSpPr>
          <p:cNvPr id="3865" name="Google Shape;3865;p256"/>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66" name="Google Shape;3866;p256"/>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67" name="Google Shape;3867;p2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68" name="Google Shape;3868;p256"/>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69" name="Google Shape;3869;p256"/>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3870" name="Google Shape;3870;p256"/>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3871" name="Google Shape;3871;p256"/>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2" name="Google Shape;3872;p256"/>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3" name="Google Shape;3873;p256"/>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4" name="Google Shape;3874;p256"/>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3875"/>
        <p:cNvGrpSpPr/>
        <p:nvPr/>
      </p:nvGrpSpPr>
      <p:grpSpPr>
        <a:xfrm>
          <a:off x="0" y="0"/>
          <a:ext cx="0" cy="0"/>
          <a:chOff x="0" y="0"/>
          <a:chExt cx="0" cy="0"/>
        </a:xfrm>
      </p:grpSpPr>
      <p:sp>
        <p:nvSpPr>
          <p:cNvPr id="3876" name="Google Shape;3876;p257"/>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7" name="Google Shape;3877;p257"/>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8" name="Google Shape;3878;p257"/>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9" name="Google Shape;3879;p257"/>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0" name="Google Shape;3880;p2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81" name="Google Shape;3881;p257"/>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82" name="Google Shape;3882;p257"/>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83" name="Google Shape;3883;p257"/>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84" name="Google Shape;3884;p257"/>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3885" name="Google Shape;3885;p257"/>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3886"/>
        <p:cNvGrpSpPr/>
        <p:nvPr/>
      </p:nvGrpSpPr>
      <p:grpSpPr>
        <a:xfrm>
          <a:off x="0" y="0"/>
          <a:ext cx="0" cy="0"/>
          <a:chOff x="0" y="0"/>
          <a:chExt cx="0" cy="0"/>
        </a:xfrm>
      </p:grpSpPr>
      <p:sp>
        <p:nvSpPr>
          <p:cNvPr id="3887" name="Google Shape;3887;p258"/>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8" name="Google Shape;3888;p258"/>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9" name="Google Shape;3889;p258"/>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0" name="Google Shape;3890;p258"/>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1" name="Google Shape;3891;p2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92" name="Google Shape;3892;p258"/>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93" name="Google Shape;3893;p258"/>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894" name="Google Shape;3894;p258"/>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895" name="Google Shape;3895;p258"/>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896" name="Google Shape;3896;p258"/>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3897"/>
        <p:cNvGrpSpPr/>
        <p:nvPr/>
      </p:nvGrpSpPr>
      <p:grpSpPr>
        <a:xfrm>
          <a:off x="0" y="0"/>
          <a:ext cx="0" cy="0"/>
          <a:chOff x="0" y="0"/>
          <a:chExt cx="0" cy="0"/>
        </a:xfrm>
      </p:grpSpPr>
      <p:sp>
        <p:nvSpPr>
          <p:cNvPr id="3898" name="Google Shape;3898;p259"/>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9" name="Google Shape;3899;p259"/>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0" name="Google Shape;3900;p259"/>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1" name="Google Shape;3901;p259"/>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2" name="Google Shape;3902;p259"/>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3" name="Google Shape;3903;p259"/>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4" name="Google Shape;3904;p2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05" name="Google Shape;3905;p259"/>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06" name="Google Shape;3906;p259"/>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7" name="Google Shape;3907;p259"/>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8" name="Google Shape;3908;p259"/>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9" name="Google Shape;3909;p259"/>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10" name="Google Shape;3910;p259"/>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11" name="Google Shape;3911;p259"/>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3912"/>
        <p:cNvGrpSpPr/>
        <p:nvPr/>
      </p:nvGrpSpPr>
      <p:grpSpPr>
        <a:xfrm>
          <a:off x="0" y="0"/>
          <a:ext cx="0" cy="0"/>
          <a:chOff x="0" y="0"/>
          <a:chExt cx="0" cy="0"/>
        </a:xfrm>
      </p:grpSpPr>
      <p:sp>
        <p:nvSpPr>
          <p:cNvPr id="3913" name="Google Shape;3913;p260"/>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4" name="Google Shape;3914;p260"/>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5" name="Google Shape;3915;p260"/>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6" name="Google Shape;3916;p260"/>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7" name="Google Shape;3917;p260"/>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8" name="Google Shape;3918;p260"/>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9" name="Google Shape;3919;p2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20" name="Google Shape;3920;p260"/>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21" name="Google Shape;3921;p260"/>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22" name="Google Shape;3922;p260"/>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3" name="Google Shape;3923;p260"/>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4" name="Google Shape;3924;p260"/>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5" name="Google Shape;3925;p260"/>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6" name="Google Shape;3926;p260"/>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7" name="Google Shape;3927;p260"/>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8" name="Google Shape;3928;p260"/>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29" name="Google Shape;3929;p260"/>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30" name="Google Shape;3930;p260"/>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31" name="Google Shape;3931;p260"/>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32" name="Google Shape;3932;p260"/>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33" name="Google Shape;3933;p260"/>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3934"/>
        <p:cNvGrpSpPr/>
        <p:nvPr/>
      </p:nvGrpSpPr>
      <p:grpSpPr>
        <a:xfrm>
          <a:off x="0" y="0"/>
          <a:ext cx="0" cy="0"/>
          <a:chOff x="0" y="0"/>
          <a:chExt cx="0" cy="0"/>
        </a:xfrm>
      </p:grpSpPr>
      <p:sp>
        <p:nvSpPr>
          <p:cNvPr id="3935" name="Google Shape;3935;p261"/>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6" name="Google Shape;3936;p2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37" name="Google Shape;3937;p261"/>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8" name="Google Shape;3938;p261"/>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9" name="Google Shape;3939;p261"/>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0" name="Google Shape;3940;p261"/>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1" name="Google Shape;3941;p261"/>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2" name="Google Shape;3942;p261"/>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3943"/>
        <p:cNvGrpSpPr/>
        <p:nvPr/>
      </p:nvGrpSpPr>
      <p:grpSpPr>
        <a:xfrm>
          <a:off x="0" y="0"/>
          <a:ext cx="0" cy="0"/>
          <a:chOff x="0" y="0"/>
          <a:chExt cx="0" cy="0"/>
        </a:xfrm>
      </p:grpSpPr>
      <p:sp>
        <p:nvSpPr>
          <p:cNvPr id="3944" name="Google Shape;3944;p262"/>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5" name="Google Shape;3945;p262"/>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6" name="Google Shape;3946;p262"/>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7" name="Google Shape;3947;p262"/>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8" name="Google Shape;3948;p262"/>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9" name="Google Shape;3949;p2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50" name="Google Shape;3950;p2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51" name="Google Shape;3951;p262"/>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2" name="Google Shape;3952;p262"/>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3" name="Google Shape;3953;p262"/>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4" name="Google Shape;3954;p262"/>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5" name="Google Shape;3955;p262"/>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56" name="Google Shape;3956;p262"/>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7" name="Google Shape;3957;p262"/>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58" name="Google Shape;3958;p262"/>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9" name="Google Shape;3959;p262"/>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60" name="Google Shape;3960;p262"/>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61" name="Google Shape;3961;p262"/>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3962"/>
        <p:cNvGrpSpPr/>
        <p:nvPr/>
      </p:nvGrpSpPr>
      <p:grpSpPr>
        <a:xfrm>
          <a:off x="0" y="0"/>
          <a:ext cx="0" cy="0"/>
          <a:chOff x="0" y="0"/>
          <a:chExt cx="0" cy="0"/>
        </a:xfrm>
      </p:grpSpPr>
      <p:sp>
        <p:nvSpPr>
          <p:cNvPr id="3963" name="Google Shape;3963;p263"/>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64" name="Google Shape;3964;p2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28"/>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9" name="Google Shape;259;p28"/>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0" name="Google Shape;260;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61" name="Google Shape;261;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62" name="Google Shape;262;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3" name="Google Shape;263;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4" name="Google Shape;264;p28"/>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 name="Google Shape;265;p28"/>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6" name="Google Shape;266;p28"/>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 name="Google Shape;267;p28"/>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 name="Google Shape;268;p28"/>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 name="Google Shape;269;p28"/>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0" name="Google Shape;270;p28"/>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1" name="Google Shape;271;p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2" name="Google Shape;272;p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3965"/>
        <p:cNvGrpSpPr/>
        <p:nvPr/>
      </p:nvGrpSpPr>
      <p:grpSpPr>
        <a:xfrm>
          <a:off x="0" y="0"/>
          <a:ext cx="0" cy="0"/>
          <a:chOff x="0" y="0"/>
          <a:chExt cx="0" cy="0"/>
        </a:xfrm>
      </p:grpSpPr>
      <p:sp>
        <p:nvSpPr>
          <p:cNvPr id="3966" name="Google Shape;3966;p264"/>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7" name="Google Shape;3967;p264"/>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8" name="Google Shape;3968;p264"/>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9" name="Google Shape;3969;p264"/>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0" name="Google Shape;3970;p264"/>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71" name="Google Shape;3971;p264"/>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72" name="Google Shape;3972;p2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73" name="Google Shape;3973;p264"/>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4" name="Google Shape;3974;p264"/>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5" name="Google Shape;3975;p264"/>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6" name="Google Shape;3976;p264"/>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77" name="Google Shape;3977;p264"/>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78" name="Google Shape;3978;p264"/>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79" name="Google Shape;3979;p264"/>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80" name="Google Shape;3980;p264"/>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81" name="Google Shape;3981;p264"/>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82" name="Google Shape;3982;p264"/>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83" name="Google Shape;3983;p264"/>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3984"/>
        <p:cNvGrpSpPr/>
        <p:nvPr/>
      </p:nvGrpSpPr>
      <p:grpSpPr>
        <a:xfrm>
          <a:off x="0" y="0"/>
          <a:ext cx="0" cy="0"/>
          <a:chOff x="0" y="0"/>
          <a:chExt cx="0" cy="0"/>
        </a:xfrm>
      </p:grpSpPr>
      <p:pic>
        <p:nvPicPr>
          <p:cNvPr id="3985" name="Google Shape;3985;p265"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986" name="Google Shape;3986;p2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987" name="Google Shape;3987;p265"/>
          <p:cNvGrpSpPr/>
          <p:nvPr/>
        </p:nvGrpSpPr>
        <p:grpSpPr>
          <a:xfrm>
            <a:off x="8381796" y="4822425"/>
            <a:ext cx="537710" cy="158585"/>
            <a:chOff x="22351457" y="12859799"/>
            <a:chExt cx="1433894" cy="422893"/>
          </a:xfrm>
        </p:grpSpPr>
        <p:grpSp>
          <p:nvGrpSpPr>
            <p:cNvPr id="3988" name="Google Shape;3988;p265"/>
            <p:cNvGrpSpPr/>
            <p:nvPr/>
          </p:nvGrpSpPr>
          <p:grpSpPr>
            <a:xfrm>
              <a:off x="22351457" y="12859799"/>
              <a:ext cx="1379787" cy="422893"/>
              <a:chOff x="22351457" y="12859799"/>
              <a:chExt cx="1379787" cy="422893"/>
            </a:xfrm>
          </p:grpSpPr>
          <p:sp>
            <p:nvSpPr>
              <p:cNvPr id="3989" name="Google Shape;3989;p26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90" name="Google Shape;3990;p26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991" name="Google Shape;3991;p265"/>
              <p:cNvGrpSpPr/>
              <p:nvPr/>
            </p:nvGrpSpPr>
            <p:grpSpPr>
              <a:xfrm>
                <a:off x="23288552" y="12859801"/>
                <a:ext cx="442692" cy="422765"/>
                <a:chOff x="23288552" y="12859801"/>
                <a:chExt cx="442692" cy="422765"/>
              </a:xfrm>
            </p:grpSpPr>
            <p:grpSp>
              <p:nvGrpSpPr>
                <p:cNvPr id="3992" name="Google Shape;3992;p265"/>
                <p:cNvGrpSpPr/>
                <p:nvPr/>
              </p:nvGrpSpPr>
              <p:grpSpPr>
                <a:xfrm>
                  <a:off x="23288552" y="12859801"/>
                  <a:ext cx="442692" cy="422765"/>
                  <a:chOff x="23288552" y="12859801"/>
                  <a:chExt cx="442692" cy="422765"/>
                </a:xfrm>
              </p:grpSpPr>
              <p:sp>
                <p:nvSpPr>
                  <p:cNvPr id="3993" name="Google Shape;3993;p26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94" name="Google Shape;3994;p26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995" name="Google Shape;3995;p26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996" name="Google Shape;3996;p26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997" name="Google Shape;3997;p26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998" name="Google Shape;3998;p265"/>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3999"/>
        <p:cNvGrpSpPr/>
        <p:nvPr/>
      </p:nvGrpSpPr>
      <p:grpSpPr>
        <a:xfrm>
          <a:off x="0" y="0"/>
          <a:ext cx="0" cy="0"/>
          <a:chOff x="0" y="0"/>
          <a:chExt cx="0" cy="0"/>
        </a:xfrm>
      </p:grpSpPr>
      <p:sp>
        <p:nvSpPr>
          <p:cNvPr id="4000" name="Google Shape;4000;p266"/>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1" name="Google Shape;4001;p266"/>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2" name="Google Shape;4002;p266"/>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3" name="Google Shape;4003;p266"/>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4" name="Google Shape;4004;p266"/>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5" name="Google Shape;4005;p266"/>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6" name="Google Shape;4006;p266"/>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7" name="Google Shape;4007;p266"/>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8" name="Google Shape;4008;p2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09" name="Google Shape;4009;p266"/>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0" name="Google Shape;4010;p266"/>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4011" name="Google Shape;4011;p266"/>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2" name="Google Shape;4012;p266"/>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4013" name="Google Shape;4013;p266"/>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4" name="Google Shape;4014;p266"/>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4015" name="Google Shape;4015;p266"/>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6" name="Google Shape;4016;p266"/>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4017" name="Google Shape;4017;p266"/>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4018" name="Google Shape;4018;p266"/>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4019" name="Google Shape;4019;p266"/>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4020" name="Google Shape;4020;p266"/>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4021" name="Google Shape;4021;p266"/>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2" name="Google Shape;4022;p266"/>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3" name="Google Shape;4023;p266"/>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4" name="Google Shape;4024;p266"/>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5" name="Google Shape;4025;p266"/>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6" name="Google Shape;4026;p266"/>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7" name="Google Shape;4027;p266"/>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8" name="Google Shape;4028;p266"/>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4029"/>
        <p:cNvGrpSpPr/>
        <p:nvPr/>
      </p:nvGrpSpPr>
      <p:grpSpPr>
        <a:xfrm>
          <a:off x="0" y="0"/>
          <a:ext cx="0" cy="0"/>
          <a:chOff x="0" y="0"/>
          <a:chExt cx="0" cy="0"/>
        </a:xfrm>
      </p:grpSpPr>
      <p:sp>
        <p:nvSpPr>
          <p:cNvPr id="4030" name="Google Shape;4030;p267"/>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1" name="Google Shape;4031;p267"/>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2" name="Google Shape;4032;p267"/>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3" name="Google Shape;4033;p267"/>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4" name="Google Shape;4034;p267"/>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5" name="Google Shape;4035;p267"/>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6" name="Google Shape;4036;p267"/>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37" name="Google Shape;4037;p2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38" name="Google Shape;4038;p267"/>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039" name="Google Shape;4039;p267"/>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4040" name="Google Shape;4040;p267"/>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4041" name="Google Shape;4041;p267"/>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4042" name="Google Shape;4042;p267"/>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4043" name="Google Shape;4043;p267"/>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4044" name="Google Shape;4044;p267"/>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4045" name="Google Shape;4045;p267"/>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4046" name="Google Shape;4046;p267"/>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7" name="Google Shape;4047;p267"/>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8" name="Google Shape;4048;p267"/>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9" name="Google Shape;4049;p267"/>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0" name="Google Shape;4050;p267"/>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1" name="Google Shape;4051;p267"/>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4052"/>
        <p:cNvGrpSpPr/>
        <p:nvPr/>
      </p:nvGrpSpPr>
      <p:grpSpPr>
        <a:xfrm>
          <a:off x="0" y="0"/>
          <a:ext cx="0" cy="0"/>
          <a:chOff x="0" y="0"/>
          <a:chExt cx="0" cy="0"/>
        </a:xfrm>
      </p:grpSpPr>
      <p:sp>
        <p:nvSpPr>
          <p:cNvPr id="4053" name="Google Shape;4053;p268"/>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54" name="Google Shape;4054;p2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55" name="Google Shape;4055;p268"/>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056" name="Google Shape;4056;p268"/>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7" name="Google Shape;4057;p268"/>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8" name="Google Shape;4058;p268"/>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9" name="Google Shape;4059;p268"/>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0" name="Google Shape;4060;p268"/>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1" name="Google Shape;4061;p268"/>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2" name="Google Shape;4062;p268"/>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4063"/>
        <p:cNvGrpSpPr/>
        <p:nvPr/>
      </p:nvGrpSpPr>
      <p:grpSpPr>
        <a:xfrm>
          <a:off x="0" y="0"/>
          <a:ext cx="0" cy="0"/>
          <a:chOff x="0" y="0"/>
          <a:chExt cx="0" cy="0"/>
        </a:xfrm>
      </p:grpSpPr>
      <p:sp>
        <p:nvSpPr>
          <p:cNvPr id="4064" name="Google Shape;4064;p269"/>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65" name="Google Shape;4065;p2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66" name="Google Shape;4066;p269"/>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7" name="Google Shape;4067;p269"/>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8" name="Google Shape;4068;p269"/>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9" name="Google Shape;4069;p269"/>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0" name="Google Shape;4070;p269"/>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1" name="Google Shape;4071;p269"/>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2" name="Google Shape;4072;p269"/>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3" name="Google Shape;4073;p269"/>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4" name="Google Shape;4074;p269"/>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5" name="Google Shape;4075;p269"/>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6" name="Google Shape;4076;p269"/>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7" name="Google Shape;4077;p269"/>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8" name="Google Shape;4078;p269"/>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4079" name="Google Shape;4079;p269"/>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4080"/>
        <p:cNvGrpSpPr/>
        <p:nvPr/>
      </p:nvGrpSpPr>
      <p:grpSpPr>
        <a:xfrm>
          <a:off x="0" y="0"/>
          <a:ext cx="0" cy="0"/>
          <a:chOff x="0" y="0"/>
          <a:chExt cx="0" cy="0"/>
        </a:xfrm>
      </p:grpSpPr>
      <p:sp>
        <p:nvSpPr>
          <p:cNvPr id="4081" name="Google Shape;4081;p270"/>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82" name="Google Shape;4082;p2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083" name="Google Shape;4083;p270"/>
          <p:cNvGrpSpPr/>
          <p:nvPr/>
        </p:nvGrpSpPr>
        <p:grpSpPr>
          <a:xfrm>
            <a:off x="8381796" y="4822425"/>
            <a:ext cx="537710" cy="158585"/>
            <a:chOff x="22351457" y="12859799"/>
            <a:chExt cx="1433894" cy="422893"/>
          </a:xfrm>
        </p:grpSpPr>
        <p:grpSp>
          <p:nvGrpSpPr>
            <p:cNvPr id="4084" name="Google Shape;4084;p270"/>
            <p:cNvGrpSpPr/>
            <p:nvPr/>
          </p:nvGrpSpPr>
          <p:grpSpPr>
            <a:xfrm>
              <a:off x="22351457" y="12859799"/>
              <a:ext cx="1379787" cy="422893"/>
              <a:chOff x="22351457" y="12859799"/>
              <a:chExt cx="1379787" cy="422893"/>
            </a:xfrm>
          </p:grpSpPr>
          <p:sp>
            <p:nvSpPr>
              <p:cNvPr id="4085" name="Google Shape;4085;p27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086" name="Google Shape;4086;p27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087" name="Google Shape;4087;p270"/>
              <p:cNvGrpSpPr/>
              <p:nvPr/>
            </p:nvGrpSpPr>
            <p:grpSpPr>
              <a:xfrm>
                <a:off x="23288552" y="12859801"/>
                <a:ext cx="442692" cy="422765"/>
                <a:chOff x="23288552" y="12859801"/>
                <a:chExt cx="442692" cy="422765"/>
              </a:xfrm>
            </p:grpSpPr>
            <p:grpSp>
              <p:nvGrpSpPr>
                <p:cNvPr id="4088" name="Google Shape;4088;p270"/>
                <p:cNvGrpSpPr/>
                <p:nvPr/>
              </p:nvGrpSpPr>
              <p:grpSpPr>
                <a:xfrm>
                  <a:off x="23288552" y="12859801"/>
                  <a:ext cx="442692" cy="422765"/>
                  <a:chOff x="23288552" y="12859801"/>
                  <a:chExt cx="442692" cy="422765"/>
                </a:xfrm>
              </p:grpSpPr>
              <p:sp>
                <p:nvSpPr>
                  <p:cNvPr id="4089" name="Google Shape;4089;p27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090" name="Google Shape;4090;p27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091" name="Google Shape;4091;p27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092" name="Google Shape;4092;p27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093" name="Google Shape;4093;p27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094" name="Google Shape;4094;p270"/>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5" name="Google Shape;4095;p270"/>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6" name="Google Shape;4096;p270"/>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7" name="Google Shape;4097;p270"/>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98" name="Google Shape;4098;p270"/>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99" name="Google Shape;4099;p270"/>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4100"/>
        <p:cNvGrpSpPr/>
        <p:nvPr/>
      </p:nvGrpSpPr>
      <p:grpSpPr>
        <a:xfrm>
          <a:off x="0" y="0"/>
          <a:ext cx="0" cy="0"/>
          <a:chOff x="0" y="0"/>
          <a:chExt cx="0" cy="0"/>
        </a:xfrm>
      </p:grpSpPr>
      <p:sp>
        <p:nvSpPr>
          <p:cNvPr id="4101" name="Google Shape;4101;p271"/>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02" name="Google Shape;4102;p271"/>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03" name="Google Shape;4103;p2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104" name="Google Shape;4104;p271"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4105" name="Google Shape;4105;p271"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4106" name="Google Shape;4106;p271"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4107" name="Google Shape;4107;p271"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4108" name="Google Shape;4108;p271"/>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09" name="Google Shape;4109;p271"/>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0" name="Google Shape;4110;p271"/>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1" name="Google Shape;4111;p271"/>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2" name="Google Shape;4112;p271"/>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3" name="Google Shape;4113;p271"/>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4114"/>
        <p:cNvGrpSpPr/>
        <p:nvPr/>
      </p:nvGrpSpPr>
      <p:grpSpPr>
        <a:xfrm>
          <a:off x="0" y="0"/>
          <a:ext cx="0" cy="0"/>
          <a:chOff x="0" y="0"/>
          <a:chExt cx="0" cy="0"/>
        </a:xfrm>
      </p:grpSpPr>
      <p:sp>
        <p:nvSpPr>
          <p:cNvPr id="4115" name="Google Shape;4115;p272"/>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116" name="Google Shape;4116;p272"/>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17" name="Google Shape;4117;p2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118" name="Google Shape;4118;p272"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4119" name="Google Shape;4119;p272"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4120" name="Google Shape;4120;p272"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4121" name="Google Shape;4121;p272"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4122" name="Google Shape;4122;p272"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4123" name="Google Shape;4123;p272"/>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4" name="Google Shape;4124;p272"/>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4125" name="Google Shape;4125;p272"/>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6" name="Google Shape;4126;p272"/>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7" name="Google Shape;4127;p272"/>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8" name="Google Shape;4128;p272"/>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9" name="Google Shape;4129;p272"/>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30" name="Google Shape;4130;p272"/>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1" name="Google Shape;4131;p272"/>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2" name="Google Shape;4132;p272"/>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3" name="Google Shape;4133;p272"/>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4" name="Google Shape;4134;p272"/>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5" name="Google Shape;4135;p272"/>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6" name="Google Shape;4136;p272"/>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7" name="Google Shape;4137;p272"/>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4138"/>
        <p:cNvGrpSpPr/>
        <p:nvPr/>
      </p:nvGrpSpPr>
      <p:grpSpPr>
        <a:xfrm>
          <a:off x="0" y="0"/>
          <a:ext cx="0" cy="0"/>
          <a:chOff x="0" y="0"/>
          <a:chExt cx="0" cy="0"/>
        </a:xfrm>
      </p:grpSpPr>
      <p:sp>
        <p:nvSpPr>
          <p:cNvPr id="4139" name="Google Shape;4139;p273"/>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0" name="Google Shape;4140;p273"/>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1" name="Google Shape;4141;p273"/>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2" name="Google Shape;4142;p273"/>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3" name="Google Shape;4143;p2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144" name="Google Shape;4144;p273"/>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4145" name="Google Shape;4145;p273"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4146" name="Google Shape;4146;p273"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4147" name="Google Shape;4147;p273"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4148" name="Google Shape;4148;p273"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4149" name="Google Shape;4149;p273"/>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4150" name="Google Shape;4150;p273"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4151" name="Google Shape;4151;p273"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4152" name="Google Shape;4152;p273"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4153" name="Google Shape;4153;p273"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4154" name="Google Shape;4154;p273"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4155" name="Google Shape;4155;p273"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4156" name="Google Shape;4156;p273"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4157" name="Google Shape;4157;p273"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4158" name="Google Shape;4158;p273"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4159" name="Google Shape;4159;p273"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4160" name="Google Shape;4160;p273"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4161" name="Google Shape;4161;p273"/>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2" name="Google Shape;4162;p273"/>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3" name="Google Shape;4163;p273"/>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4" name="Google Shape;4164;p273"/>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5" name="Google Shape;4165;p273"/>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66" name="Google Shape;4166;p273"/>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167" name="Google Shape;4167;p273"/>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68" name="Google Shape;4168;p273"/>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69" name="Google Shape;4169;p273"/>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70" name="Google Shape;4170;p273"/>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71" name="Google Shape;4171;p273"/>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72" name="Google Shape;4172;p273"/>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4173" name="Google Shape;4173;p273"/>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4174" name="Google Shape;4174;p273"/>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75" name="Google Shape;4175;p273"/>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6" name="Google Shape;4176;p273"/>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7" name="Google Shape;4177;p273"/>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8" name="Google Shape;4178;p273"/>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9" name="Google Shape;4179;p273"/>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0" name="Google Shape;4180;p273"/>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1" name="Google Shape;4181;p273"/>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2" name="Google Shape;4182;p273"/>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3" name="Google Shape;4183;p273"/>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4" name="Google Shape;4184;p273"/>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5" name="Google Shape;4185;p273"/>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73"/>
        <p:cNvGrpSpPr/>
        <p:nvPr/>
      </p:nvGrpSpPr>
      <p:grpSpPr>
        <a:xfrm>
          <a:off x="0" y="0"/>
          <a:ext cx="0" cy="0"/>
          <a:chOff x="0" y="0"/>
          <a:chExt cx="0" cy="0"/>
        </a:xfrm>
      </p:grpSpPr>
      <p:sp>
        <p:nvSpPr>
          <p:cNvPr id="274" name="Google Shape;274;p29"/>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5" name="Google Shape;275;p29"/>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6" name="Google Shape;276;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7" name="Google Shape;277;p29"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78" name="Google Shape;278;p29"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79" name="Google Shape;279;p29"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80" name="Google Shape;280;p29"/>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 name="Google Shape;281;p29"/>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2" name="Google Shape;282;p29"/>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 name="Google Shape;283;p29"/>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 name="Google Shape;284;p29"/>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5" name="Google Shape;285;p29"/>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6" name="Google Shape;286;p29"/>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7" name="Google Shape;287;p29"/>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8" name="Google Shape;288;p29"/>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4186"/>
        <p:cNvGrpSpPr/>
        <p:nvPr/>
      </p:nvGrpSpPr>
      <p:grpSpPr>
        <a:xfrm>
          <a:off x="0" y="0"/>
          <a:ext cx="0" cy="0"/>
          <a:chOff x="0" y="0"/>
          <a:chExt cx="0" cy="0"/>
        </a:xfrm>
      </p:grpSpPr>
      <p:sp>
        <p:nvSpPr>
          <p:cNvPr id="4187" name="Google Shape;4187;p274"/>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88" name="Google Shape;4188;p274"/>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89" name="Google Shape;4189;p2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190" name="Google Shape;4190;p274"/>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4191" name="Google Shape;4191;p274"/>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4192" name="Google Shape;4192;p274"/>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4193" name="Google Shape;4193;p274"/>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94" name="Google Shape;4194;p274"/>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195" name="Google Shape;4195;p274"/>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96" name="Google Shape;4196;p274"/>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7" name="Google Shape;4197;p274"/>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8" name="Google Shape;4198;p274"/>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9" name="Google Shape;4199;p274"/>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0" name="Google Shape;4200;p274"/>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1" name="Google Shape;4201;p274"/>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2" name="Google Shape;4202;p274"/>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3" name="Google Shape;4203;p274"/>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4" name="Google Shape;4204;p274"/>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5" name="Google Shape;4205;p274"/>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6" name="Google Shape;4206;p274"/>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7" name="Google Shape;4207;p274"/>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8" name="Google Shape;4208;p274"/>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9" name="Google Shape;4209;p274"/>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0" name="Google Shape;4210;p274"/>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1" name="Google Shape;4211;p274"/>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2" name="Google Shape;4212;p274"/>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4213" name="Google Shape;4213;p274"/>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4214"/>
        <p:cNvGrpSpPr/>
        <p:nvPr/>
      </p:nvGrpSpPr>
      <p:grpSpPr>
        <a:xfrm>
          <a:off x="0" y="0"/>
          <a:ext cx="0" cy="0"/>
          <a:chOff x="0" y="0"/>
          <a:chExt cx="0" cy="0"/>
        </a:xfrm>
      </p:grpSpPr>
      <p:sp>
        <p:nvSpPr>
          <p:cNvPr id="4215" name="Google Shape;4215;p275"/>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6" name="Google Shape;4216;p275"/>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7" name="Google Shape;4217;p275"/>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8" name="Google Shape;4218;p275"/>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9" name="Google Shape;4219;p275"/>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20" name="Google Shape;4220;p2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21" name="Google Shape;4221;p275"/>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2" name="Google Shape;4222;p275"/>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3" name="Google Shape;4223;p275"/>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4" name="Google Shape;4224;p275"/>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5" name="Google Shape;4225;p275"/>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4226" name="Google Shape;4226;p275"/>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7" name="Google Shape;4227;p275"/>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8" name="Google Shape;4228;p275"/>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4229"/>
        <p:cNvGrpSpPr/>
        <p:nvPr/>
      </p:nvGrpSpPr>
      <p:grpSpPr>
        <a:xfrm>
          <a:off x="0" y="0"/>
          <a:ext cx="0" cy="0"/>
          <a:chOff x="0" y="0"/>
          <a:chExt cx="0" cy="0"/>
        </a:xfrm>
      </p:grpSpPr>
      <p:sp>
        <p:nvSpPr>
          <p:cNvPr id="4230" name="Google Shape;4230;p276"/>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4231" name="Google Shape;4231;p276"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4232" name="Google Shape;4232;p276"/>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3" name="Google Shape;4233;p276"/>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4" name="Google Shape;4234;p276"/>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5" name="Google Shape;4235;p276"/>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36" name="Google Shape;4236;p2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37" name="Google Shape;4237;p276"/>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4238" name="Google Shape;4238;p276"/>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4239" name="Google Shape;4239;p276"/>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0" name="Google Shape;4240;p276"/>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1" name="Google Shape;4241;p276"/>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2" name="Google Shape;4242;p276"/>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4243"/>
        <p:cNvGrpSpPr/>
        <p:nvPr/>
      </p:nvGrpSpPr>
      <p:grpSpPr>
        <a:xfrm>
          <a:off x="0" y="0"/>
          <a:ext cx="0" cy="0"/>
          <a:chOff x="0" y="0"/>
          <a:chExt cx="0" cy="0"/>
        </a:xfrm>
      </p:grpSpPr>
      <p:sp>
        <p:nvSpPr>
          <p:cNvPr id="4244" name="Google Shape;4244;p277"/>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45" name="Google Shape;4245;p277"/>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46" name="Google Shape;4246;p277"/>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247" name="Google Shape;4247;p277"/>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48" name="Google Shape;4248;p2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249" name="Google Shape;4249;p277"/>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4250" name="Google Shape;4250;p277"/>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4251" name="Google Shape;4251;p277"/>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4252" name="Google Shape;4252;p277"/>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4253" name="Google Shape;4253;p277"/>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4254" name="Google Shape;4254;p277"/>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4255" name="Google Shape;4255;p277"/>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6" name="Google Shape;4256;p277"/>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7" name="Google Shape;4257;p277"/>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8" name="Google Shape;4258;p277"/>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9" name="Google Shape;4259;p277"/>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60" name="Google Shape;4260;p277"/>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1" name="Google Shape;4261;p277"/>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2" name="Google Shape;4262;p277"/>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3" name="Google Shape;4263;p277"/>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4264"/>
        <p:cNvGrpSpPr/>
        <p:nvPr/>
      </p:nvGrpSpPr>
      <p:grpSpPr>
        <a:xfrm>
          <a:off x="0" y="0"/>
          <a:ext cx="0" cy="0"/>
          <a:chOff x="0" y="0"/>
          <a:chExt cx="0" cy="0"/>
        </a:xfrm>
      </p:grpSpPr>
      <p:sp>
        <p:nvSpPr>
          <p:cNvPr id="4265" name="Google Shape;4265;p278"/>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66" name="Google Shape;4266;p2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267" name="Google Shape;4267;p278"/>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4268" name="Google Shape;4268;p278"/>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4269" name="Google Shape;4269;p278"/>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4270" name="Google Shape;4270;p278"/>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4271" name="Google Shape;4271;p278"/>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4272" name="Google Shape;4272;p278"/>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4273" name="Google Shape;4273;p278"/>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4" name="Google Shape;4274;p278"/>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5" name="Google Shape;4275;p278"/>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76" name="Google Shape;4276;p278"/>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7" name="Google Shape;4277;p278"/>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8" name="Google Shape;4278;p278"/>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79" name="Google Shape;4279;p278"/>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80" name="Google Shape;4280;p278"/>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81" name="Google Shape;4281;p278"/>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82" name="Google Shape;4282;p278"/>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4283"/>
        <p:cNvGrpSpPr/>
        <p:nvPr/>
      </p:nvGrpSpPr>
      <p:grpSpPr>
        <a:xfrm>
          <a:off x="0" y="0"/>
          <a:ext cx="0" cy="0"/>
          <a:chOff x="0" y="0"/>
          <a:chExt cx="0" cy="0"/>
        </a:xfrm>
      </p:grpSpPr>
      <p:sp>
        <p:nvSpPr>
          <p:cNvPr id="4284" name="Google Shape;4284;p279"/>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85" name="Google Shape;4285;p279"/>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86" name="Google Shape;4286;p2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87" name="Google Shape;4287;p279"/>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4288"/>
        <p:cNvGrpSpPr/>
        <p:nvPr/>
      </p:nvGrpSpPr>
      <p:grpSpPr>
        <a:xfrm>
          <a:off x="0" y="0"/>
          <a:ext cx="0" cy="0"/>
          <a:chOff x="0" y="0"/>
          <a:chExt cx="0" cy="0"/>
        </a:xfrm>
      </p:grpSpPr>
      <p:sp>
        <p:nvSpPr>
          <p:cNvPr id="4289" name="Google Shape;4289;p280"/>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90" name="Google Shape;4290;p2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91" name="Google Shape;4291;p280"/>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292" name="Google Shape;4292;p280"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4293" name="Google Shape;4293;p280"/>
          <p:cNvSpPr>
            <a:spLocks noGrp="1"/>
          </p:cNvSpPr>
          <p:nvPr>
            <p:ph type="pic" idx="2"/>
          </p:nvPr>
        </p:nvSpPr>
        <p:spPr>
          <a:xfrm>
            <a:off x="4149978" y="1378744"/>
            <a:ext cx="4497600" cy="2766900"/>
          </a:xfrm>
          <a:prstGeom prst="rect">
            <a:avLst/>
          </a:prstGeom>
          <a:noFill/>
          <a:ln>
            <a:noFill/>
          </a:ln>
        </p:spPr>
      </p:sp>
      <p:sp>
        <p:nvSpPr>
          <p:cNvPr id="4294" name="Google Shape;4294;p280"/>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4295"/>
        <p:cNvGrpSpPr/>
        <p:nvPr/>
      </p:nvGrpSpPr>
      <p:grpSpPr>
        <a:xfrm>
          <a:off x="0" y="0"/>
          <a:ext cx="0" cy="0"/>
          <a:chOff x="0" y="0"/>
          <a:chExt cx="0" cy="0"/>
        </a:xfrm>
      </p:grpSpPr>
      <p:sp>
        <p:nvSpPr>
          <p:cNvPr id="4296" name="Google Shape;4296;p281"/>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97" name="Google Shape;4297;p2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98" name="Google Shape;4298;p281"/>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299" name="Google Shape;4299;p281"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4300" name="Google Shape;4300;p281"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4301" name="Google Shape;4301;p281"/>
          <p:cNvSpPr>
            <a:spLocks noGrp="1"/>
          </p:cNvSpPr>
          <p:nvPr>
            <p:ph type="pic" idx="2"/>
          </p:nvPr>
        </p:nvSpPr>
        <p:spPr>
          <a:xfrm>
            <a:off x="5539980" y="842963"/>
            <a:ext cx="1726500" cy="3743400"/>
          </a:xfrm>
          <a:prstGeom prst="roundRect">
            <a:avLst>
              <a:gd name="adj" fmla="val 10452"/>
            </a:avLst>
          </a:prstGeom>
          <a:noFill/>
          <a:ln>
            <a:noFill/>
          </a:ln>
        </p:spPr>
      </p:sp>
      <p:sp>
        <p:nvSpPr>
          <p:cNvPr id="4302" name="Google Shape;4302;p281"/>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4303"/>
        <p:cNvGrpSpPr/>
        <p:nvPr/>
      </p:nvGrpSpPr>
      <p:grpSpPr>
        <a:xfrm>
          <a:off x="0" y="0"/>
          <a:ext cx="0" cy="0"/>
          <a:chOff x="0" y="0"/>
          <a:chExt cx="0" cy="0"/>
        </a:xfrm>
      </p:grpSpPr>
      <p:pic>
        <p:nvPicPr>
          <p:cNvPr id="4304" name="Google Shape;4304;p282"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4305" name="Google Shape;4305;p282"/>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06" name="Google Shape;4306;p2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307" name="Google Shape;4307;p282"/>
          <p:cNvGrpSpPr/>
          <p:nvPr/>
        </p:nvGrpSpPr>
        <p:grpSpPr>
          <a:xfrm>
            <a:off x="8381796" y="4822425"/>
            <a:ext cx="537710" cy="158585"/>
            <a:chOff x="22351457" y="12859799"/>
            <a:chExt cx="1433894" cy="422893"/>
          </a:xfrm>
        </p:grpSpPr>
        <p:grpSp>
          <p:nvGrpSpPr>
            <p:cNvPr id="4308" name="Google Shape;4308;p282"/>
            <p:cNvGrpSpPr/>
            <p:nvPr/>
          </p:nvGrpSpPr>
          <p:grpSpPr>
            <a:xfrm>
              <a:off x="22351457" y="12859799"/>
              <a:ext cx="1379787" cy="422893"/>
              <a:chOff x="22351457" y="12859799"/>
              <a:chExt cx="1379787" cy="422893"/>
            </a:xfrm>
          </p:grpSpPr>
          <p:sp>
            <p:nvSpPr>
              <p:cNvPr id="4309" name="Google Shape;4309;p28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10" name="Google Shape;4310;p28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311" name="Google Shape;4311;p282"/>
              <p:cNvGrpSpPr/>
              <p:nvPr/>
            </p:nvGrpSpPr>
            <p:grpSpPr>
              <a:xfrm>
                <a:off x="23288552" y="12859801"/>
                <a:ext cx="442692" cy="422765"/>
                <a:chOff x="23288552" y="12859801"/>
                <a:chExt cx="442692" cy="422765"/>
              </a:xfrm>
            </p:grpSpPr>
            <p:grpSp>
              <p:nvGrpSpPr>
                <p:cNvPr id="4312" name="Google Shape;4312;p282"/>
                <p:cNvGrpSpPr/>
                <p:nvPr/>
              </p:nvGrpSpPr>
              <p:grpSpPr>
                <a:xfrm>
                  <a:off x="23288552" y="12859801"/>
                  <a:ext cx="442692" cy="422765"/>
                  <a:chOff x="23288552" y="12859801"/>
                  <a:chExt cx="442692" cy="422765"/>
                </a:xfrm>
              </p:grpSpPr>
              <p:sp>
                <p:nvSpPr>
                  <p:cNvPr id="4313" name="Google Shape;4313;p28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14" name="Google Shape;4314;p28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15" name="Google Shape;4315;p28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316" name="Google Shape;4316;p28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17" name="Google Shape;4317;p28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318" name="Google Shape;4318;p282"/>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19" name="Google Shape;4319;p282"/>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4320" name="Google Shape;4320;p28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4321" name="Google Shape;4321;p282"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4322" name="Google Shape;4322;p282"/>
          <p:cNvSpPr>
            <a:spLocks noGrp="1"/>
          </p:cNvSpPr>
          <p:nvPr>
            <p:ph type="pic" idx="2"/>
          </p:nvPr>
        </p:nvSpPr>
        <p:spPr>
          <a:xfrm>
            <a:off x="4149978" y="1378744"/>
            <a:ext cx="4497600" cy="2766900"/>
          </a:xfrm>
          <a:prstGeom prst="rect">
            <a:avLst/>
          </a:prstGeom>
          <a:noFill/>
          <a:ln>
            <a:noFill/>
          </a:ln>
        </p:spPr>
      </p:sp>
      <p:sp>
        <p:nvSpPr>
          <p:cNvPr id="4323" name="Google Shape;4323;p282"/>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4324"/>
        <p:cNvGrpSpPr/>
        <p:nvPr/>
      </p:nvGrpSpPr>
      <p:grpSpPr>
        <a:xfrm>
          <a:off x="0" y="0"/>
          <a:ext cx="0" cy="0"/>
          <a:chOff x="0" y="0"/>
          <a:chExt cx="0" cy="0"/>
        </a:xfrm>
      </p:grpSpPr>
      <p:pic>
        <p:nvPicPr>
          <p:cNvPr id="4325" name="Google Shape;4325;p283"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4326" name="Google Shape;4326;p283"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4327" name="Google Shape;4327;p283"/>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28" name="Google Shape;4328;p2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329" name="Google Shape;4329;p283"/>
          <p:cNvGrpSpPr/>
          <p:nvPr/>
        </p:nvGrpSpPr>
        <p:grpSpPr>
          <a:xfrm>
            <a:off x="8381796" y="4822425"/>
            <a:ext cx="537710" cy="158585"/>
            <a:chOff x="22351457" y="12859799"/>
            <a:chExt cx="1433894" cy="422893"/>
          </a:xfrm>
        </p:grpSpPr>
        <p:grpSp>
          <p:nvGrpSpPr>
            <p:cNvPr id="4330" name="Google Shape;4330;p283"/>
            <p:cNvGrpSpPr/>
            <p:nvPr/>
          </p:nvGrpSpPr>
          <p:grpSpPr>
            <a:xfrm>
              <a:off x="22351457" y="12859799"/>
              <a:ext cx="1379787" cy="422893"/>
              <a:chOff x="22351457" y="12859799"/>
              <a:chExt cx="1379787" cy="422893"/>
            </a:xfrm>
          </p:grpSpPr>
          <p:sp>
            <p:nvSpPr>
              <p:cNvPr id="4331" name="Google Shape;4331;p28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32" name="Google Shape;4332;p28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333" name="Google Shape;4333;p283"/>
              <p:cNvGrpSpPr/>
              <p:nvPr/>
            </p:nvGrpSpPr>
            <p:grpSpPr>
              <a:xfrm>
                <a:off x="23288552" y="12859801"/>
                <a:ext cx="442692" cy="422765"/>
                <a:chOff x="23288552" y="12859801"/>
                <a:chExt cx="442692" cy="422765"/>
              </a:xfrm>
            </p:grpSpPr>
            <p:grpSp>
              <p:nvGrpSpPr>
                <p:cNvPr id="4334" name="Google Shape;4334;p283"/>
                <p:cNvGrpSpPr/>
                <p:nvPr/>
              </p:nvGrpSpPr>
              <p:grpSpPr>
                <a:xfrm>
                  <a:off x="23288552" y="12859801"/>
                  <a:ext cx="442692" cy="422765"/>
                  <a:chOff x="23288552" y="12859801"/>
                  <a:chExt cx="442692" cy="422765"/>
                </a:xfrm>
              </p:grpSpPr>
              <p:sp>
                <p:nvSpPr>
                  <p:cNvPr id="4335" name="Google Shape;4335;p28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36" name="Google Shape;4336;p28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37" name="Google Shape;4337;p28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338" name="Google Shape;4338;p28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39" name="Google Shape;4339;p28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340" name="Google Shape;4340;p283"/>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41" name="Google Shape;4341;p283"/>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4342" name="Google Shape;4342;p283"/>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4343" name="Google Shape;4343;p283"/>
          <p:cNvSpPr>
            <a:spLocks noGrp="1"/>
          </p:cNvSpPr>
          <p:nvPr>
            <p:ph type="pic" idx="2"/>
          </p:nvPr>
        </p:nvSpPr>
        <p:spPr>
          <a:xfrm>
            <a:off x="5591478" y="926991"/>
            <a:ext cx="1622400" cy="3592800"/>
          </a:xfrm>
          <a:prstGeom prst="roundRect">
            <a:avLst>
              <a:gd name="adj" fmla="val 10452"/>
            </a:avLst>
          </a:prstGeom>
          <a:noFill/>
          <a:ln>
            <a:noFill/>
          </a:ln>
        </p:spPr>
      </p:sp>
      <p:sp>
        <p:nvSpPr>
          <p:cNvPr id="4344" name="Google Shape;4344;p283"/>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89"/>
        <p:cNvGrpSpPr/>
        <p:nvPr/>
      </p:nvGrpSpPr>
      <p:grpSpPr>
        <a:xfrm>
          <a:off x="0" y="0"/>
          <a:ext cx="0" cy="0"/>
          <a:chOff x="0" y="0"/>
          <a:chExt cx="0" cy="0"/>
        </a:xfrm>
      </p:grpSpPr>
      <p:sp>
        <p:nvSpPr>
          <p:cNvPr id="290" name="Google Shape;290;p30"/>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1" name="Google Shape;291;p30"/>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2" name="Google Shape;292;p30"/>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 name="Google Shape;293;p30"/>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94" name="Google Shape;294;p30"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295" name="Google Shape;295;p30"/>
          <p:cNvGrpSpPr/>
          <p:nvPr/>
        </p:nvGrpSpPr>
        <p:grpSpPr>
          <a:xfrm>
            <a:off x="492246" y="2107297"/>
            <a:ext cx="310012" cy="422913"/>
            <a:chOff x="11879262" y="6424612"/>
            <a:chExt cx="632935" cy="863441"/>
          </a:xfrm>
        </p:grpSpPr>
        <p:sp>
          <p:nvSpPr>
            <p:cNvPr id="296" name="Google Shape;296;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 name="Google Shape;297;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8" name="Google Shape;298;p30"/>
          <p:cNvGrpSpPr/>
          <p:nvPr/>
        </p:nvGrpSpPr>
        <p:grpSpPr>
          <a:xfrm>
            <a:off x="2257118" y="2107297"/>
            <a:ext cx="310012" cy="422913"/>
            <a:chOff x="11879262" y="6424612"/>
            <a:chExt cx="632935" cy="863441"/>
          </a:xfrm>
        </p:grpSpPr>
        <p:sp>
          <p:nvSpPr>
            <p:cNvPr id="299" name="Google Shape;299;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 name="Google Shape;300;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301" name="Google Shape;301;p30"/>
          <p:cNvGrpSpPr/>
          <p:nvPr/>
        </p:nvGrpSpPr>
        <p:grpSpPr>
          <a:xfrm>
            <a:off x="4021990" y="2107297"/>
            <a:ext cx="310012" cy="422913"/>
            <a:chOff x="11879262" y="6424612"/>
            <a:chExt cx="632935" cy="863441"/>
          </a:xfrm>
        </p:grpSpPr>
        <p:sp>
          <p:nvSpPr>
            <p:cNvPr id="302" name="Google Shape;302;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3" name="Google Shape;303;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4" name="Google Shape;304;p30"/>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5" name="Google Shape;305;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6" name="Google Shape;306;p30"/>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307" name="Google Shape;307;p30"/>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8" name="Google Shape;308;p30"/>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9" name="Google Shape;309;p30"/>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10" name="Google Shape;310;p30"/>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11" name="Google Shape;311;p30"/>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12" name="Google Shape;312;p30"/>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313" name="Google Shape;313;p30"/>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4" name="Google Shape;314;p30"/>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5" name="Google Shape;315;p30"/>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6" name="Google Shape;316;p30"/>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7" name="Google Shape;317;p30"/>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8" name="Google Shape;318;p30"/>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9" name="Google Shape;319;p30"/>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0" name="Google Shape;320;p30"/>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1" name="Google Shape;321;p30"/>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2" name="Google Shape;322;p30"/>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3" name="Google Shape;323;p30"/>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4" name="Google Shape;324;p30"/>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5" name="Google Shape;325;p30"/>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6" name="Google Shape;326;p30"/>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4345"/>
        <p:cNvGrpSpPr/>
        <p:nvPr/>
      </p:nvGrpSpPr>
      <p:grpSpPr>
        <a:xfrm>
          <a:off x="0" y="0"/>
          <a:ext cx="0" cy="0"/>
          <a:chOff x="0" y="0"/>
          <a:chExt cx="0" cy="0"/>
        </a:xfrm>
      </p:grpSpPr>
      <p:sp>
        <p:nvSpPr>
          <p:cNvPr id="4346" name="Google Shape;4346;p284"/>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47" name="Google Shape;4347;p284"/>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48" name="Google Shape;4348;p2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49" name="Google Shape;4349;p284"/>
          <p:cNvSpPr>
            <a:spLocks noGrp="1"/>
          </p:cNvSpPr>
          <p:nvPr>
            <p:ph type="pic" idx="2"/>
          </p:nvPr>
        </p:nvSpPr>
        <p:spPr>
          <a:xfrm>
            <a:off x="4049979" y="1050131"/>
            <a:ext cx="4778700" cy="3503400"/>
          </a:xfrm>
          <a:prstGeom prst="roundRect">
            <a:avLst>
              <a:gd name="adj" fmla="val 2712"/>
            </a:avLst>
          </a:prstGeom>
          <a:noFill/>
          <a:ln>
            <a:noFill/>
          </a:ln>
        </p:spPr>
      </p:sp>
      <p:sp>
        <p:nvSpPr>
          <p:cNvPr id="4350" name="Google Shape;4350;p284"/>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4351" name="Google Shape;4351;p284"/>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4352"/>
        <p:cNvGrpSpPr/>
        <p:nvPr/>
      </p:nvGrpSpPr>
      <p:grpSpPr>
        <a:xfrm>
          <a:off x="0" y="0"/>
          <a:ext cx="0" cy="0"/>
          <a:chOff x="0" y="0"/>
          <a:chExt cx="0" cy="0"/>
        </a:xfrm>
      </p:grpSpPr>
      <p:sp>
        <p:nvSpPr>
          <p:cNvPr id="4353" name="Google Shape;4353;p285"/>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54" name="Google Shape;4354;p285"/>
          <p:cNvSpPr>
            <a:spLocks noGrp="1"/>
          </p:cNvSpPr>
          <p:nvPr>
            <p:ph type="pic" idx="2"/>
          </p:nvPr>
        </p:nvSpPr>
        <p:spPr>
          <a:xfrm>
            <a:off x="348885" y="1050131"/>
            <a:ext cx="3610500" cy="3503400"/>
          </a:xfrm>
          <a:prstGeom prst="roundRect">
            <a:avLst>
              <a:gd name="adj" fmla="val 2189"/>
            </a:avLst>
          </a:prstGeom>
          <a:noFill/>
          <a:ln>
            <a:noFill/>
          </a:ln>
        </p:spPr>
      </p:sp>
      <p:sp>
        <p:nvSpPr>
          <p:cNvPr id="4355" name="Google Shape;4355;p285"/>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56" name="Google Shape;4356;p2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57" name="Google Shape;4357;p285"/>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4358" name="Google Shape;4358;p285"/>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4359"/>
        <p:cNvGrpSpPr/>
        <p:nvPr/>
      </p:nvGrpSpPr>
      <p:grpSpPr>
        <a:xfrm>
          <a:off x="0" y="0"/>
          <a:ext cx="0" cy="0"/>
          <a:chOff x="0" y="0"/>
          <a:chExt cx="0" cy="0"/>
        </a:xfrm>
      </p:grpSpPr>
      <p:sp>
        <p:nvSpPr>
          <p:cNvPr id="4360" name="Google Shape;4360;p286"/>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61" name="Google Shape;4361;p286"/>
          <p:cNvSpPr>
            <a:spLocks noGrp="1"/>
          </p:cNvSpPr>
          <p:nvPr>
            <p:ph type="pic" idx="2"/>
          </p:nvPr>
        </p:nvSpPr>
        <p:spPr>
          <a:xfrm>
            <a:off x="348885" y="1050131"/>
            <a:ext cx="3610500" cy="3503400"/>
          </a:xfrm>
          <a:prstGeom prst="roundRect">
            <a:avLst>
              <a:gd name="adj" fmla="val 4573"/>
            </a:avLst>
          </a:prstGeom>
          <a:noFill/>
          <a:ln>
            <a:noFill/>
          </a:ln>
        </p:spPr>
      </p:sp>
      <p:sp>
        <p:nvSpPr>
          <p:cNvPr id="4362" name="Google Shape;4362;p286"/>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63" name="Google Shape;4363;p2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64" name="Google Shape;4364;p286"/>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4365" name="Google Shape;4365;p286"/>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4366"/>
        <p:cNvGrpSpPr/>
        <p:nvPr/>
      </p:nvGrpSpPr>
      <p:grpSpPr>
        <a:xfrm>
          <a:off x="0" y="0"/>
          <a:ext cx="0" cy="0"/>
          <a:chOff x="0" y="0"/>
          <a:chExt cx="0" cy="0"/>
        </a:xfrm>
      </p:grpSpPr>
      <p:sp>
        <p:nvSpPr>
          <p:cNvPr id="4367" name="Google Shape;4367;p287"/>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68" name="Google Shape;4368;p287"/>
          <p:cNvSpPr>
            <a:spLocks noGrp="1"/>
          </p:cNvSpPr>
          <p:nvPr>
            <p:ph type="pic" idx="2"/>
          </p:nvPr>
        </p:nvSpPr>
        <p:spPr>
          <a:xfrm>
            <a:off x="348885" y="407194"/>
            <a:ext cx="3610500" cy="4146300"/>
          </a:xfrm>
          <a:prstGeom prst="roundRect">
            <a:avLst>
              <a:gd name="adj" fmla="val 3414"/>
            </a:avLst>
          </a:prstGeom>
          <a:noFill/>
          <a:ln>
            <a:noFill/>
          </a:ln>
        </p:spPr>
      </p:sp>
      <p:sp>
        <p:nvSpPr>
          <p:cNvPr id="4369" name="Google Shape;4369;p287"/>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70" name="Google Shape;4370;p2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71" name="Google Shape;4371;p287"/>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372" name="Google Shape;4372;p287"/>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4373"/>
        <p:cNvGrpSpPr/>
        <p:nvPr/>
      </p:nvGrpSpPr>
      <p:grpSpPr>
        <a:xfrm>
          <a:off x="0" y="0"/>
          <a:ext cx="0" cy="0"/>
          <a:chOff x="0" y="0"/>
          <a:chExt cx="0" cy="0"/>
        </a:xfrm>
      </p:grpSpPr>
      <p:sp>
        <p:nvSpPr>
          <p:cNvPr id="4374" name="Google Shape;4374;p288"/>
          <p:cNvSpPr>
            <a:spLocks noGrp="1"/>
          </p:cNvSpPr>
          <p:nvPr>
            <p:ph type="pic" idx="2"/>
          </p:nvPr>
        </p:nvSpPr>
        <p:spPr>
          <a:xfrm>
            <a:off x="413170" y="428625"/>
            <a:ext cx="4203600" cy="4107600"/>
          </a:xfrm>
          <a:prstGeom prst="roundRect">
            <a:avLst>
              <a:gd name="adj" fmla="val 3414"/>
            </a:avLst>
          </a:prstGeom>
          <a:noFill/>
          <a:ln>
            <a:noFill/>
          </a:ln>
        </p:spPr>
      </p:sp>
      <p:sp>
        <p:nvSpPr>
          <p:cNvPr id="4375" name="Google Shape;4375;p288"/>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76" name="Google Shape;4376;p288"/>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4377" name="Google Shape;4377;p288"/>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4378"/>
        <p:cNvGrpSpPr/>
        <p:nvPr/>
      </p:nvGrpSpPr>
      <p:grpSpPr>
        <a:xfrm>
          <a:off x="0" y="0"/>
          <a:ext cx="0" cy="0"/>
          <a:chOff x="0" y="0"/>
          <a:chExt cx="0" cy="0"/>
        </a:xfrm>
      </p:grpSpPr>
      <p:sp>
        <p:nvSpPr>
          <p:cNvPr id="4379" name="Google Shape;4379;p289"/>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80" name="Google Shape;4380;p289"/>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81" name="Google Shape;4381;p2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82" name="Google Shape;4382;p289"/>
          <p:cNvSpPr>
            <a:spLocks noGrp="1"/>
          </p:cNvSpPr>
          <p:nvPr>
            <p:ph type="pic" idx="2"/>
          </p:nvPr>
        </p:nvSpPr>
        <p:spPr>
          <a:xfrm>
            <a:off x="4049979" y="364331"/>
            <a:ext cx="4778400" cy="4189200"/>
          </a:xfrm>
          <a:prstGeom prst="roundRect">
            <a:avLst>
              <a:gd name="adj" fmla="val 4803"/>
            </a:avLst>
          </a:prstGeom>
          <a:noFill/>
          <a:ln>
            <a:noFill/>
          </a:ln>
        </p:spPr>
      </p:sp>
      <p:sp>
        <p:nvSpPr>
          <p:cNvPr id="4383" name="Google Shape;4383;p289"/>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4384"/>
        <p:cNvGrpSpPr/>
        <p:nvPr/>
      </p:nvGrpSpPr>
      <p:grpSpPr>
        <a:xfrm>
          <a:off x="0" y="0"/>
          <a:ext cx="0" cy="0"/>
          <a:chOff x="0" y="0"/>
          <a:chExt cx="0" cy="0"/>
        </a:xfrm>
      </p:grpSpPr>
      <p:sp>
        <p:nvSpPr>
          <p:cNvPr id="4385" name="Google Shape;4385;p290"/>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86" name="Google Shape;4386;p290"/>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87" name="Google Shape;4387;p2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88" name="Google Shape;4388;p290"/>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389" name="Google Shape;4389;p290"/>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390" name="Google Shape;4390;p290"/>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391" name="Google Shape;4391;p290"/>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4392"/>
        <p:cNvGrpSpPr/>
        <p:nvPr/>
      </p:nvGrpSpPr>
      <p:grpSpPr>
        <a:xfrm>
          <a:off x="0" y="0"/>
          <a:ext cx="0" cy="0"/>
          <a:chOff x="0" y="0"/>
          <a:chExt cx="0" cy="0"/>
        </a:xfrm>
      </p:grpSpPr>
      <p:sp>
        <p:nvSpPr>
          <p:cNvPr id="4393" name="Google Shape;4393;p291"/>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94" name="Google Shape;4394;p291"/>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95" name="Google Shape;4395;p2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96" name="Google Shape;4396;p291"/>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397" name="Google Shape;4397;p291"/>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4398"/>
        <p:cNvGrpSpPr/>
        <p:nvPr/>
      </p:nvGrpSpPr>
      <p:grpSpPr>
        <a:xfrm>
          <a:off x="0" y="0"/>
          <a:ext cx="0" cy="0"/>
          <a:chOff x="0" y="0"/>
          <a:chExt cx="0" cy="0"/>
        </a:xfrm>
      </p:grpSpPr>
      <p:sp>
        <p:nvSpPr>
          <p:cNvPr id="4399" name="Google Shape;4399;p292"/>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00" name="Google Shape;4400;p292"/>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01" name="Google Shape;4401;p2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02" name="Google Shape;4402;p292"/>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403" name="Google Shape;4403;p292"/>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404" name="Google Shape;4404;p292"/>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4405"/>
        <p:cNvGrpSpPr/>
        <p:nvPr/>
      </p:nvGrpSpPr>
      <p:grpSpPr>
        <a:xfrm>
          <a:off x="0" y="0"/>
          <a:ext cx="0" cy="0"/>
          <a:chOff x="0" y="0"/>
          <a:chExt cx="0" cy="0"/>
        </a:xfrm>
      </p:grpSpPr>
      <p:sp>
        <p:nvSpPr>
          <p:cNvPr id="4406" name="Google Shape;4406;p293"/>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07" name="Google Shape;4407;p293"/>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08" name="Google Shape;4408;p2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09" name="Google Shape;4409;p293"/>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410" name="Google Shape;4410;p293"/>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9" name="Google Shape;329;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30" name="Google Shape;330;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31" name="Google Shape;331;p31"/>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2" name="Google Shape;332;p31"/>
          <p:cNvGrpSpPr/>
          <p:nvPr/>
        </p:nvGrpSpPr>
        <p:grpSpPr>
          <a:xfrm>
            <a:off x="3439811" y="1471503"/>
            <a:ext cx="329633" cy="422913"/>
            <a:chOff x="11879262" y="6424612"/>
            <a:chExt cx="632935" cy="863441"/>
          </a:xfrm>
        </p:grpSpPr>
        <p:sp>
          <p:nvSpPr>
            <p:cNvPr id="333" name="Google Shape;333;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4" name="Google Shape;334;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5" name="Google Shape;335;p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6" name="Google Shape;336;p31"/>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7" name="Google Shape;337;p31"/>
          <p:cNvGrpSpPr/>
          <p:nvPr/>
        </p:nvGrpSpPr>
        <p:grpSpPr>
          <a:xfrm>
            <a:off x="5335357" y="1471503"/>
            <a:ext cx="329633" cy="422913"/>
            <a:chOff x="11879262" y="6424612"/>
            <a:chExt cx="632935" cy="863441"/>
          </a:xfrm>
        </p:grpSpPr>
        <p:sp>
          <p:nvSpPr>
            <p:cNvPr id="338" name="Google Shape;338;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9" name="Google Shape;339;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0" name="Google Shape;340;p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41" name="Google Shape;341;p31"/>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42" name="Google Shape;342;p31"/>
          <p:cNvGrpSpPr/>
          <p:nvPr/>
        </p:nvGrpSpPr>
        <p:grpSpPr>
          <a:xfrm>
            <a:off x="7230904" y="1471503"/>
            <a:ext cx="329633" cy="422913"/>
            <a:chOff x="11879262" y="6424612"/>
            <a:chExt cx="632935" cy="863441"/>
          </a:xfrm>
        </p:grpSpPr>
        <p:sp>
          <p:nvSpPr>
            <p:cNvPr id="343" name="Google Shape;343;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44" name="Google Shape;344;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5" name="Google Shape;345;p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46" name="Google Shape;346;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47" name="Google Shape;347;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48" name="Google Shape;348;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49" name="Google Shape;349;p31"/>
          <p:cNvSpPr>
            <a:spLocks noGrp="1"/>
          </p:cNvSpPr>
          <p:nvPr>
            <p:ph type="pic" idx="2"/>
          </p:nvPr>
        </p:nvSpPr>
        <p:spPr>
          <a:xfrm>
            <a:off x="315022" y="1317397"/>
            <a:ext cx="2851200" cy="2232600"/>
          </a:xfrm>
          <a:prstGeom prst="roundRect">
            <a:avLst>
              <a:gd name="adj" fmla="val 2191"/>
            </a:avLst>
          </a:prstGeom>
          <a:noFill/>
          <a:ln>
            <a:noFill/>
          </a:ln>
        </p:spPr>
      </p:sp>
      <p:sp>
        <p:nvSpPr>
          <p:cNvPr id="350" name="Google Shape;350;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51" name="Google Shape;351;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52" name="Google Shape;352;p31"/>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3" name="Google Shape;353;p31"/>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4" name="Google Shape;354;p31"/>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5" name="Google Shape;355;p31"/>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6" name="Google Shape;356;p31"/>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7" name="Google Shape;357;p31"/>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8" name="Google Shape;358;p31"/>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9" name="Google Shape;359;p31"/>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0" name="Google Shape;360;p31"/>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1" name="Google Shape;361;p31"/>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2" name="Google Shape;362;p31"/>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3" name="Google Shape;363;p31"/>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4" name="Google Shape;364;p31"/>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5" name="Google Shape;365;p31"/>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4411"/>
        <p:cNvGrpSpPr/>
        <p:nvPr/>
      </p:nvGrpSpPr>
      <p:grpSpPr>
        <a:xfrm>
          <a:off x="0" y="0"/>
          <a:ext cx="0" cy="0"/>
          <a:chOff x="0" y="0"/>
          <a:chExt cx="0" cy="0"/>
        </a:xfrm>
      </p:grpSpPr>
      <p:sp>
        <p:nvSpPr>
          <p:cNvPr id="4412" name="Google Shape;4412;p294"/>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13" name="Google Shape;4413;p2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14" name="Google Shape;4414;p294"/>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15" name="Google Shape;4415;p294"/>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16" name="Google Shape;4416;p294"/>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7" name="Google Shape;4417;p294"/>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8" name="Google Shape;4418;p294"/>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9" name="Google Shape;4419;p294"/>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20" name="Google Shape;4420;p294"/>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21" name="Google Shape;4421;p294"/>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2" name="Google Shape;4422;p294"/>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3" name="Google Shape;4423;p294"/>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4" name="Google Shape;4424;p294"/>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5" name="Google Shape;4425;p294"/>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6" name="Google Shape;4426;p294"/>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7" name="Google Shape;4427;p294"/>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8" name="Google Shape;4428;p294"/>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9" name="Google Shape;4429;p294"/>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30" name="Google Shape;4430;p294"/>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4431"/>
        <p:cNvGrpSpPr/>
        <p:nvPr/>
      </p:nvGrpSpPr>
      <p:grpSpPr>
        <a:xfrm>
          <a:off x="0" y="0"/>
          <a:ext cx="0" cy="0"/>
          <a:chOff x="0" y="0"/>
          <a:chExt cx="0" cy="0"/>
        </a:xfrm>
      </p:grpSpPr>
      <p:sp>
        <p:nvSpPr>
          <p:cNvPr id="4432" name="Google Shape;4432;p295"/>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3" name="Google Shape;4433;p295"/>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4" name="Google Shape;4434;p295"/>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5" name="Google Shape;4435;p295"/>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6" name="Google Shape;4436;p295"/>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7" name="Google Shape;4437;p295"/>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38" name="Google Shape;4438;p2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39" name="Google Shape;4439;p295"/>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40" name="Google Shape;4440;p295"/>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1" name="Google Shape;4441;p295"/>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2" name="Google Shape;4442;p295"/>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3" name="Google Shape;4443;p295"/>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4" name="Google Shape;4444;p295"/>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5" name="Google Shape;4445;p295"/>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6" name="Google Shape;4446;p295"/>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7" name="Google Shape;4447;p295"/>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8" name="Google Shape;4448;p295"/>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9" name="Google Shape;4449;p295"/>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0" name="Google Shape;4450;p295"/>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1" name="Google Shape;4451;p295"/>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2" name="Google Shape;4452;p295"/>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3" name="Google Shape;4453;p295"/>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4" name="Google Shape;4454;p295"/>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4455"/>
        <p:cNvGrpSpPr/>
        <p:nvPr/>
      </p:nvGrpSpPr>
      <p:grpSpPr>
        <a:xfrm>
          <a:off x="0" y="0"/>
          <a:ext cx="0" cy="0"/>
          <a:chOff x="0" y="0"/>
          <a:chExt cx="0" cy="0"/>
        </a:xfrm>
      </p:grpSpPr>
      <p:sp>
        <p:nvSpPr>
          <p:cNvPr id="4456" name="Google Shape;4456;p296"/>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7" name="Google Shape;4457;p296"/>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8" name="Google Shape;4458;p296"/>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9" name="Google Shape;4459;p296"/>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60" name="Google Shape;4460;p296"/>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61" name="Google Shape;4461;p296"/>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462" name="Google Shape;4462;p296"/>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63" name="Google Shape;4463;p2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464" name="Google Shape;4464;p296"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4465" name="Google Shape;4465;p296"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4466" name="Google Shape;4466;p296"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4467" name="Google Shape;4467;p296"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4468" name="Google Shape;4468;p296"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4469" name="Google Shape;4469;p296"/>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0" name="Google Shape;4470;p296"/>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1" name="Google Shape;4471;p296"/>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2" name="Google Shape;4472;p296"/>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3" name="Google Shape;4473;p296"/>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4" name="Google Shape;4474;p296"/>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5" name="Google Shape;4475;p296"/>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6" name="Google Shape;4476;p296"/>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7" name="Google Shape;4477;p296"/>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8" name="Google Shape;4478;p296"/>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4479"/>
        <p:cNvGrpSpPr/>
        <p:nvPr/>
      </p:nvGrpSpPr>
      <p:grpSpPr>
        <a:xfrm>
          <a:off x="0" y="0"/>
          <a:ext cx="0" cy="0"/>
          <a:chOff x="0" y="0"/>
          <a:chExt cx="0" cy="0"/>
        </a:xfrm>
      </p:grpSpPr>
      <p:sp>
        <p:nvSpPr>
          <p:cNvPr id="4480" name="Google Shape;4480;p297"/>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1" name="Google Shape;4481;p297"/>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2" name="Google Shape;4482;p297"/>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3" name="Google Shape;4483;p297"/>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4" name="Google Shape;4484;p297"/>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5" name="Google Shape;4485;p297"/>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486" name="Google Shape;4486;p297"/>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87" name="Google Shape;4487;p2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488" name="Google Shape;4488;p297"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4489" name="Google Shape;4489;p297"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4490" name="Google Shape;4490;p297"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4491" name="Google Shape;4491;p297"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4492" name="Google Shape;4492;p297"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4493" name="Google Shape;4493;p297"/>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4" name="Google Shape;4494;p297"/>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5" name="Google Shape;4495;p297"/>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6" name="Google Shape;4496;p297"/>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7" name="Google Shape;4497;p297"/>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8" name="Google Shape;4498;p297"/>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99" name="Google Shape;4499;p297"/>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0" name="Google Shape;4500;p297"/>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1" name="Google Shape;4501;p297"/>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2" name="Google Shape;4502;p297"/>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4503"/>
        <p:cNvGrpSpPr/>
        <p:nvPr/>
      </p:nvGrpSpPr>
      <p:grpSpPr>
        <a:xfrm>
          <a:off x="0" y="0"/>
          <a:ext cx="0" cy="0"/>
          <a:chOff x="0" y="0"/>
          <a:chExt cx="0" cy="0"/>
        </a:xfrm>
      </p:grpSpPr>
      <p:sp>
        <p:nvSpPr>
          <p:cNvPr id="4504" name="Google Shape;4504;p298"/>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5" name="Google Shape;4505;p298"/>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6" name="Google Shape;4506;p298"/>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7" name="Google Shape;4507;p298"/>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8" name="Google Shape;4508;p298"/>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09" name="Google Shape;4509;p298"/>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0" name="Google Shape;4510;p298"/>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1" name="Google Shape;4511;p298"/>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2" name="Google Shape;4512;p298"/>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13" name="Google Shape;4513;p2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14" name="Google Shape;4514;p298"/>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5" name="Google Shape;4515;p298"/>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6" name="Google Shape;4516;p298"/>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7" name="Google Shape;4517;p298"/>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8" name="Google Shape;4518;p298"/>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19" name="Google Shape;4519;p298"/>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0" name="Google Shape;4520;p298"/>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1" name="Google Shape;4521;p298"/>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2" name="Google Shape;4522;p298"/>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3" name="Google Shape;4523;p298"/>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4" name="Google Shape;4524;p298"/>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5" name="Google Shape;4525;p298"/>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4526"/>
        <p:cNvGrpSpPr/>
        <p:nvPr/>
      </p:nvGrpSpPr>
      <p:grpSpPr>
        <a:xfrm>
          <a:off x="0" y="0"/>
          <a:ext cx="0" cy="0"/>
          <a:chOff x="0" y="0"/>
          <a:chExt cx="0" cy="0"/>
        </a:xfrm>
      </p:grpSpPr>
      <p:sp>
        <p:nvSpPr>
          <p:cNvPr id="4527" name="Google Shape;4527;p299"/>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28" name="Google Shape;4528;p299"/>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29" name="Google Shape;4529;p299"/>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0" name="Google Shape;4530;p299"/>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1" name="Google Shape;4531;p299"/>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2" name="Google Shape;4532;p299"/>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3" name="Google Shape;4533;p299"/>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4" name="Google Shape;4534;p299"/>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5" name="Google Shape;4535;p299"/>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6" name="Google Shape;4536;p299"/>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7" name="Google Shape;4537;p299"/>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38" name="Google Shape;4538;p2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39" name="Google Shape;4539;p299"/>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0" name="Google Shape;4540;p299"/>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1" name="Google Shape;4541;p299"/>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2" name="Google Shape;4542;p299"/>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3" name="Google Shape;4543;p299"/>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4" name="Google Shape;4544;p299"/>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5" name="Google Shape;4545;p299"/>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6" name="Google Shape;4546;p299"/>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7" name="Google Shape;4547;p299"/>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8" name="Google Shape;4548;p299"/>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9" name="Google Shape;4549;p299"/>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0" name="Google Shape;4550;p299"/>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1" name="Google Shape;4551;p299"/>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2" name="Google Shape;4552;p299"/>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3" name="Google Shape;4553;p299"/>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4554"/>
        <p:cNvGrpSpPr/>
        <p:nvPr/>
      </p:nvGrpSpPr>
      <p:grpSpPr>
        <a:xfrm>
          <a:off x="0" y="0"/>
          <a:ext cx="0" cy="0"/>
          <a:chOff x="0" y="0"/>
          <a:chExt cx="0" cy="0"/>
        </a:xfrm>
      </p:grpSpPr>
      <p:sp>
        <p:nvSpPr>
          <p:cNvPr id="4555" name="Google Shape;4555;p3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56" name="Google Shape;4556;p3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4557"/>
        <p:cNvGrpSpPr/>
        <p:nvPr/>
      </p:nvGrpSpPr>
      <p:grpSpPr>
        <a:xfrm>
          <a:off x="0" y="0"/>
          <a:ext cx="0" cy="0"/>
          <a:chOff x="0" y="0"/>
          <a:chExt cx="0" cy="0"/>
        </a:xfrm>
      </p:grpSpPr>
      <p:sp>
        <p:nvSpPr>
          <p:cNvPr id="4558" name="Google Shape;4558;p3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59" name="Google Shape;4559;p3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4560"/>
        <p:cNvGrpSpPr/>
        <p:nvPr/>
      </p:nvGrpSpPr>
      <p:grpSpPr>
        <a:xfrm>
          <a:off x="0" y="0"/>
          <a:ext cx="0" cy="0"/>
          <a:chOff x="0" y="0"/>
          <a:chExt cx="0" cy="0"/>
        </a:xfrm>
      </p:grpSpPr>
      <p:sp>
        <p:nvSpPr>
          <p:cNvPr id="4561" name="Google Shape;4561;p3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2" name="Google Shape;4562;p3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4563"/>
        <p:cNvGrpSpPr/>
        <p:nvPr/>
      </p:nvGrpSpPr>
      <p:grpSpPr>
        <a:xfrm>
          <a:off x="0" y="0"/>
          <a:ext cx="0" cy="0"/>
          <a:chOff x="0" y="0"/>
          <a:chExt cx="0" cy="0"/>
        </a:xfrm>
      </p:grpSpPr>
      <p:sp>
        <p:nvSpPr>
          <p:cNvPr id="4564" name="Google Shape;4564;p303"/>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5" name="Google Shape;4565;p3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66"/>
        <p:cNvGrpSpPr/>
        <p:nvPr/>
      </p:nvGrpSpPr>
      <p:grpSpPr>
        <a:xfrm>
          <a:off x="0" y="0"/>
          <a:ext cx="0" cy="0"/>
          <a:chOff x="0" y="0"/>
          <a:chExt cx="0" cy="0"/>
        </a:xfrm>
      </p:grpSpPr>
      <p:sp>
        <p:nvSpPr>
          <p:cNvPr id="367" name="Google Shape;367;p32"/>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68" name="Google Shape;368;p32"/>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69" name="Google Shape;369;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70" name="Google Shape;370;p32"/>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1" name="Google Shape;371;p32"/>
          <p:cNvGrpSpPr/>
          <p:nvPr/>
        </p:nvGrpSpPr>
        <p:grpSpPr>
          <a:xfrm>
            <a:off x="3439811" y="1471503"/>
            <a:ext cx="329633" cy="422913"/>
            <a:chOff x="11879262" y="6424612"/>
            <a:chExt cx="632935" cy="863441"/>
          </a:xfrm>
        </p:grpSpPr>
        <p:sp>
          <p:nvSpPr>
            <p:cNvPr id="372" name="Google Shape;372;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3" name="Google Shape;373;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4" name="Google Shape;374;p32"/>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5" name="Google Shape;375;p32"/>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6" name="Google Shape;376;p32"/>
          <p:cNvGrpSpPr/>
          <p:nvPr/>
        </p:nvGrpSpPr>
        <p:grpSpPr>
          <a:xfrm>
            <a:off x="5335357" y="1471503"/>
            <a:ext cx="329633" cy="422913"/>
            <a:chOff x="11879262" y="6424612"/>
            <a:chExt cx="632935" cy="863441"/>
          </a:xfrm>
        </p:grpSpPr>
        <p:sp>
          <p:nvSpPr>
            <p:cNvPr id="377" name="Google Shape;377;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8" name="Google Shape;378;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9" name="Google Shape;379;p32"/>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80" name="Google Shape;380;p32"/>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81" name="Google Shape;381;p32"/>
          <p:cNvGrpSpPr/>
          <p:nvPr/>
        </p:nvGrpSpPr>
        <p:grpSpPr>
          <a:xfrm>
            <a:off x="7230904" y="1471503"/>
            <a:ext cx="329633" cy="422913"/>
            <a:chOff x="11879262" y="6424612"/>
            <a:chExt cx="632935" cy="863441"/>
          </a:xfrm>
        </p:grpSpPr>
        <p:sp>
          <p:nvSpPr>
            <p:cNvPr id="382" name="Google Shape;382;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83" name="Google Shape;383;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84" name="Google Shape;384;p32"/>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85" name="Google Shape;385;p32"/>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86" name="Google Shape;386;p32"/>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87" name="Google Shape;387;p32"/>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88" name="Google Shape;388;p32"/>
          <p:cNvSpPr>
            <a:spLocks noGrp="1"/>
          </p:cNvSpPr>
          <p:nvPr>
            <p:ph type="pic" idx="2"/>
          </p:nvPr>
        </p:nvSpPr>
        <p:spPr>
          <a:xfrm>
            <a:off x="315022" y="1317397"/>
            <a:ext cx="2851200" cy="2232600"/>
          </a:xfrm>
          <a:prstGeom prst="roundRect">
            <a:avLst>
              <a:gd name="adj" fmla="val 2191"/>
            </a:avLst>
          </a:prstGeom>
          <a:noFill/>
          <a:ln>
            <a:noFill/>
          </a:ln>
        </p:spPr>
      </p:sp>
      <p:sp>
        <p:nvSpPr>
          <p:cNvPr id="389" name="Google Shape;389;p32"/>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90" name="Google Shape;390;p32"/>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91" name="Google Shape;391;p32"/>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2" name="Google Shape;392;p32"/>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3" name="Google Shape;393;p32"/>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4" name="Google Shape;394;p32"/>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5" name="Google Shape;395;p32"/>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6" name="Google Shape;396;p32"/>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7" name="Google Shape;397;p32"/>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8" name="Google Shape;398;p32"/>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9" name="Google Shape;399;p32"/>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0" name="Google Shape;400;p32"/>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1" name="Google Shape;401;p32"/>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2" name="Google Shape;402;p32"/>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3" name="Google Shape;403;p32"/>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4" name="Google Shape;404;p32"/>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4566"/>
        <p:cNvGrpSpPr/>
        <p:nvPr/>
      </p:nvGrpSpPr>
      <p:grpSpPr>
        <a:xfrm>
          <a:off x="0" y="0"/>
          <a:ext cx="0" cy="0"/>
          <a:chOff x="0" y="0"/>
          <a:chExt cx="0" cy="0"/>
        </a:xfrm>
      </p:grpSpPr>
      <p:sp>
        <p:nvSpPr>
          <p:cNvPr id="4567" name="Google Shape;4567;p30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8" name="Google Shape;4568;p3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4569"/>
        <p:cNvGrpSpPr/>
        <p:nvPr/>
      </p:nvGrpSpPr>
      <p:grpSpPr>
        <a:xfrm>
          <a:off x="0" y="0"/>
          <a:ext cx="0" cy="0"/>
          <a:chOff x="0" y="0"/>
          <a:chExt cx="0" cy="0"/>
        </a:xfrm>
      </p:grpSpPr>
      <p:sp>
        <p:nvSpPr>
          <p:cNvPr id="4570" name="Google Shape;4570;p305"/>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71" name="Google Shape;4571;p3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4572"/>
        <p:cNvGrpSpPr/>
        <p:nvPr/>
      </p:nvGrpSpPr>
      <p:grpSpPr>
        <a:xfrm>
          <a:off x="0" y="0"/>
          <a:ext cx="0" cy="0"/>
          <a:chOff x="0" y="0"/>
          <a:chExt cx="0" cy="0"/>
        </a:xfrm>
      </p:grpSpPr>
      <p:sp>
        <p:nvSpPr>
          <p:cNvPr id="4573" name="Google Shape;4573;p306"/>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74" name="Google Shape;4574;p306"/>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75" name="Google Shape;4575;p30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76" name="Google Shape;4576;p3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4577" name="Google Shape;4577;p306"/>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78" name="Google Shape;4578;p306"/>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79" name="Google Shape;4579;p306"/>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0" name="Google Shape;4580;p306"/>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1" name="Google Shape;4581;p306"/>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2" name="Google Shape;4582;p306"/>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3" name="Google Shape;4583;p306"/>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4" name="Google Shape;4584;p306"/>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4585"/>
        <p:cNvGrpSpPr/>
        <p:nvPr/>
      </p:nvGrpSpPr>
      <p:grpSpPr>
        <a:xfrm>
          <a:off x="0" y="0"/>
          <a:ext cx="0" cy="0"/>
          <a:chOff x="0" y="0"/>
          <a:chExt cx="0" cy="0"/>
        </a:xfrm>
      </p:grpSpPr>
      <p:sp>
        <p:nvSpPr>
          <p:cNvPr id="4586" name="Google Shape;4586;p307"/>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4587" name="Google Shape;4587;p307"/>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88" name="Google Shape;4588;p307"/>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89" name="Google Shape;4589;p3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90" name="Google Shape;4590;p307"/>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91" name="Google Shape;4591;p307"/>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92" name="Google Shape;4592;p307"/>
          <p:cNvSpPr>
            <a:spLocks noGrp="1"/>
          </p:cNvSpPr>
          <p:nvPr>
            <p:ph type="pic" idx="2"/>
          </p:nvPr>
        </p:nvSpPr>
        <p:spPr>
          <a:xfrm>
            <a:off x="1396124" y="302419"/>
            <a:ext cx="765900" cy="765600"/>
          </a:xfrm>
          <a:prstGeom prst="ellipse">
            <a:avLst/>
          </a:prstGeom>
          <a:noFill/>
          <a:ln>
            <a:noFill/>
          </a:ln>
        </p:spPr>
      </p:sp>
      <p:sp>
        <p:nvSpPr>
          <p:cNvPr id="4593" name="Google Shape;4593;p307"/>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4594" name="Google Shape;4594;p307"/>
          <p:cNvSpPr>
            <a:spLocks noGrp="1"/>
          </p:cNvSpPr>
          <p:nvPr>
            <p:ph type="pic" idx="3"/>
          </p:nvPr>
        </p:nvSpPr>
        <p:spPr>
          <a:xfrm>
            <a:off x="3743076" y="940554"/>
            <a:ext cx="1566000" cy="429900"/>
          </a:xfrm>
          <a:prstGeom prst="rect">
            <a:avLst/>
          </a:prstGeom>
          <a:solidFill>
            <a:schemeClr val="lt2"/>
          </a:solidFill>
          <a:ln>
            <a:noFill/>
          </a:ln>
        </p:spPr>
      </p:sp>
      <p:sp>
        <p:nvSpPr>
          <p:cNvPr id="4595" name="Google Shape;4595;p307"/>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4596" name="Google Shape;4596;p307"/>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4597"/>
        <p:cNvGrpSpPr/>
        <p:nvPr/>
      </p:nvGrpSpPr>
      <p:grpSpPr>
        <a:xfrm>
          <a:off x="0" y="0"/>
          <a:ext cx="0" cy="0"/>
          <a:chOff x="0" y="0"/>
          <a:chExt cx="0" cy="0"/>
        </a:xfrm>
      </p:grpSpPr>
      <p:sp>
        <p:nvSpPr>
          <p:cNvPr id="4598" name="Google Shape;4598;p3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4599"/>
        <p:cNvGrpSpPr/>
        <p:nvPr/>
      </p:nvGrpSpPr>
      <p:grpSpPr>
        <a:xfrm>
          <a:off x="0" y="0"/>
          <a:ext cx="0" cy="0"/>
          <a:chOff x="0" y="0"/>
          <a:chExt cx="0" cy="0"/>
        </a:xfrm>
      </p:grpSpPr>
      <p:sp>
        <p:nvSpPr>
          <p:cNvPr id="4600" name="Google Shape;4600;p309"/>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01" name="Google Shape;4601;p309"/>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02" name="Google Shape;4602;p3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603" name="Google Shape;4603;p309"/>
          <p:cNvGrpSpPr/>
          <p:nvPr/>
        </p:nvGrpSpPr>
        <p:grpSpPr>
          <a:xfrm>
            <a:off x="4363971" y="1237055"/>
            <a:ext cx="473625" cy="473625"/>
            <a:chOff x="-5326064" y="9047077"/>
            <a:chExt cx="1263000" cy="1263000"/>
          </a:xfrm>
        </p:grpSpPr>
        <p:sp>
          <p:nvSpPr>
            <p:cNvPr id="4604" name="Google Shape;4604;p3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05" name="Google Shape;4605;p3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06" name="Google Shape;4606;p309"/>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4607" name="Google Shape;4607;p309"/>
          <p:cNvGrpSpPr/>
          <p:nvPr/>
        </p:nvGrpSpPr>
        <p:grpSpPr>
          <a:xfrm>
            <a:off x="8381796" y="4822425"/>
            <a:ext cx="537710" cy="158585"/>
            <a:chOff x="22351457" y="12859799"/>
            <a:chExt cx="1433894" cy="422893"/>
          </a:xfrm>
        </p:grpSpPr>
        <p:grpSp>
          <p:nvGrpSpPr>
            <p:cNvPr id="4608" name="Google Shape;4608;p309"/>
            <p:cNvGrpSpPr/>
            <p:nvPr/>
          </p:nvGrpSpPr>
          <p:grpSpPr>
            <a:xfrm>
              <a:off x="22351457" y="12859799"/>
              <a:ext cx="1379787" cy="422893"/>
              <a:chOff x="22351457" y="12859799"/>
              <a:chExt cx="1379787" cy="422893"/>
            </a:xfrm>
          </p:grpSpPr>
          <p:sp>
            <p:nvSpPr>
              <p:cNvPr id="4609" name="Google Shape;4609;p3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10" name="Google Shape;4610;p3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11" name="Google Shape;4611;p309"/>
              <p:cNvGrpSpPr/>
              <p:nvPr/>
            </p:nvGrpSpPr>
            <p:grpSpPr>
              <a:xfrm>
                <a:off x="23288552" y="12859801"/>
                <a:ext cx="442692" cy="422765"/>
                <a:chOff x="23288552" y="12859801"/>
                <a:chExt cx="442692" cy="422765"/>
              </a:xfrm>
            </p:grpSpPr>
            <p:grpSp>
              <p:nvGrpSpPr>
                <p:cNvPr id="4612" name="Google Shape;4612;p309"/>
                <p:cNvGrpSpPr/>
                <p:nvPr/>
              </p:nvGrpSpPr>
              <p:grpSpPr>
                <a:xfrm>
                  <a:off x="23288552" y="12859801"/>
                  <a:ext cx="442692" cy="422765"/>
                  <a:chOff x="23288552" y="12859801"/>
                  <a:chExt cx="442692" cy="422765"/>
                </a:xfrm>
              </p:grpSpPr>
              <p:sp>
                <p:nvSpPr>
                  <p:cNvPr id="4613" name="Google Shape;4613;p3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14" name="Google Shape;4614;p3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15" name="Google Shape;4615;p3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16" name="Google Shape;4616;p3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17" name="Google Shape;4617;p3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18" name="Google Shape;4618;p3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4619"/>
        <p:cNvGrpSpPr/>
        <p:nvPr/>
      </p:nvGrpSpPr>
      <p:grpSpPr>
        <a:xfrm>
          <a:off x="0" y="0"/>
          <a:ext cx="0" cy="0"/>
          <a:chOff x="0" y="0"/>
          <a:chExt cx="0" cy="0"/>
        </a:xfrm>
      </p:grpSpPr>
      <p:pic>
        <p:nvPicPr>
          <p:cNvPr id="4620" name="Google Shape;4620;p310"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4621" name="Google Shape;4621;p310"/>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22" name="Google Shape;4622;p310"/>
          <p:cNvGrpSpPr/>
          <p:nvPr/>
        </p:nvGrpSpPr>
        <p:grpSpPr>
          <a:xfrm>
            <a:off x="4363971" y="1237055"/>
            <a:ext cx="473625" cy="473625"/>
            <a:chOff x="-5326064" y="9047077"/>
            <a:chExt cx="1263000" cy="1263000"/>
          </a:xfrm>
        </p:grpSpPr>
        <p:sp>
          <p:nvSpPr>
            <p:cNvPr id="4623" name="Google Shape;4623;p310"/>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24" name="Google Shape;4624;p310"/>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25" name="Google Shape;4625;p3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626" name="Google Shape;4626;p310"/>
          <p:cNvGrpSpPr/>
          <p:nvPr/>
        </p:nvGrpSpPr>
        <p:grpSpPr>
          <a:xfrm>
            <a:off x="8381796" y="4822425"/>
            <a:ext cx="537710" cy="158585"/>
            <a:chOff x="22351457" y="12859799"/>
            <a:chExt cx="1433894" cy="422893"/>
          </a:xfrm>
        </p:grpSpPr>
        <p:grpSp>
          <p:nvGrpSpPr>
            <p:cNvPr id="4627" name="Google Shape;4627;p310"/>
            <p:cNvGrpSpPr/>
            <p:nvPr/>
          </p:nvGrpSpPr>
          <p:grpSpPr>
            <a:xfrm>
              <a:off x="22351457" y="12859799"/>
              <a:ext cx="1379787" cy="422893"/>
              <a:chOff x="22351457" y="12859799"/>
              <a:chExt cx="1379787" cy="422893"/>
            </a:xfrm>
          </p:grpSpPr>
          <p:sp>
            <p:nvSpPr>
              <p:cNvPr id="4628" name="Google Shape;4628;p3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29" name="Google Shape;4629;p3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30" name="Google Shape;4630;p310"/>
              <p:cNvGrpSpPr/>
              <p:nvPr/>
            </p:nvGrpSpPr>
            <p:grpSpPr>
              <a:xfrm>
                <a:off x="23288552" y="12859801"/>
                <a:ext cx="442692" cy="422765"/>
                <a:chOff x="23288552" y="12859801"/>
                <a:chExt cx="442692" cy="422765"/>
              </a:xfrm>
            </p:grpSpPr>
            <p:grpSp>
              <p:nvGrpSpPr>
                <p:cNvPr id="4631" name="Google Shape;4631;p310"/>
                <p:cNvGrpSpPr/>
                <p:nvPr/>
              </p:nvGrpSpPr>
              <p:grpSpPr>
                <a:xfrm>
                  <a:off x="23288552" y="12859801"/>
                  <a:ext cx="442692" cy="422765"/>
                  <a:chOff x="23288552" y="12859801"/>
                  <a:chExt cx="442692" cy="422765"/>
                </a:xfrm>
              </p:grpSpPr>
              <p:sp>
                <p:nvSpPr>
                  <p:cNvPr id="4632" name="Google Shape;4632;p3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33" name="Google Shape;4633;p3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34" name="Google Shape;4634;p3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35" name="Google Shape;4635;p3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36" name="Google Shape;4636;p3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37" name="Google Shape;4637;p31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4638" name="Google Shape;4638;p310"/>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39" name="Google Shape;4639;p310"/>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4640"/>
        <p:cNvGrpSpPr/>
        <p:nvPr/>
      </p:nvGrpSpPr>
      <p:grpSpPr>
        <a:xfrm>
          <a:off x="0" y="0"/>
          <a:ext cx="0" cy="0"/>
          <a:chOff x="0" y="0"/>
          <a:chExt cx="0" cy="0"/>
        </a:xfrm>
      </p:grpSpPr>
      <p:pic>
        <p:nvPicPr>
          <p:cNvPr id="4641" name="Google Shape;4641;p31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4642" name="Google Shape;4642;p311"/>
          <p:cNvSpPr>
            <a:spLocks noGrp="1"/>
          </p:cNvSpPr>
          <p:nvPr>
            <p:ph type="pic" idx="2"/>
          </p:nvPr>
        </p:nvSpPr>
        <p:spPr>
          <a:xfrm>
            <a:off x="809642" y="727999"/>
            <a:ext cx="3804900" cy="3702600"/>
          </a:xfrm>
          <a:prstGeom prst="roundRect">
            <a:avLst>
              <a:gd name="adj" fmla="val 3253"/>
            </a:avLst>
          </a:prstGeom>
          <a:noFill/>
          <a:ln>
            <a:noFill/>
          </a:ln>
        </p:spPr>
      </p:sp>
      <p:sp>
        <p:nvSpPr>
          <p:cNvPr id="4643" name="Google Shape;4643;p3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44" name="Google Shape;4644;p311"/>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45" name="Google Shape;4645;p311"/>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4646" name="Google Shape;4646;p311"/>
          <p:cNvGrpSpPr/>
          <p:nvPr/>
        </p:nvGrpSpPr>
        <p:grpSpPr>
          <a:xfrm>
            <a:off x="8381796" y="4822425"/>
            <a:ext cx="537710" cy="158585"/>
            <a:chOff x="22351457" y="12859799"/>
            <a:chExt cx="1433894" cy="422893"/>
          </a:xfrm>
        </p:grpSpPr>
        <p:grpSp>
          <p:nvGrpSpPr>
            <p:cNvPr id="4647" name="Google Shape;4647;p311"/>
            <p:cNvGrpSpPr/>
            <p:nvPr/>
          </p:nvGrpSpPr>
          <p:grpSpPr>
            <a:xfrm>
              <a:off x="22351457" y="12859799"/>
              <a:ext cx="1379787" cy="422893"/>
              <a:chOff x="22351457" y="12859799"/>
              <a:chExt cx="1379787" cy="422893"/>
            </a:xfrm>
          </p:grpSpPr>
          <p:sp>
            <p:nvSpPr>
              <p:cNvPr id="4648" name="Google Shape;4648;p3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49" name="Google Shape;4649;p3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50" name="Google Shape;4650;p311"/>
              <p:cNvGrpSpPr/>
              <p:nvPr/>
            </p:nvGrpSpPr>
            <p:grpSpPr>
              <a:xfrm>
                <a:off x="23288552" y="12859801"/>
                <a:ext cx="442692" cy="422765"/>
                <a:chOff x="23288552" y="12859801"/>
                <a:chExt cx="442692" cy="422765"/>
              </a:xfrm>
            </p:grpSpPr>
            <p:grpSp>
              <p:nvGrpSpPr>
                <p:cNvPr id="4651" name="Google Shape;4651;p311"/>
                <p:cNvGrpSpPr/>
                <p:nvPr/>
              </p:nvGrpSpPr>
              <p:grpSpPr>
                <a:xfrm>
                  <a:off x="23288552" y="12859801"/>
                  <a:ext cx="442692" cy="422765"/>
                  <a:chOff x="23288552" y="12859801"/>
                  <a:chExt cx="442692" cy="422765"/>
                </a:xfrm>
              </p:grpSpPr>
              <p:sp>
                <p:nvSpPr>
                  <p:cNvPr id="4652" name="Google Shape;4652;p3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53" name="Google Shape;4653;p3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54" name="Google Shape;4654;p3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55" name="Google Shape;4655;p3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56" name="Google Shape;4656;p3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57" name="Google Shape;4657;p31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4658"/>
        <p:cNvGrpSpPr/>
        <p:nvPr/>
      </p:nvGrpSpPr>
      <p:grpSpPr>
        <a:xfrm>
          <a:off x="0" y="0"/>
          <a:ext cx="0" cy="0"/>
          <a:chOff x="0" y="0"/>
          <a:chExt cx="0" cy="0"/>
        </a:xfrm>
      </p:grpSpPr>
      <p:sp>
        <p:nvSpPr>
          <p:cNvPr id="4659" name="Google Shape;4659;p3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60" name="Google Shape;4660;p312"/>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1" name="Google Shape;4661;p312"/>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4662" name="Google Shape;4662;p312"/>
          <p:cNvGrpSpPr/>
          <p:nvPr/>
        </p:nvGrpSpPr>
        <p:grpSpPr>
          <a:xfrm>
            <a:off x="4356948" y="1194032"/>
            <a:ext cx="428662" cy="428662"/>
            <a:chOff x="-5326064" y="9047077"/>
            <a:chExt cx="1263000" cy="1263000"/>
          </a:xfrm>
        </p:grpSpPr>
        <p:sp>
          <p:nvSpPr>
            <p:cNvPr id="4663" name="Google Shape;4663;p312"/>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4" name="Google Shape;4664;p312"/>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65" name="Google Shape;4665;p312"/>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4666" name="Google Shape;4666;p312"/>
          <p:cNvGrpSpPr/>
          <p:nvPr/>
        </p:nvGrpSpPr>
        <p:grpSpPr>
          <a:xfrm>
            <a:off x="8381796" y="4822425"/>
            <a:ext cx="537710" cy="158585"/>
            <a:chOff x="22351457" y="12859799"/>
            <a:chExt cx="1433894" cy="422893"/>
          </a:xfrm>
        </p:grpSpPr>
        <p:grpSp>
          <p:nvGrpSpPr>
            <p:cNvPr id="4667" name="Google Shape;4667;p312"/>
            <p:cNvGrpSpPr/>
            <p:nvPr/>
          </p:nvGrpSpPr>
          <p:grpSpPr>
            <a:xfrm>
              <a:off x="22351457" y="12859799"/>
              <a:ext cx="1379787" cy="422893"/>
              <a:chOff x="22351457" y="12859799"/>
              <a:chExt cx="1379787" cy="422893"/>
            </a:xfrm>
          </p:grpSpPr>
          <p:sp>
            <p:nvSpPr>
              <p:cNvPr id="4668" name="Google Shape;4668;p3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9" name="Google Shape;4669;p3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70" name="Google Shape;4670;p312"/>
              <p:cNvGrpSpPr/>
              <p:nvPr/>
            </p:nvGrpSpPr>
            <p:grpSpPr>
              <a:xfrm>
                <a:off x="23288552" y="12859801"/>
                <a:ext cx="442692" cy="422765"/>
                <a:chOff x="23288552" y="12859801"/>
                <a:chExt cx="442692" cy="422765"/>
              </a:xfrm>
            </p:grpSpPr>
            <p:grpSp>
              <p:nvGrpSpPr>
                <p:cNvPr id="4671" name="Google Shape;4671;p312"/>
                <p:cNvGrpSpPr/>
                <p:nvPr/>
              </p:nvGrpSpPr>
              <p:grpSpPr>
                <a:xfrm>
                  <a:off x="23288552" y="12859801"/>
                  <a:ext cx="442692" cy="422765"/>
                  <a:chOff x="23288552" y="12859801"/>
                  <a:chExt cx="442692" cy="422765"/>
                </a:xfrm>
              </p:grpSpPr>
              <p:sp>
                <p:nvSpPr>
                  <p:cNvPr id="4672" name="Google Shape;4672;p3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73" name="Google Shape;4673;p3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74" name="Google Shape;4674;p3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75" name="Google Shape;4675;p3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76" name="Google Shape;4676;p3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77" name="Google Shape;4677;p31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4678"/>
        <p:cNvGrpSpPr/>
        <p:nvPr/>
      </p:nvGrpSpPr>
      <p:grpSpPr>
        <a:xfrm>
          <a:off x="0" y="0"/>
          <a:ext cx="0" cy="0"/>
          <a:chOff x="0" y="0"/>
          <a:chExt cx="0" cy="0"/>
        </a:xfrm>
      </p:grpSpPr>
      <p:sp>
        <p:nvSpPr>
          <p:cNvPr id="4679" name="Google Shape;4679;p3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80" name="Google Shape;4680;p3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681" name="Google Shape;4681;p313"/>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4682" name="Google Shape;4682;p313"/>
          <p:cNvGrpSpPr/>
          <p:nvPr/>
        </p:nvGrpSpPr>
        <p:grpSpPr>
          <a:xfrm>
            <a:off x="7848585" y="4616745"/>
            <a:ext cx="948486" cy="279733"/>
            <a:chOff x="20929561" y="12311319"/>
            <a:chExt cx="2529297" cy="745954"/>
          </a:xfrm>
        </p:grpSpPr>
        <p:grpSp>
          <p:nvGrpSpPr>
            <p:cNvPr id="4683" name="Google Shape;4683;p313"/>
            <p:cNvGrpSpPr/>
            <p:nvPr/>
          </p:nvGrpSpPr>
          <p:grpSpPr>
            <a:xfrm>
              <a:off x="20929561" y="12311319"/>
              <a:ext cx="2433857" cy="745954"/>
              <a:chOff x="20929561" y="12311319"/>
              <a:chExt cx="2433857" cy="745954"/>
            </a:xfrm>
          </p:grpSpPr>
          <p:sp>
            <p:nvSpPr>
              <p:cNvPr id="4684" name="Google Shape;4684;p31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85" name="Google Shape;4685;p31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86" name="Google Shape;4686;p313"/>
              <p:cNvGrpSpPr/>
              <p:nvPr/>
            </p:nvGrpSpPr>
            <p:grpSpPr>
              <a:xfrm>
                <a:off x="22582537" y="12311321"/>
                <a:ext cx="780881" cy="745730"/>
                <a:chOff x="22582537" y="12311321"/>
                <a:chExt cx="780881" cy="745730"/>
              </a:xfrm>
            </p:grpSpPr>
            <p:grpSp>
              <p:nvGrpSpPr>
                <p:cNvPr id="4687" name="Google Shape;4687;p313"/>
                <p:cNvGrpSpPr/>
                <p:nvPr/>
              </p:nvGrpSpPr>
              <p:grpSpPr>
                <a:xfrm>
                  <a:off x="22582537" y="12311321"/>
                  <a:ext cx="780881" cy="745730"/>
                  <a:chOff x="22582537" y="12311321"/>
                  <a:chExt cx="780881" cy="745730"/>
                </a:xfrm>
              </p:grpSpPr>
              <p:sp>
                <p:nvSpPr>
                  <p:cNvPr id="4688" name="Google Shape;4688;p31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89" name="Google Shape;4689;p31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90" name="Google Shape;4690;p31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91" name="Google Shape;4691;p31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05"/>
        <p:cNvGrpSpPr/>
        <p:nvPr/>
      </p:nvGrpSpPr>
      <p:grpSpPr>
        <a:xfrm>
          <a:off x="0" y="0"/>
          <a:ext cx="0" cy="0"/>
          <a:chOff x="0" y="0"/>
          <a:chExt cx="0" cy="0"/>
        </a:xfrm>
      </p:grpSpPr>
      <p:sp>
        <p:nvSpPr>
          <p:cNvPr id="406" name="Google Shape;406;p33"/>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07" name="Google Shape;407;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08" name="Google Shape;408;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09" name="Google Shape;409;p33"/>
          <p:cNvSpPr>
            <a:spLocks noGrp="1"/>
          </p:cNvSpPr>
          <p:nvPr>
            <p:ph type="pic" idx="2"/>
          </p:nvPr>
        </p:nvSpPr>
        <p:spPr>
          <a:xfrm>
            <a:off x="5239004" y="1039761"/>
            <a:ext cx="3596700" cy="3518100"/>
          </a:xfrm>
          <a:prstGeom prst="roundRect">
            <a:avLst>
              <a:gd name="adj" fmla="val 2719"/>
            </a:avLst>
          </a:prstGeom>
          <a:noFill/>
          <a:ln>
            <a:noFill/>
          </a:ln>
        </p:spPr>
      </p:sp>
      <p:pic>
        <p:nvPicPr>
          <p:cNvPr id="410" name="Google Shape;410;p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1" name="Google Shape;411;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4692"/>
        <p:cNvGrpSpPr/>
        <p:nvPr/>
      </p:nvGrpSpPr>
      <p:grpSpPr>
        <a:xfrm>
          <a:off x="0" y="0"/>
          <a:ext cx="0" cy="0"/>
          <a:chOff x="0" y="0"/>
          <a:chExt cx="0" cy="0"/>
        </a:xfrm>
      </p:grpSpPr>
      <p:sp>
        <p:nvSpPr>
          <p:cNvPr id="4693" name="Google Shape;4693;p314"/>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94" name="Google Shape;4694;p3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4695"/>
        <p:cNvGrpSpPr/>
        <p:nvPr/>
      </p:nvGrpSpPr>
      <p:grpSpPr>
        <a:xfrm>
          <a:off x="0" y="0"/>
          <a:ext cx="0" cy="0"/>
          <a:chOff x="0" y="0"/>
          <a:chExt cx="0" cy="0"/>
        </a:xfrm>
      </p:grpSpPr>
      <p:sp>
        <p:nvSpPr>
          <p:cNvPr id="4696" name="Google Shape;4696;p315"/>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4697" name="Google Shape;4697;p315"/>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4698" name="Google Shape;4698;p3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4699"/>
        <p:cNvGrpSpPr/>
        <p:nvPr/>
      </p:nvGrpSpPr>
      <p:grpSpPr>
        <a:xfrm>
          <a:off x="0" y="0"/>
          <a:ext cx="0" cy="0"/>
          <a:chOff x="0" y="0"/>
          <a:chExt cx="0" cy="0"/>
        </a:xfrm>
      </p:grpSpPr>
      <p:sp>
        <p:nvSpPr>
          <p:cNvPr id="4700" name="Google Shape;4700;p316"/>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4701" name="Google Shape;4701;p3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02"/>
        <p:cNvGrpSpPr/>
        <p:nvPr/>
      </p:nvGrpSpPr>
      <p:grpSpPr>
        <a:xfrm>
          <a:off x="0" y="0"/>
          <a:ext cx="0" cy="0"/>
          <a:chOff x="0" y="0"/>
          <a:chExt cx="0" cy="0"/>
        </a:xfrm>
      </p:grpSpPr>
      <p:sp>
        <p:nvSpPr>
          <p:cNvPr id="4703" name="Google Shape;4703;p317"/>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4704" name="Google Shape;4704;p317"/>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412"/>
        <p:cNvGrpSpPr/>
        <p:nvPr/>
      </p:nvGrpSpPr>
      <p:grpSpPr>
        <a:xfrm>
          <a:off x="0" y="0"/>
          <a:ext cx="0" cy="0"/>
          <a:chOff x="0" y="0"/>
          <a:chExt cx="0" cy="0"/>
        </a:xfrm>
      </p:grpSpPr>
      <p:sp>
        <p:nvSpPr>
          <p:cNvPr id="413" name="Google Shape;413;p34"/>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4" name="Google Shape;414;p34"/>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5" name="Google Shape;415;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16" name="Google Shape;416;p34"/>
          <p:cNvSpPr>
            <a:spLocks noGrp="1"/>
          </p:cNvSpPr>
          <p:nvPr>
            <p:ph type="pic" idx="2"/>
          </p:nvPr>
        </p:nvSpPr>
        <p:spPr>
          <a:xfrm>
            <a:off x="5239004" y="1039761"/>
            <a:ext cx="3596700" cy="3518100"/>
          </a:xfrm>
          <a:prstGeom prst="roundRect">
            <a:avLst>
              <a:gd name="adj" fmla="val 2719"/>
            </a:avLst>
          </a:prstGeom>
          <a:noFill/>
          <a:ln>
            <a:noFill/>
          </a:ln>
        </p:spPr>
      </p:sp>
      <p:pic>
        <p:nvPicPr>
          <p:cNvPr id="417" name="Google Shape;417;p34"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8" name="Google Shape;418;p34"/>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419"/>
        <p:cNvGrpSpPr/>
        <p:nvPr/>
      </p:nvGrpSpPr>
      <p:grpSpPr>
        <a:xfrm>
          <a:off x="0" y="0"/>
          <a:ext cx="0" cy="0"/>
          <a:chOff x="0" y="0"/>
          <a:chExt cx="0" cy="0"/>
        </a:xfrm>
      </p:grpSpPr>
      <p:sp>
        <p:nvSpPr>
          <p:cNvPr id="420" name="Google Shape;420;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21" name="Google Shape;421;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22" name="Google Shape;422;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23" name="Google Shape;423;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24" name="Google Shape;424;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25" name="Google Shape;425;p35"/>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6" name="Google Shape;426;p35"/>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7" name="Google Shape;427;p35"/>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8" name="Google Shape;428;p35"/>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9" name="Google Shape;429;p35"/>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30" name="Google Shape;430;p35"/>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31"/>
        <p:cNvGrpSpPr/>
        <p:nvPr/>
      </p:nvGrpSpPr>
      <p:grpSpPr>
        <a:xfrm>
          <a:off x="0" y="0"/>
          <a:ext cx="0" cy="0"/>
          <a:chOff x="0" y="0"/>
          <a:chExt cx="0" cy="0"/>
        </a:xfrm>
      </p:grpSpPr>
      <p:sp>
        <p:nvSpPr>
          <p:cNvPr id="432" name="Google Shape;432;p36"/>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33" name="Google Shape;433;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34" name="Google Shape;434;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35" name="Google Shape;435;p36"/>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36" name="Google Shape;436;p36"/>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37" name="Google Shape;437;p36"/>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8" name="Google Shape;438;p36"/>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9" name="Google Shape;439;p36"/>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0" name="Google Shape;440;p36"/>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1" name="Google Shape;441;p36"/>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2" name="Google Shape;442;p36"/>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3" name="Google Shape;443;p36"/>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4" name="Google Shape;444;p36"/>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5" name="Google Shape;445;p36"/>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6" name="Google Shape;446;p36"/>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7" name="Google Shape;447;p36"/>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8" name="Google Shape;448;p36"/>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49"/>
        <p:cNvGrpSpPr/>
        <p:nvPr/>
      </p:nvGrpSpPr>
      <p:grpSpPr>
        <a:xfrm>
          <a:off x="0" y="0"/>
          <a:ext cx="0" cy="0"/>
          <a:chOff x="0" y="0"/>
          <a:chExt cx="0" cy="0"/>
        </a:xfrm>
      </p:grpSpPr>
      <p:sp>
        <p:nvSpPr>
          <p:cNvPr id="450" name="Google Shape;450;p37"/>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51" name="Google Shape;451;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52" name="Google Shape;452;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53" name="Google Shape;453;p37"/>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54" name="Google Shape;454;p37"/>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55" name="Google Shape;455;p37"/>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6" name="Google Shape;456;p37"/>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7" name="Google Shape;457;p37"/>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8" name="Google Shape;458;p37"/>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9" name="Google Shape;459;p37"/>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60" name="Google Shape;460;p37"/>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61" name="Google Shape;461;p37"/>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2" name="Google Shape;462;p37"/>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3" name="Google Shape;463;p37"/>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4" name="Google Shape;464;p37"/>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5" name="Google Shape;465;p37"/>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6" name="Google Shape;466;p37"/>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7" name="Google Shape;467;p37"/>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8" name="Google Shape;468;p37"/>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9" name="Google Shape;469;p37"/>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0" name="Google Shape;470;p37"/>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1" name="Google Shape;471;p37"/>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2" name="Google Shape;472;p37"/>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73"/>
        <p:cNvGrpSpPr/>
        <p:nvPr/>
      </p:nvGrpSpPr>
      <p:grpSpPr>
        <a:xfrm>
          <a:off x="0" y="0"/>
          <a:ext cx="0" cy="0"/>
          <a:chOff x="0" y="0"/>
          <a:chExt cx="0" cy="0"/>
        </a:xfrm>
      </p:grpSpPr>
      <p:sp>
        <p:nvSpPr>
          <p:cNvPr id="474" name="Google Shape;474;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75" name="Google Shape;475;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76" name="Google Shape;476;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77" name="Google Shape;477;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78" name="Google Shape;478;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79" name="Google Shape;479;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80" name="Google Shape;480;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81" name="Google Shape;481;p38"/>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2" name="Google Shape;482;p38"/>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3" name="Google Shape;483;p38"/>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4" name="Google Shape;484;p38"/>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5" name="Google Shape;485;p38"/>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6" name="Google Shape;486;p38"/>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7" name="Google Shape;487;p38"/>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8" name="Google Shape;488;p38"/>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9" name="Google Shape;489;p38"/>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90" name="Google Shape;490;p38"/>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91"/>
        <p:cNvGrpSpPr/>
        <p:nvPr/>
      </p:nvGrpSpPr>
      <p:grpSpPr>
        <a:xfrm>
          <a:off x="0" y="0"/>
          <a:ext cx="0" cy="0"/>
          <a:chOff x="0" y="0"/>
          <a:chExt cx="0" cy="0"/>
        </a:xfrm>
      </p:grpSpPr>
      <p:sp>
        <p:nvSpPr>
          <p:cNvPr id="492" name="Google Shape;492;p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93" name="Google Shape;493;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94" name="Google Shape;494;p39"/>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95" name="Google Shape;495;p39"/>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96" name="Google Shape;496;p39"/>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97" name="Google Shape;497;p39"/>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98" name="Google Shape;498;p39"/>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99" name="Google Shape;499;p39"/>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0" name="Google Shape;500;p39"/>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1" name="Google Shape;501;p39"/>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2" name="Google Shape;502;p39"/>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3" name="Google Shape;503;p39"/>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4" name="Google Shape;504;p39"/>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5" name="Google Shape;505;p39"/>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6" name="Google Shape;506;p39"/>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7" name="Google Shape;507;p39"/>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8" name="Google Shape;508;p39"/>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9" name="Google Shape;509;p39"/>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0" name="Google Shape;510;p39"/>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1" name="Google Shape;511;p39"/>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2" name="Google Shape;512;p39"/>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3" name="Google Shape;513;p39"/>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4" name="Google Shape;514;p39"/>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5" name="Google Shape;515;p39"/>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6" name="Google Shape;516;p39"/>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7" name="Google Shape;517;p39"/>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8" name="Google Shape;518;p39"/>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19"/>
        <p:cNvGrpSpPr/>
        <p:nvPr/>
      </p:nvGrpSpPr>
      <p:grpSpPr>
        <a:xfrm>
          <a:off x="0" y="0"/>
          <a:ext cx="0" cy="0"/>
          <a:chOff x="0" y="0"/>
          <a:chExt cx="0" cy="0"/>
        </a:xfrm>
      </p:grpSpPr>
      <p:sp>
        <p:nvSpPr>
          <p:cNvPr id="520" name="Google Shape;520;p40"/>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1" name="Google Shape;521;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2" name="Google Shape;522;p40"/>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523"/>
        <p:cNvGrpSpPr/>
        <p:nvPr/>
      </p:nvGrpSpPr>
      <p:grpSpPr>
        <a:xfrm>
          <a:off x="0" y="0"/>
          <a:ext cx="0" cy="0"/>
          <a:chOff x="0" y="0"/>
          <a:chExt cx="0" cy="0"/>
        </a:xfrm>
      </p:grpSpPr>
      <p:sp>
        <p:nvSpPr>
          <p:cNvPr id="524" name="Google Shape;524;p41"/>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5" name="Google Shape;525;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6" name="Google Shape;526;p41"/>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27"/>
        <p:cNvGrpSpPr/>
        <p:nvPr/>
      </p:nvGrpSpPr>
      <p:grpSpPr>
        <a:xfrm>
          <a:off x="0" y="0"/>
          <a:ext cx="0" cy="0"/>
          <a:chOff x="0" y="0"/>
          <a:chExt cx="0" cy="0"/>
        </a:xfrm>
      </p:grpSpPr>
      <p:sp>
        <p:nvSpPr>
          <p:cNvPr id="528" name="Google Shape;528;p42"/>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9" name="Google Shape;529;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30" name="Google Shape;530;p42"/>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31" name="Google Shape;531;p42"/>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32"/>
        <p:cNvGrpSpPr/>
        <p:nvPr/>
      </p:nvGrpSpPr>
      <p:grpSpPr>
        <a:xfrm>
          <a:off x="0" y="0"/>
          <a:ext cx="0" cy="0"/>
          <a:chOff x="0" y="0"/>
          <a:chExt cx="0" cy="0"/>
        </a:xfrm>
      </p:grpSpPr>
      <p:pic>
        <p:nvPicPr>
          <p:cNvPr id="533" name="Google Shape;533;p43"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534" name="Google Shape;534;p43"/>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5" name="Google Shape;535;p43"/>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36" name="Google Shape;536;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37" name="Google Shape;537;p43"/>
          <p:cNvGrpSpPr/>
          <p:nvPr/>
        </p:nvGrpSpPr>
        <p:grpSpPr>
          <a:xfrm>
            <a:off x="8381796" y="4822425"/>
            <a:ext cx="537710" cy="158585"/>
            <a:chOff x="22351457" y="12859799"/>
            <a:chExt cx="1433894" cy="422893"/>
          </a:xfrm>
        </p:grpSpPr>
        <p:grpSp>
          <p:nvGrpSpPr>
            <p:cNvPr id="538" name="Google Shape;538;p43"/>
            <p:cNvGrpSpPr/>
            <p:nvPr/>
          </p:nvGrpSpPr>
          <p:grpSpPr>
            <a:xfrm>
              <a:off x="22351457" y="12859799"/>
              <a:ext cx="1379787" cy="422893"/>
              <a:chOff x="22351457" y="12859799"/>
              <a:chExt cx="1379787" cy="422893"/>
            </a:xfrm>
          </p:grpSpPr>
          <p:sp>
            <p:nvSpPr>
              <p:cNvPr id="539" name="Google Shape;539;p4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0" name="Google Shape;540;p4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541" name="Google Shape;541;p43"/>
              <p:cNvGrpSpPr/>
              <p:nvPr/>
            </p:nvGrpSpPr>
            <p:grpSpPr>
              <a:xfrm>
                <a:off x="23288552" y="12859801"/>
                <a:ext cx="442692" cy="422765"/>
                <a:chOff x="23288552" y="12859801"/>
                <a:chExt cx="442692" cy="422765"/>
              </a:xfrm>
            </p:grpSpPr>
            <p:grpSp>
              <p:nvGrpSpPr>
                <p:cNvPr id="542" name="Google Shape;542;p43"/>
                <p:cNvGrpSpPr/>
                <p:nvPr/>
              </p:nvGrpSpPr>
              <p:grpSpPr>
                <a:xfrm>
                  <a:off x="23288552" y="12859801"/>
                  <a:ext cx="442692" cy="422765"/>
                  <a:chOff x="23288552" y="12859801"/>
                  <a:chExt cx="442692" cy="422765"/>
                </a:xfrm>
              </p:grpSpPr>
              <p:sp>
                <p:nvSpPr>
                  <p:cNvPr id="543" name="Google Shape;543;p4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4" name="Google Shape;544;p4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5" name="Google Shape;545;p4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546" name="Google Shape;546;p4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7" name="Google Shape;547;p4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548" name="Google Shape;548;p43"/>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49"/>
        <p:cNvGrpSpPr/>
        <p:nvPr/>
      </p:nvGrpSpPr>
      <p:grpSpPr>
        <a:xfrm>
          <a:off x="0" y="0"/>
          <a:ext cx="0" cy="0"/>
          <a:chOff x="0" y="0"/>
          <a:chExt cx="0" cy="0"/>
        </a:xfrm>
      </p:grpSpPr>
      <p:sp>
        <p:nvSpPr>
          <p:cNvPr id="550" name="Google Shape;550;p44"/>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1" name="Google Shape;551;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52" name="Google Shape;552;p44"/>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3" name="Google Shape;553;p44"/>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554"/>
        <p:cNvGrpSpPr/>
        <p:nvPr/>
      </p:nvGrpSpPr>
      <p:grpSpPr>
        <a:xfrm>
          <a:off x="0" y="0"/>
          <a:ext cx="0" cy="0"/>
          <a:chOff x="0" y="0"/>
          <a:chExt cx="0" cy="0"/>
        </a:xfrm>
      </p:grpSpPr>
      <p:sp>
        <p:nvSpPr>
          <p:cNvPr id="555" name="Google Shape;555;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56"/>
        <p:cNvGrpSpPr/>
        <p:nvPr/>
      </p:nvGrpSpPr>
      <p:grpSpPr>
        <a:xfrm>
          <a:off x="0" y="0"/>
          <a:ext cx="0" cy="0"/>
          <a:chOff x="0" y="0"/>
          <a:chExt cx="0" cy="0"/>
        </a:xfrm>
      </p:grpSpPr>
      <p:sp>
        <p:nvSpPr>
          <p:cNvPr id="557" name="Google Shape;557;p4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558" name="Google Shape;558;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9" name="Google Shape;559;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560" name="Google Shape;560;p46"/>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561" name="Google Shape;561;p46"/>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562" name="Google Shape;562;p46"/>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563" name="Google Shape;563;p46"/>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64" name="Google Shape;564;p46"/>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65" name="Google Shape;565;p46"/>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6" name="Google Shape;566;p46"/>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7" name="Google Shape;567;p46"/>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8" name="Google Shape;568;p46"/>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9" name="Google Shape;569;p46"/>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0" name="Google Shape;570;p46"/>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1" name="Google Shape;571;p46"/>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2" name="Google Shape;572;p46"/>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73"/>
        <p:cNvGrpSpPr/>
        <p:nvPr/>
      </p:nvGrpSpPr>
      <p:grpSpPr>
        <a:xfrm>
          <a:off x="0" y="0"/>
          <a:ext cx="0" cy="0"/>
          <a:chOff x="0" y="0"/>
          <a:chExt cx="0" cy="0"/>
        </a:xfrm>
      </p:grpSpPr>
      <p:sp>
        <p:nvSpPr>
          <p:cNvPr id="574" name="Google Shape;574;p47"/>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5" name="Google Shape;575;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6" name="Google Shape;576;p47"/>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7" name="Google Shape;577;p47"/>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8" name="Google Shape;578;p47"/>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79"/>
        <p:cNvGrpSpPr/>
        <p:nvPr/>
      </p:nvGrpSpPr>
      <p:grpSpPr>
        <a:xfrm>
          <a:off x="0" y="0"/>
          <a:ext cx="0" cy="0"/>
          <a:chOff x="0" y="0"/>
          <a:chExt cx="0" cy="0"/>
        </a:xfrm>
      </p:grpSpPr>
      <p:sp>
        <p:nvSpPr>
          <p:cNvPr id="580" name="Google Shape;580;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81" name="Google Shape;581;p48"/>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2" name="Google Shape;582;p48"/>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3" name="Google Shape;583;p48"/>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4" name="Google Shape;584;p48"/>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5" name="Google Shape;585;p48"/>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6" name="Google Shape;586;p48"/>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7" name="Google Shape;587;p48"/>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88"/>
        <p:cNvGrpSpPr/>
        <p:nvPr/>
      </p:nvGrpSpPr>
      <p:grpSpPr>
        <a:xfrm>
          <a:off x="0" y="0"/>
          <a:ext cx="0" cy="0"/>
          <a:chOff x="0" y="0"/>
          <a:chExt cx="0" cy="0"/>
        </a:xfrm>
      </p:grpSpPr>
      <p:sp>
        <p:nvSpPr>
          <p:cNvPr id="589" name="Google Shape;589;p49"/>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0" name="Google Shape;590;p49"/>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1" name="Google Shape;591;p49"/>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2" name="Google Shape;592;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93" name="Google Shape;593;p49"/>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594" name="Google Shape;594;p49"/>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95" name="Google Shape;595;p49"/>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96" name="Google Shape;596;p49"/>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97" name="Google Shape;597;p49"/>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8" name="Google Shape;598;p49"/>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9" name="Google Shape;599;p49"/>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0" name="Google Shape;600;p49"/>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01" name="Google Shape;601;p49"/>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02" name="Google Shape;602;p49"/>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603"/>
        <p:cNvGrpSpPr/>
        <p:nvPr/>
      </p:nvGrpSpPr>
      <p:grpSpPr>
        <a:xfrm>
          <a:off x="0" y="0"/>
          <a:ext cx="0" cy="0"/>
          <a:chOff x="0" y="0"/>
          <a:chExt cx="0" cy="0"/>
        </a:xfrm>
      </p:grpSpPr>
      <p:sp>
        <p:nvSpPr>
          <p:cNvPr id="604" name="Google Shape;604;p50"/>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5" name="Google Shape;605;p50"/>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6" name="Google Shape;606;p50"/>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7" name="Google Shape;607;p50"/>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8" name="Google Shape;608;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09" name="Google Shape;609;p50"/>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10" name="Google Shape;610;p50"/>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611" name="Google Shape;611;p50"/>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2" name="Google Shape;612;p50"/>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3" name="Google Shape;613;p50"/>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4" name="Google Shape;614;p50"/>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5" name="Google Shape;615;p50"/>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6" name="Google Shape;616;p50"/>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7" name="Google Shape;617;p50"/>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8" name="Google Shape;618;p50"/>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619" name="Google Shape;619;p50"/>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620" name="Google Shape;620;p50"/>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621" name="Google Shape;621;p50"/>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622"/>
        <p:cNvGrpSpPr/>
        <p:nvPr/>
      </p:nvGrpSpPr>
      <p:grpSpPr>
        <a:xfrm>
          <a:off x="0" y="0"/>
          <a:ext cx="0" cy="0"/>
          <a:chOff x="0" y="0"/>
          <a:chExt cx="0" cy="0"/>
        </a:xfrm>
      </p:grpSpPr>
      <p:sp>
        <p:nvSpPr>
          <p:cNvPr id="623" name="Google Shape;623;p51"/>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4" name="Google Shape;624;p51"/>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5" name="Google Shape;625;p51"/>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6" name="Google Shape;626;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27" name="Google Shape;627;p51"/>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28" name="Google Shape;628;p51"/>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629" name="Google Shape;629;p51"/>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630" name="Google Shape;630;p51"/>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631" name="Google Shape;631;p51"/>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2" name="Google Shape;632;p51"/>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3" name="Google Shape;633;p51"/>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4" name="Google Shape;634;p51"/>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5" name="Google Shape;635;p51"/>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6" name="Google Shape;636;p51"/>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37"/>
        <p:cNvGrpSpPr/>
        <p:nvPr/>
      </p:nvGrpSpPr>
      <p:grpSpPr>
        <a:xfrm>
          <a:off x="0" y="0"/>
          <a:ext cx="0" cy="0"/>
          <a:chOff x="0" y="0"/>
          <a:chExt cx="0" cy="0"/>
        </a:xfrm>
      </p:grpSpPr>
      <p:sp>
        <p:nvSpPr>
          <p:cNvPr id="638" name="Google Shape;638;p52"/>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9" name="Google Shape;639;p52"/>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0" name="Google Shape;640;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41" name="Google Shape;641;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42" name="Google Shape;642;p52"/>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43" name="Google Shape;643;p52"/>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44" name="Google Shape;644;p52"/>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5" name="Google Shape;645;p52"/>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6" name="Google Shape;646;p52"/>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7" name="Google Shape;647;p52"/>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48"/>
        <p:cNvGrpSpPr/>
        <p:nvPr/>
      </p:nvGrpSpPr>
      <p:grpSpPr>
        <a:xfrm>
          <a:off x="0" y="0"/>
          <a:ext cx="0" cy="0"/>
          <a:chOff x="0" y="0"/>
          <a:chExt cx="0" cy="0"/>
        </a:xfrm>
      </p:grpSpPr>
      <p:sp>
        <p:nvSpPr>
          <p:cNvPr id="649" name="Google Shape;649;p53"/>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50" name="Google Shape;650;p53"/>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51" name="Google Shape;651;p53"/>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2" name="Google Shape;652;p53"/>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3" name="Google Shape;653;p53"/>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4" name="Google Shape;654;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55" name="Google Shape;655;p53"/>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56" name="Google Shape;656;p53"/>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57" name="Google Shape;657;p53"/>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58" name="Google Shape;658;p53"/>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9" name="Google Shape;659;p53"/>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60" name="Google Shape;660;p53"/>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661" name="Google Shape;661;p53"/>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62"/>
        <p:cNvGrpSpPr/>
        <p:nvPr/>
      </p:nvGrpSpPr>
      <p:grpSpPr>
        <a:xfrm>
          <a:off x="0" y="0"/>
          <a:ext cx="0" cy="0"/>
          <a:chOff x="0" y="0"/>
          <a:chExt cx="0" cy="0"/>
        </a:xfrm>
      </p:grpSpPr>
      <p:sp>
        <p:nvSpPr>
          <p:cNvPr id="663" name="Google Shape;663;p54"/>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4" name="Google Shape;664;p54"/>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5" name="Google Shape;665;p54"/>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6" name="Google Shape;666;p54"/>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67" name="Google Shape;667;p54"/>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68" name="Google Shape;668;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69" name="Google Shape;669;p54"/>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70" name="Google Shape;670;p54"/>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71" name="Google Shape;671;p54"/>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72" name="Google Shape;672;p54"/>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73" name="Google Shape;673;p54"/>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74" name="Google Shape;674;p54"/>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75" name="Google Shape;675;p54"/>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76"/>
        <p:cNvGrpSpPr/>
        <p:nvPr/>
      </p:nvGrpSpPr>
      <p:grpSpPr>
        <a:xfrm>
          <a:off x="0" y="0"/>
          <a:ext cx="0" cy="0"/>
          <a:chOff x="0" y="0"/>
          <a:chExt cx="0" cy="0"/>
        </a:xfrm>
      </p:grpSpPr>
      <p:sp>
        <p:nvSpPr>
          <p:cNvPr id="677" name="Google Shape;677;p55"/>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8" name="Google Shape;678;p55"/>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9" name="Google Shape;679;p55"/>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0" name="Google Shape;680;p55"/>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1" name="Google Shape;681;p55"/>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2" name="Google Shape;682;p55"/>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3" name="Google Shape;683;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84" name="Google Shape;684;p55"/>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85" name="Google Shape;685;p55"/>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86" name="Google Shape;686;p55"/>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7" name="Google Shape;687;p55"/>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8" name="Google Shape;688;p55"/>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9" name="Google Shape;689;p55"/>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0" name="Google Shape;690;p55"/>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1" name="Google Shape;691;p55"/>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2" name="Google Shape;692;p55"/>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3" name="Google Shape;693;p55"/>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694" name="Google Shape;694;p55"/>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695" name="Google Shape;695;p55"/>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6" name="Google Shape;696;p55"/>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7" name="Google Shape;697;p55"/>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8" name="Google Shape;698;p55"/>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9" name="Google Shape;699;p55"/>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00" name="Google Shape;700;p55"/>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01" name="Google Shape;701;p55"/>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702"/>
        <p:cNvGrpSpPr/>
        <p:nvPr/>
      </p:nvGrpSpPr>
      <p:grpSpPr>
        <a:xfrm>
          <a:off x="0" y="0"/>
          <a:ext cx="0" cy="0"/>
          <a:chOff x="0" y="0"/>
          <a:chExt cx="0" cy="0"/>
        </a:xfrm>
      </p:grpSpPr>
      <p:sp>
        <p:nvSpPr>
          <p:cNvPr id="703" name="Google Shape;703;p56"/>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4" name="Google Shape;704;p56"/>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5" name="Google Shape;705;p56"/>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6" name="Google Shape;706;p56"/>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7" name="Google Shape;707;p56"/>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8" name="Google Shape;708;p56"/>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9" name="Google Shape;709;p56"/>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10" name="Google Shape;710;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11" name="Google Shape;711;p56"/>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12" name="Google Shape;712;p56"/>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3" name="Google Shape;713;p56"/>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4" name="Google Shape;714;p56"/>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5" name="Google Shape;715;p56"/>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6" name="Google Shape;716;p56"/>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7" name="Google Shape;717;p56"/>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8" name="Google Shape;718;p56"/>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9" name="Google Shape;719;p56"/>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20" name="Google Shape;720;p56"/>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721" name="Google Shape;721;p56"/>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722" name="Google Shape;722;p56"/>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23" name="Google Shape;723;p56"/>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24" name="Google Shape;724;p56"/>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5" name="Google Shape;725;p56"/>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6" name="Google Shape;726;p56"/>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7" name="Google Shape;727;p56"/>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8" name="Google Shape;728;p56"/>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729"/>
        <p:cNvGrpSpPr/>
        <p:nvPr/>
      </p:nvGrpSpPr>
      <p:grpSpPr>
        <a:xfrm>
          <a:off x="0" y="0"/>
          <a:ext cx="0" cy="0"/>
          <a:chOff x="0" y="0"/>
          <a:chExt cx="0" cy="0"/>
        </a:xfrm>
      </p:grpSpPr>
      <p:sp>
        <p:nvSpPr>
          <p:cNvPr id="730" name="Google Shape;730;p57"/>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1" name="Google Shape;731;p57"/>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2" name="Google Shape;732;p57"/>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3" name="Google Shape;733;p57"/>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4" name="Google Shape;734;p57"/>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5" name="Google Shape;735;p57"/>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6" name="Google Shape;736;p57"/>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37" name="Google Shape;737;p57"/>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38" name="Google Shape;738;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739" name="Google Shape;739;p57"/>
          <p:cNvGrpSpPr/>
          <p:nvPr/>
        </p:nvGrpSpPr>
        <p:grpSpPr>
          <a:xfrm>
            <a:off x="522383" y="1710908"/>
            <a:ext cx="345768" cy="471692"/>
            <a:chOff x="1393020" y="4562422"/>
            <a:chExt cx="922048" cy="1257845"/>
          </a:xfrm>
        </p:grpSpPr>
        <p:grpSp>
          <p:nvGrpSpPr>
            <p:cNvPr id="740" name="Google Shape;740;p57"/>
            <p:cNvGrpSpPr/>
            <p:nvPr/>
          </p:nvGrpSpPr>
          <p:grpSpPr>
            <a:xfrm>
              <a:off x="1393020" y="4562422"/>
              <a:ext cx="922048" cy="1257845"/>
              <a:chOff x="11596382" y="3794459"/>
              <a:chExt cx="1472215" cy="2008375"/>
            </a:xfrm>
          </p:grpSpPr>
          <p:sp>
            <p:nvSpPr>
              <p:cNvPr id="741" name="Google Shape;74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2" name="Google Shape;74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3" name="Google Shape;74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4" name="Google Shape;744;p57"/>
          <p:cNvGrpSpPr/>
          <p:nvPr/>
        </p:nvGrpSpPr>
        <p:grpSpPr>
          <a:xfrm>
            <a:off x="3383762" y="744121"/>
            <a:ext cx="345768" cy="471692"/>
            <a:chOff x="1393020" y="4562422"/>
            <a:chExt cx="922048" cy="1257845"/>
          </a:xfrm>
        </p:grpSpPr>
        <p:grpSp>
          <p:nvGrpSpPr>
            <p:cNvPr id="745" name="Google Shape;745;p57"/>
            <p:cNvGrpSpPr/>
            <p:nvPr/>
          </p:nvGrpSpPr>
          <p:grpSpPr>
            <a:xfrm>
              <a:off x="1393020" y="4562422"/>
              <a:ext cx="922048" cy="1257845"/>
              <a:chOff x="11596382" y="3794459"/>
              <a:chExt cx="1472215" cy="2008375"/>
            </a:xfrm>
          </p:grpSpPr>
          <p:sp>
            <p:nvSpPr>
              <p:cNvPr id="746" name="Google Shape;74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7" name="Google Shape;74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8" name="Google Shape;74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9" name="Google Shape;749;p57"/>
          <p:cNvGrpSpPr/>
          <p:nvPr/>
        </p:nvGrpSpPr>
        <p:grpSpPr>
          <a:xfrm>
            <a:off x="520460" y="2816860"/>
            <a:ext cx="345768" cy="471692"/>
            <a:chOff x="1393020" y="4562422"/>
            <a:chExt cx="922048" cy="1257845"/>
          </a:xfrm>
        </p:grpSpPr>
        <p:grpSp>
          <p:nvGrpSpPr>
            <p:cNvPr id="750" name="Google Shape;750;p57"/>
            <p:cNvGrpSpPr/>
            <p:nvPr/>
          </p:nvGrpSpPr>
          <p:grpSpPr>
            <a:xfrm>
              <a:off x="1393020" y="4562422"/>
              <a:ext cx="922048" cy="1257845"/>
              <a:chOff x="11596382" y="3794459"/>
              <a:chExt cx="1472215" cy="2008375"/>
            </a:xfrm>
          </p:grpSpPr>
          <p:sp>
            <p:nvSpPr>
              <p:cNvPr id="751" name="Google Shape;75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2" name="Google Shape;75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3" name="Google Shape;75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4" name="Google Shape;754;p57"/>
          <p:cNvGrpSpPr/>
          <p:nvPr/>
        </p:nvGrpSpPr>
        <p:grpSpPr>
          <a:xfrm>
            <a:off x="6186694" y="1710908"/>
            <a:ext cx="345768" cy="471692"/>
            <a:chOff x="1393020" y="4562422"/>
            <a:chExt cx="922048" cy="1257845"/>
          </a:xfrm>
        </p:grpSpPr>
        <p:grpSp>
          <p:nvGrpSpPr>
            <p:cNvPr id="755" name="Google Shape;755;p57"/>
            <p:cNvGrpSpPr/>
            <p:nvPr/>
          </p:nvGrpSpPr>
          <p:grpSpPr>
            <a:xfrm>
              <a:off x="1393020" y="4562422"/>
              <a:ext cx="922048" cy="1257845"/>
              <a:chOff x="11596382" y="3794459"/>
              <a:chExt cx="1472215" cy="2008375"/>
            </a:xfrm>
          </p:grpSpPr>
          <p:sp>
            <p:nvSpPr>
              <p:cNvPr id="756" name="Google Shape;75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7" name="Google Shape;75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8" name="Google Shape;75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9" name="Google Shape;759;p57"/>
          <p:cNvGrpSpPr/>
          <p:nvPr/>
        </p:nvGrpSpPr>
        <p:grpSpPr>
          <a:xfrm>
            <a:off x="6184772" y="2816860"/>
            <a:ext cx="345768" cy="471692"/>
            <a:chOff x="1393020" y="4562422"/>
            <a:chExt cx="922048" cy="1257845"/>
          </a:xfrm>
        </p:grpSpPr>
        <p:grpSp>
          <p:nvGrpSpPr>
            <p:cNvPr id="760" name="Google Shape;760;p57"/>
            <p:cNvGrpSpPr/>
            <p:nvPr/>
          </p:nvGrpSpPr>
          <p:grpSpPr>
            <a:xfrm>
              <a:off x="1393020" y="4562422"/>
              <a:ext cx="922048" cy="1257845"/>
              <a:chOff x="11596382" y="3794459"/>
              <a:chExt cx="1472215" cy="2008375"/>
            </a:xfrm>
          </p:grpSpPr>
          <p:sp>
            <p:nvSpPr>
              <p:cNvPr id="761" name="Google Shape;76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2" name="Google Shape;76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3" name="Google Shape;76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64" name="Google Shape;764;p57"/>
          <p:cNvGrpSpPr/>
          <p:nvPr/>
        </p:nvGrpSpPr>
        <p:grpSpPr>
          <a:xfrm>
            <a:off x="3383762" y="3858616"/>
            <a:ext cx="345768" cy="471692"/>
            <a:chOff x="1393020" y="4562422"/>
            <a:chExt cx="922048" cy="1257845"/>
          </a:xfrm>
        </p:grpSpPr>
        <p:grpSp>
          <p:nvGrpSpPr>
            <p:cNvPr id="765" name="Google Shape;765;p57"/>
            <p:cNvGrpSpPr/>
            <p:nvPr/>
          </p:nvGrpSpPr>
          <p:grpSpPr>
            <a:xfrm>
              <a:off x="1393020" y="4562422"/>
              <a:ext cx="922048" cy="1257845"/>
              <a:chOff x="11596382" y="3794459"/>
              <a:chExt cx="1472215" cy="2008375"/>
            </a:xfrm>
          </p:grpSpPr>
          <p:sp>
            <p:nvSpPr>
              <p:cNvPr id="766" name="Google Shape;76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7" name="Google Shape;76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8" name="Google Shape;76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769" name="Google Shape;769;p57"/>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0" name="Google Shape;770;p57"/>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1" name="Google Shape;771;p57"/>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2" name="Google Shape;772;p57"/>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3" name="Google Shape;773;p57"/>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774"/>
        <p:cNvGrpSpPr/>
        <p:nvPr/>
      </p:nvGrpSpPr>
      <p:grpSpPr>
        <a:xfrm>
          <a:off x="0" y="0"/>
          <a:ext cx="0" cy="0"/>
          <a:chOff x="0" y="0"/>
          <a:chExt cx="0" cy="0"/>
        </a:xfrm>
      </p:grpSpPr>
      <p:sp>
        <p:nvSpPr>
          <p:cNvPr id="775" name="Google Shape;775;p58"/>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6" name="Google Shape;776;p58"/>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7" name="Google Shape;777;p58"/>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8" name="Google Shape;778;p58"/>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9" name="Google Shape;779;p58"/>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0" name="Google Shape;780;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81" name="Google Shape;781;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82" name="Google Shape;782;p58"/>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3" name="Google Shape;783;p58"/>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4" name="Google Shape;784;p58"/>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5" name="Google Shape;785;p58"/>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6" name="Google Shape;786;p58"/>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7" name="Google Shape;787;p58"/>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8" name="Google Shape;788;p58"/>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9" name="Google Shape;789;p58"/>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90" name="Google Shape;790;p58"/>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91" name="Google Shape;791;p58"/>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92" name="Google Shape;792;p58"/>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793"/>
        <p:cNvGrpSpPr/>
        <p:nvPr/>
      </p:nvGrpSpPr>
      <p:grpSpPr>
        <a:xfrm>
          <a:off x="0" y="0"/>
          <a:ext cx="0" cy="0"/>
          <a:chOff x="0" y="0"/>
          <a:chExt cx="0" cy="0"/>
        </a:xfrm>
      </p:grpSpPr>
      <p:sp>
        <p:nvSpPr>
          <p:cNvPr id="794" name="Google Shape;794;p59"/>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5" name="Google Shape;795;p59"/>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6" name="Google Shape;796;p59"/>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7" name="Google Shape;797;p59"/>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8" name="Google Shape;798;p59"/>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9" name="Google Shape;799;p59"/>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00" name="Google Shape;800;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01" name="Google Shape;801;p59"/>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2" name="Google Shape;802;p59"/>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3" name="Google Shape;803;p59"/>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4" name="Google Shape;804;p59"/>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5" name="Google Shape;805;p59"/>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6" name="Google Shape;806;p59"/>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7" name="Google Shape;807;p59"/>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8" name="Google Shape;808;p59"/>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9" name="Google Shape;809;p59"/>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10" name="Google Shape;810;p59"/>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11" name="Google Shape;811;p59"/>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812"/>
        <p:cNvGrpSpPr/>
        <p:nvPr/>
      </p:nvGrpSpPr>
      <p:grpSpPr>
        <a:xfrm>
          <a:off x="0" y="0"/>
          <a:ext cx="0" cy="0"/>
          <a:chOff x="0" y="0"/>
          <a:chExt cx="0" cy="0"/>
        </a:xfrm>
      </p:grpSpPr>
      <p:sp>
        <p:nvSpPr>
          <p:cNvPr id="813" name="Google Shape;813;p60"/>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4" name="Google Shape;814;p60"/>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5" name="Google Shape;815;p60"/>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6" name="Google Shape;816;p60"/>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7" name="Google Shape;817;p60"/>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18" name="Google Shape;818;p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19" name="Google Shape;819;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20" name="Google Shape;820;p60"/>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1" name="Google Shape;821;p60"/>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2" name="Google Shape;822;p60"/>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3" name="Google Shape;823;p60"/>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4" name="Google Shape;824;p60"/>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5" name="Google Shape;825;p60"/>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6" name="Google Shape;826;p60"/>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7" name="Google Shape;827;p60"/>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8" name="Google Shape;828;p60"/>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9" name="Google Shape;829;p60"/>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30" name="Google Shape;830;p60"/>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831"/>
        <p:cNvGrpSpPr/>
        <p:nvPr/>
      </p:nvGrpSpPr>
      <p:grpSpPr>
        <a:xfrm>
          <a:off x="0" y="0"/>
          <a:ext cx="0" cy="0"/>
          <a:chOff x="0" y="0"/>
          <a:chExt cx="0" cy="0"/>
        </a:xfrm>
      </p:grpSpPr>
      <p:sp>
        <p:nvSpPr>
          <p:cNvPr id="832" name="Google Shape;832;p61"/>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3" name="Google Shape;833;p61"/>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4" name="Google Shape;834;p61"/>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5" name="Google Shape;835;p61"/>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6" name="Google Shape;836;p61"/>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7" name="Google Shape;837;p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38" name="Google Shape;838;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39" name="Google Shape;839;p61"/>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0" name="Google Shape;840;p61"/>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1" name="Google Shape;841;p61"/>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2" name="Google Shape;842;p61"/>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3" name="Google Shape;843;p61"/>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4" name="Google Shape;844;p61"/>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5" name="Google Shape;845;p61"/>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6" name="Google Shape;846;p61"/>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7" name="Google Shape;847;p61"/>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8" name="Google Shape;848;p61"/>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9" name="Google Shape;849;p61"/>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850"/>
        <p:cNvGrpSpPr/>
        <p:nvPr/>
      </p:nvGrpSpPr>
      <p:grpSpPr>
        <a:xfrm>
          <a:off x="0" y="0"/>
          <a:ext cx="0" cy="0"/>
          <a:chOff x="0" y="0"/>
          <a:chExt cx="0" cy="0"/>
        </a:xfrm>
      </p:grpSpPr>
      <p:pic>
        <p:nvPicPr>
          <p:cNvPr id="851" name="Google Shape;851;p6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852" name="Google Shape;852;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53" name="Google Shape;853;p62"/>
          <p:cNvGrpSpPr/>
          <p:nvPr/>
        </p:nvGrpSpPr>
        <p:grpSpPr>
          <a:xfrm>
            <a:off x="8381796" y="4822425"/>
            <a:ext cx="537710" cy="158585"/>
            <a:chOff x="22351457" y="12859799"/>
            <a:chExt cx="1433894" cy="422893"/>
          </a:xfrm>
        </p:grpSpPr>
        <p:grpSp>
          <p:nvGrpSpPr>
            <p:cNvPr id="854" name="Google Shape;854;p62"/>
            <p:cNvGrpSpPr/>
            <p:nvPr/>
          </p:nvGrpSpPr>
          <p:grpSpPr>
            <a:xfrm>
              <a:off x="22351457" y="12859799"/>
              <a:ext cx="1379787" cy="422893"/>
              <a:chOff x="22351457" y="12859799"/>
              <a:chExt cx="1379787" cy="422893"/>
            </a:xfrm>
          </p:grpSpPr>
          <p:sp>
            <p:nvSpPr>
              <p:cNvPr id="855" name="Google Shape;855;p6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56" name="Google Shape;856;p6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57" name="Google Shape;857;p62"/>
              <p:cNvGrpSpPr/>
              <p:nvPr/>
            </p:nvGrpSpPr>
            <p:grpSpPr>
              <a:xfrm>
                <a:off x="23288552" y="12859801"/>
                <a:ext cx="442692" cy="422765"/>
                <a:chOff x="23288552" y="12859801"/>
                <a:chExt cx="442692" cy="422765"/>
              </a:xfrm>
            </p:grpSpPr>
            <p:grpSp>
              <p:nvGrpSpPr>
                <p:cNvPr id="858" name="Google Shape;858;p62"/>
                <p:cNvGrpSpPr/>
                <p:nvPr/>
              </p:nvGrpSpPr>
              <p:grpSpPr>
                <a:xfrm>
                  <a:off x="23288552" y="12859801"/>
                  <a:ext cx="442692" cy="422765"/>
                  <a:chOff x="23288552" y="12859801"/>
                  <a:chExt cx="442692" cy="422765"/>
                </a:xfrm>
              </p:grpSpPr>
              <p:sp>
                <p:nvSpPr>
                  <p:cNvPr id="859" name="Google Shape;859;p6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0" name="Google Shape;860;p6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1" name="Google Shape;861;p6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62" name="Google Shape;862;p6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3" name="Google Shape;863;p6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64" name="Google Shape;864;p62"/>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5" name="Google Shape;865;p62"/>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6" name="Google Shape;866;p62"/>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7" name="Google Shape;867;p62"/>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8" name="Google Shape;868;p62"/>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9" name="Google Shape;869;p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70" name="Google Shape;870;p62"/>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1" name="Google Shape;871;p62"/>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2" name="Google Shape;872;p62"/>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3" name="Google Shape;873;p62"/>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4" name="Google Shape;874;p62"/>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5" name="Google Shape;875;p62"/>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6" name="Google Shape;876;p62"/>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7" name="Google Shape;877;p62"/>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8" name="Google Shape;878;p62"/>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9" name="Google Shape;879;p62"/>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80" name="Google Shape;880;p62"/>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881"/>
        <p:cNvGrpSpPr/>
        <p:nvPr/>
      </p:nvGrpSpPr>
      <p:grpSpPr>
        <a:xfrm>
          <a:off x="0" y="0"/>
          <a:ext cx="0" cy="0"/>
          <a:chOff x="0" y="0"/>
          <a:chExt cx="0" cy="0"/>
        </a:xfrm>
      </p:grpSpPr>
      <p:sp>
        <p:nvSpPr>
          <p:cNvPr id="882" name="Google Shape;882;p63"/>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3" name="Google Shape;883;p63"/>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4" name="Google Shape;884;p63"/>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5" name="Google Shape;885;p63"/>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6" name="Google Shape;886;p63"/>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7" name="Google Shape;887;p63"/>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8" name="Google Shape;888;p63"/>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9" name="Google Shape;889;p63"/>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0" name="Google Shape;890;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91" name="Google Shape;891;p63"/>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2" name="Google Shape;892;p63"/>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893" name="Google Shape;893;p63"/>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4" name="Google Shape;894;p63"/>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895" name="Google Shape;895;p63"/>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6" name="Google Shape;896;p63"/>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897" name="Google Shape;897;p63"/>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8" name="Google Shape;898;p63"/>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899" name="Google Shape;899;p63"/>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900" name="Google Shape;900;p63"/>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901" name="Google Shape;901;p63"/>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902" name="Google Shape;902;p63"/>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903" name="Google Shape;903;p63"/>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4" name="Google Shape;904;p63"/>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5" name="Google Shape;905;p63"/>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6" name="Google Shape;906;p63"/>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7" name="Google Shape;907;p63"/>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8" name="Google Shape;908;p63"/>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9" name="Google Shape;909;p63"/>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0" name="Google Shape;910;p63"/>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911"/>
        <p:cNvGrpSpPr/>
        <p:nvPr/>
      </p:nvGrpSpPr>
      <p:grpSpPr>
        <a:xfrm>
          <a:off x="0" y="0"/>
          <a:ext cx="0" cy="0"/>
          <a:chOff x="0" y="0"/>
          <a:chExt cx="0" cy="0"/>
        </a:xfrm>
      </p:grpSpPr>
      <p:sp>
        <p:nvSpPr>
          <p:cNvPr id="912" name="Google Shape;912;p64"/>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3" name="Google Shape;913;p64"/>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4" name="Google Shape;914;p64"/>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5" name="Google Shape;915;p64"/>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6" name="Google Shape;916;p64"/>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7" name="Google Shape;917;p64"/>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8" name="Google Shape;918;p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19" name="Google Shape;919;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920" name="Google Shape;920;p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921" name="Google Shape;921;p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22" name="Google Shape;922;p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23" name="Google Shape;923;p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24" name="Google Shape;924;p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25" name="Google Shape;925;p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26" name="Google Shape;926;p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27" name="Google Shape;927;p64"/>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928" name="Google Shape;928;p64"/>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29" name="Google Shape;929;p64"/>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0" name="Google Shape;930;p64"/>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1" name="Google Shape;931;p64"/>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2" name="Google Shape;932;p64"/>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3" name="Google Shape;933;p64"/>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4" name="Google Shape;934;p64"/>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935"/>
        <p:cNvGrpSpPr/>
        <p:nvPr/>
      </p:nvGrpSpPr>
      <p:grpSpPr>
        <a:xfrm>
          <a:off x="0" y="0"/>
          <a:ext cx="0" cy="0"/>
          <a:chOff x="0" y="0"/>
          <a:chExt cx="0" cy="0"/>
        </a:xfrm>
      </p:grpSpPr>
      <p:sp>
        <p:nvSpPr>
          <p:cNvPr id="936" name="Google Shape;936;p65"/>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7" name="Google Shape;937;p65"/>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8" name="Google Shape;938;p65"/>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9" name="Google Shape;939;p65"/>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0" name="Google Shape;940;p65"/>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1" name="Google Shape;941;p65"/>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2" name="Google Shape;942;p65"/>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43" name="Google Shape;943;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44" name="Google Shape;944;p65"/>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45" name="Google Shape;945;p65"/>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46" name="Google Shape;946;p65"/>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47" name="Google Shape;947;p65"/>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48" name="Google Shape;948;p65"/>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49" name="Google Shape;949;p65"/>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50" name="Google Shape;950;p65"/>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1" name="Google Shape;951;p65"/>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2" name="Google Shape;952;p65"/>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3" name="Google Shape;953;p65"/>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4" name="Google Shape;954;p65"/>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5" name="Google Shape;955;p65"/>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6" name="Google Shape;956;p65"/>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7" name="Google Shape;957;p65"/>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958" name="Google Shape;958;p65"/>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959"/>
        <p:cNvGrpSpPr/>
        <p:nvPr/>
      </p:nvGrpSpPr>
      <p:grpSpPr>
        <a:xfrm>
          <a:off x="0" y="0"/>
          <a:ext cx="0" cy="0"/>
          <a:chOff x="0" y="0"/>
          <a:chExt cx="0" cy="0"/>
        </a:xfrm>
      </p:grpSpPr>
      <p:sp>
        <p:nvSpPr>
          <p:cNvPr id="960" name="Google Shape;960;p66"/>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61" name="Google Shape;961;p66"/>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962" name="Google Shape;962;p66"/>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963" name="Google Shape;963;p66"/>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64" name="Google Shape;964;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65" name="Google Shape;965;p66"/>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966" name="Google Shape;966;p66"/>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967" name="Google Shape;967;p66"/>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968" name="Google Shape;968;p66"/>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969" name="Google Shape;969;p66"/>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970" name="Google Shape;970;p66"/>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971" name="Google Shape;971;p66"/>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972" name="Google Shape;972;p66"/>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973" name="Google Shape;973;p66"/>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974" name="Google Shape;974;p66"/>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975" name="Google Shape;975;p66"/>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976" name="Google Shape;976;p66"/>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977" name="Google Shape;977;p66"/>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978" name="Google Shape;978;p66"/>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79" name="Google Shape;979;p66"/>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0" name="Google Shape;980;p66"/>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1" name="Google Shape;981;p66"/>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2" name="Google Shape;982;p66"/>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3" name="Google Shape;983;p66"/>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4" name="Google Shape;984;p66"/>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5" name="Google Shape;985;p66"/>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6" name="Google Shape;986;p66"/>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7" name="Google Shape;987;p66"/>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8" name="Google Shape;988;p66"/>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9" name="Google Shape;989;p66"/>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0" name="Google Shape;990;p66"/>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991" name="Google Shape;991;p66"/>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992"/>
        <p:cNvGrpSpPr/>
        <p:nvPr/>
      </p:nvGrpSpPr>
      <p:grpSpPr>
        <a:xfrm>
          <a:off x="0" y="0"/>
          <a:ext cx="0" cy="0"/>
          <a:chOff x="0" y="0"/>
          <a:chExt cx="0" cy="0"/>
        </a:xfrm>
      </p:grpSpPr>
      <p:sp>
        <p:nvSpPr>
          <p:cNvPr id="993" name="Google Shape;993;p67"/>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94" name="Google Shape;994;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995" name="Google Shape;995;p67"/>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996" name="Google Shape;996;p67"/>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997" name="Google Shape;997;p67"/>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998" name="Google Shape;998;p67"/>
          <p:cNvGrpSpPr/>
          <p:nvPr/>
        </p:nvGrpSpPr>
        <p:grpSpPr>
          <a:xfrm>
            <a:off x="8381796" y="4822425"/>
            <a:ext cx="537710" cy="158585"/>
            <a:chOff x="22351457" y="12859799"/>
            <a:chExt cx="1433894" cy="422893"/>
          </a:xfrm>
        </p:grpSpPr>
        <p:grpSp>
          <p:nvGrpSpPr>
            <p:cNvPr id="999" name="Google Shape;999;p67"/>
            <p:cNvGrpSpPr/>
            <p:nvPr/>
          </p:nvGrpSpPr>
          <p:grpSpPr>
            <a:xfrm>
              <a:off x="22351457" y="12859799"/>
              <a:ext cx="1379787" cy="422893"/>
              <a:chOff x="22351457" y="12859799"/>
              <a:chExt cx="1379787" cy="422893"/>
            </a:xfrm>
          </p:grpSpPr>
          <p:sp>
            <p:nvSpPr>
              <p:cNvPr id="1000" name="Google Shape;1000;p6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1" name="Google Shape;1001;p6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02" name="Google Shape;1002;p67"/>
              <p:cNvGrpSpPr/>
              <p:nvPr/>
            </p:nvGrpSpPr>
            <p:grpSpPr>
              <a:xfrm>
                <a:off x="23288552" y="12859801"/>
                <a:ext cx="442692" cy="422765"/>
                <a:chOff x="23288552" y="12859801"/>
                <a:chExt cx="442692" cy="422765"/>
              </a:xfrm>
            </p:grpSpPr>
            <p:grpSp>
              <p:nvGrpSpPr>
                <p:cNvPr id="1003" name="Google Shape;1003;p67"/>
                <p:cNvGrpSpPr/>
                <p:nvPr/>
              </p:nvGrpSpPr>
              <p:grpSpPr>
                <a:xfrm>
                  <a:off x="23288552" y="12859801"/>
                  <a:ext cx="442692" cy="422765"/>
                  <a:chOff x="23288552" y="12859801"/>
                  <a:chExt cx="442692" cy="422765"/>
                </a:xfrm>
              </p:grpSpPr>
              <p:sp>
                <p:nvSpPr>
                  <p:cNvPr id="1004" name="Google Shape;1004;p6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5" name="Google Shape;1005;p6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06" name="Google Shape;1006;p6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07" name="Google Shape;1007;p6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08" name="Google Shape;1008;p6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009" name="Google Shape;1009;p67"/>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0" name="Google Shape;1010;p67"/>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1" name="Google Shape;1011;p67"/>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2" name="Google Shape;1012;p67"/>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3" name="Google Shape;1013;p67"/>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4" name="Google Shape;1014;p67"/>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1015"/>
        <p:cNvGrpSpPr/>
        <p:nvPr/>
      </p:nvGrpSpPr>
      <p:grpSpPr>
        <a:xfrm>
          <a:off x="0" y="0"/>
          <a:ext cx="0" cy="0"/>
          <a:chOff x="0" y="0"/>
          <a:chExt cx="0" cy="0"/>
        </a:xfrm>
      </p:grpSpPr>
      <p:sp>
        <p:nvSpPr>
          <p:cNvPr id="1016" name="Google Shape;1016;p68"/>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7" name="Google Shape;1017;p68"/>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18" name="Google Shape;1018;p68"/>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19" name="Google Shape;1019;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20" name="Google Shape;1020;p68"/>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1021" name="Google Shape;1021;p68"/>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1022" name="Google Shape;1022;p68"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1023" name="Google Shape;1023;p68"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1024" name="Google Shape;1024;p68"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1025" name="Google Shape;1025;p68"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1026" name="Google Shape;1026;p68"/>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7" name="Google Shape;1027;p68"/>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8" name="Google Shape;1028;p68"/>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9" name="Google Shape;1029;p68"/>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0" name="Google Shape;1030;p68"/>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1" name="Google Shape;1031;p68"/>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2" name="Google Shape;1032;p68"/>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3" name="Google Shape;1033;p68"/>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4" name="Google Shape;1034;p68"/>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035" name="Google Shape;1035;p68"/>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6" name="Google Shape;1036;p68"/>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7" name="Google Shape;1037;p68"/>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8" name="Google Shape;1038;p68"/>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9" name="Google Shape;1039;p68"/>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1040"/>
        <p:cNvGrpSpPr/>
        <p:nvPr/>
      </p:nvGrpSpPr>
      <p:grpSpPr>
        <a:xfrm>
          <a:off x="0" y="0"/>
          <a:ext cx="0" cy="0"/>
          <a:chOff x="0" y="0"/>
          <a:chExt cx="0" cy="0"/>
        </a:xfrm>
      </p:grpSpPr>
      <p:sp>
        <p:nvSpPr>
          <p:cNvPr id="1041" name="Google Shape;1041;p69"/>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042" name="Google Shape;1042;p69"/>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43" name="Google Shape;1043;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044" name="Google Shape;1044;p69"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1045" name="Google Shape;1045;p69"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1046" name="Google Shape;1046;p69"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1047" name="Google Shape;1047;p69"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1048" name="Google Shape;1048;p69"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1049" name="Google Shape;1049;p69"/>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0" name="Google Shape;1050;p69"/>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1051" name="Google Shape;1051;p69"/>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2" name="Google Shape;1052;p69"/>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3" name="Google Shape;1053;p69"/>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4" name="Google Shape;1054;p69"/>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5" name="Google Shape;1055;p69"/>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6" name="Google Shape;1056;p69"/>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7" name="Google Shape;1057;p69"/>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8" name="Google Shape;1058;p69"/>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9" name="Google Shape;1059;p69"/>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0" name="Google Shape;1060;p69"/>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1" name="Google Shape;1061;p69"/>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2" name="Google Shape;1062;p69"/>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3" name="Google Shape;1063;p69"/>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1064"/>
        <p:cNvGrpSpPr/>
        <p:nvPr/>
      </p:nvGrpSpPr>
      <p:grpSpPr>
        <a:xfrm>
          <a:off x="0" y="0"/>
          <a:ext cx="0" cy="0"/>
          <a:chOff x="0" y="0"/>
          <a:chExt cx="0" cy="0"/>
        </a:xfrm>
      </p:grpSpPr>
      <p:sp>
        <p:nvSpPr>
          <p:cNvPr id="1065" name="Google Shape;1065;p70"/>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6" name="Google Shape;1066;p70"/>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7" name="Google Shape;1067;p70"/>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8" name="Google Shape;1068;p70"/>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9" name="Google Shape;1069;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70" name="Google Shape;1070;p70"/>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071" name="Google Shape;1071;p70"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1072" name="Google Shape;1072;p70"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1073" name="Google Shape;1073;p70"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1074" name="Google Shape;1074;p70"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1075" name="Google Shape;1075;p70"/>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1076" name="Google Shape;1076;p70"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1077" name="Google Shape;1077;p70"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1078" name="Google Shape;1078;p70"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1079" name="Google Shape;1079;p70"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1080" name="Google Shape;1080;p70"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1081" name="Google Shape;1081;p70"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1082" name="Google Shape;1082;p70"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1083" name="Google Shape;1083;p70"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1084" name="Google Shape;1084;p70"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1085" name="Google Shape;1085;p70"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1086" name="Google Shape;1086;p70"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1087" name="Google Shape;1087;p70"/>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8" name="Google Shape;1088;p70"/>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9" name="Google Shape;1089;p70"/>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0" name="Google Shape;1090;p70"/>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1" name="Google Shape;1091;p70"/>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92" name="Google Shape;1092;p70"/>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093" name="Google Shape;1093;p70"/>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4" name="Google Shape;1094;p70"/>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5" name="Google Shape;1095;p70"/>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6" name="Google Shape;1096;p70"/>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7" name="Google Shape;1097;p70"/>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098" name="Google Shape;1098;p70"/>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1099" name="Google Shape;1099;p70"/>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1100" name="Google Shape;1100;p70"/>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1" name="Google Shape;1101;p70"/>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2" name="Google Shape;1102;p70"/>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3" name="Google Shape;1103;p70"/>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4" name="Google Shape;1104;p70"/>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5" name="Google Shape;1105;p70"/>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6" name="Google Shape;1106;p70"/>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7" name="Google Shape;1107;p70"/>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8" name="Google Shape;1108;p70"/>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9" name="Google Shape;1109;p70"/>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0" name="Google Shape;1110;p70"/>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1" name="Google Shape;1111;p70"/>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1112"/>
        <p:cNvGrpSpPr/>
        <p:nvPr/>
      </p:nvGrpSpPr>
      <p:grpSpPr>
        <a:xfrm>
          <a:off x="0" y="0"/>
          <a:ext cx="0" cy="0"/>
          <a:chOff x="0" y="0"/>
          <a:chExt cx="0" cy="0"/>
        </a:xfrm>
      </p:grpSpPr>
      <p:sp>
        <p:nvSpPr>
          <p:cNvPr id="1113" name="Google Shape;1113;p71"/>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14" name="Google Shape;1114;p71"/>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15" name="Google Shape;1115;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16" name="Google Shape;1116;p71"/>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117" name="Google Shape;1117;p71"/>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1118" name="Google Shape;1118;p71"/>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1119" name="Google Shape;1119;p71"/>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0" name="Google Shape;1120;p71"/>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121" name="Google Shape;1121;p71"/>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22" name="Google Shape;1122;p71"/>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3" name="Google Shape;1123;p71"/>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4" name="Google Shape;1124;p71"/>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5" name="Google Shape;1125;p71"/>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6" name="Google Shape;1126;p71"/>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7" name="Google Shape;1127;p71"/>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8" name="Google Shape;1128;p71"/>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9" name="Google Shape;1129;p71"/>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0" name="Google Shape;1130;p71"/>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1" name="Google Shape;1131;p71"/>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2" name="Google Shape;1132;p71"/>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3" name="Google Shape;1133;p71"/>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4" name="Google Shape;1134;p71"/>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5" name="Google Shape;1135;p71"/>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6" name="Google Shape;1136;p71"/>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7" name="Google Shape;1137;p71"/>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8" name="Google Shape;1138;p71"/>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1139" name="Google Shape;1139;p71"/>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1140"/>
        <p:cNvGrpSpPr/>
        <p:nvPr/>
      </p:nvGrpSpPr>
      <p:grpSpPr>
        <a:xfrm>
          <a:off x="0" y="0"/>
          <a:ext cx="0" cy="0"/>
          <a:chOff x="0" y="0"/>
          <a:chExt cx="0" cy="0"/>
        </a:xfrm>
      </p:grpSpPr>
      <p:sp>
        <p:nvSpPr>
          <p:cNvPr id="1141" name="Google Shape;1141;p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42" name="Google Shape;1142;p72"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1143" name="Google Shape;1143;p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4" name="Google Shape;1144;p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5" name="Google Shape;1145;p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6" name="Google Shape;1146;p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47" name="Google Shape;1147;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48" name="Google Shape;1148;p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149" name="Google Shape;1149;p72"/>
          <p:cNvSpPr>
            <a:spLocks noGrp="1"/>
          </p:cNvSpPr>
          <p:nvPr>
            <p:ph type="pic" idx="2"/>
          </p:nvPr>
        </p:nvSpPr>
        <p:spPr>
          <a:xfrm>
            <a:off x="477378" y="1343025"/>
            <a:ext cx="1936800" cy="1228800"/>
          </a:xfrm>
          <a:prstGeom prst="rect">
            <a:avLst/>
          </a:prstGeom>
          <a:noFill/>
          <a:ln>
            <a:noFill/>
          </a:ln>
        </p:spPr>
      </p:sp>
      <p:sp>
        <p:nvSpPr>
          <p:cNvPr id="1150" name="Google Shape;1150;p72"/>
          <p:cNvSpPr>
            <a:spLocks noGrp="1"/>
          </p:cNvSpPr>
          <p:nvPr>
            <p:ph type="pic" idx="3"/>
          </p:nvPr>
        </p:nvSpPr>
        <p:spPr>
          <a:xfrm>
            <a:off x="2517546" y="1343025"/>
            <a:ext cx="1936800" cy="1228800"/>
          </a:xfrm>
          <a:prstGeom prst="rect">
            <a:avLst/>
          </a:prstGeom>
          <a:noFill/>
          <a:ln>
            <a:noFill/>
          </a:ln>
        </p:spPr>
      </p:sp>
      <p:sp>
        <p:nvSpPr>
          <p:cNvPr id="1151" name="Google Shape;1151;p72"/>
          <p:cNvSpPr>
            <a:spLocks noGrp="1"/>
          </p:cNvSpPr>
          <p:nvPr>
            <p:ph type="pic" idx="4"/>
          </p:nvPr>
        </p:nvSpPr>
        <p:spPr>
          <a:xfrm>
            <a:off x="477378" y="3188033"/>
            <a:ext cx="1936800" cy="1305300"/>
          </a:xfrm>
          <a:prstGeom prst="rect">
            <a:avLst/>
          </a:prstGeom>
          <a:noFill/>
          <a:ln>
            <a:noFill/>
          </a:ln>
        </p:spPr>
      </p:sp>
      <p:sp>
        <p:nvSpPr>
          <p:cNvPr id="1152" name="Google Shape;1152;p72"/>
          <p:cNvSpPr>
            <a:spLocks noGrp="1"/>
          </p:cNvSpPr>
          <p:nvPr>
            <p:ph type="pic" idx="5"/>
          </p:nvPr>
        </p:nvSpPr>
        <p:spPr>
          <a:xfrm>
            <a:off x="2517546" y="3188033"/>
            <a:ext cx="1936800" cy="1305300"/>
          </a:xfrm>
          <a:prstGeom prst="rect">
            <a:avLst/>
          </a:prstGeom>
          <a:noFill/>
          <a:ln>
            <a:noFill/>
          </a:ln>
        </p:spPr>
      </p:sp>
      <p:sp>
        <p:nvSpPr>
          <p:cNvPr id="1153" name="Google Shape;1153;p72"/>
          <p:cNvSpPr>
            <a:spLocks noGrp="1"/>
          </p:cNvSpPr>
          <p:nvPr>
            <p:ph type="pic" idx="6"/>
          </p:nvPr>
        </p:nvSpPr>
        <p:spPr>
          <a:xfrm>
            <a:off x="7471390" y="1028700"/>
            <a:ext cx="1259100" cy="1600200"/>
          </a:xfrm>
          <a:prstGeom prst="rect">
            <a:avLst/>
          </a:prstGeom>
          <a:noFill/>
          <a:ln>
            <a:noFill/>
          </a:ln>
        </p:spPr>
      </p:sp>
      <p:sp>
        <p:nvSpPr>
          <p:cNvPr id="1154" name="Google Shape;1154;p72"/>
          <p:cNvSpPr>
            <a:spLocks noGrp="1"/>
          </p:cNvSpPr>
          <p:nvPr>
            <p:ph type="pic" idx="7"/>
          </p:nvPr>
        </p:nvSpPr>
        <p:spPr>
          <a:xfrm>
            <a:off x="6564252" y="1028700"/>
            <a:ext cx="816000" cy="1600200"/>
          </a:xfrm>
          <a:prstGeom prst="rect">
            <a:avLst/>
          </a:prstGeom>
          <a:noFill/>
          <a:ln>
            <a:noFill/>
          </a:ln>
        </p:spPr>
      </p:sp>
      <p:pic>
        <p:nvPicPr>
          <p:cNvPr id="1155" name="Google Shape;1155;p72"/>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1156" name="Google Shape;1156;p72"/>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7" name="Google Shape;1157;p72"/>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8" name="Google Shape;1158;p72"/>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9" name="Google Shape;1159;p72"/>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1160"/>
        <p:cNvGrpSpPr/>
        <p:nvPr/>
      </p:nvGrpSpPr>
      <p:grpSpPr>
        <a:xfrm>
          <a:off x="0" y="0"/>
          <a:ext cx="0" cy="0"/>
          <a:chOff x="0" y="0"/>
          <a:chExt cx="0" cy="0"/>
        </a:xfrm>
      </p:grpSpPr>
      <p:sp>
        <p:nvSpPr>
          <p:cNvPr id="1161" name="Google Shape;1161;p73"/>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62" name="Google Shape;1162;p73"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1163" name="Google Shape;1163;p73"/>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4" name="Google Shape;1164;p73"/>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5" name="Google Shape;1165;p73"/>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6" name="Google Shape;1166;p73"/>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67" name="Google Shape;1167;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68" name="Google Shape;1168;p73"/>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1169" name="Google Shape;1169;p73"/>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1170" name="Google Shape;1170;p73"/>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1" name="Google Shape;1171;p73"/>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2" name="Google Shape;1172;p73"/>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3" name="Google Shape;1173;p73"/>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74"/>
        <p:cNvGrpSpPr/>
        <p:nvPr/>
      </p:nvGrpSpPr>
      <p:grpSpPr>
        <a:xfrm>
          <a:off x="0" y="0"/>
          <a:ext cx="0" cy="0"/>
          <a:chOff x="0" y="0"/>
          <a:chExt cx="0" cy="0"/>
        </a:xfrm>
      </p:grpSpPr>
      <p:sp>
        <p:nvSpPr>
          <p:cNvPr id="1175" name="Google Shape;1175;p74"/>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6" name="Google Shape;1176;p74"/>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7" name="Google Shape;1177;p74"/>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8" name="Google Shape;1178;p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79" name="Google Shape;1179;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80" name="Google Shape;1180;p74"/>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1181" name="Google Shape;1181;p74"/>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1182" name="Google Shape;1182;p74"/>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1183" name="Google Shape;1183;p74"/>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1184" name="Google Shape;1184;p74"/>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1185" name="Google Shape;1185;p74"/>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1186" name="Google Shape;1186;p74"/>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7" name="Google Shape;1187;p74"/>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8" name="Google Shape;1188;p74"/>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9" name="Google Shape;1189;p74"/>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0" name="Google Shape;1190;p74"/>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1" name="Google Shape;1191;p74"/>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2" name="Google Shape;1192;p74"/>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3" name="Google Shape;1193;p74"/>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4" name="Google Shape;1194;p74"/>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195"/>
        <p:cNvGrpSpPr/>
        <p:nvPr/>
      </p:nvGrpSpPr>
      <p:grpSpPr>
        <a:xfrm>
          <a:off x="0" y="0"/>
          <a:ext cx="0" cy="0"/>
          <a:chOff x="0" y="0"/>
          <a:chExt cx="0" cy="0"/>
        </a:xfrm>
      </p:grpSpPr>
      <p:sp>
        <p:nvSpPr>
          <p:cNvPr id="1196" name="Google Shape;1196;p75"/>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97" name="Google Shape;1197;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98" name="Google Shape;1198;p75"/>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199" name="Google Shape;1199;p75"/>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200" name="Google Shape;1200;p75"/>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201" name="Google Shape;1201;p75"/>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202" name="Google Shape;1202;p75"/>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203" name="Google Shape;1203;p75"/>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204" name="Google Shape;1204;p75"/>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5" name="Google Shape;1205;p75"/>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6" name="Google Shape;1206;p75"/>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07" name="Google Shape;1207;p75"/>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8" name="Google Shape;1208;p75"/>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9" name="Google Shape;1209;p75"/>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0" name="Google Shape;1210;p75"/>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1" name="Google Shape;1211;p75"/>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2" name="Google Shape;1212;p75"/>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3" name="Google Shape;1213;p75"/>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214"/>
        <p:cNvGrpSpPr/>
        <p:nvPr/>
      </p:nvGrpSpPr>
      <p:grpSpPr>
        <a:xfrm>
          <a:off x="0" y="0"/>
          <a:ext cx="0" cy="0"/>
          <a:chOff x="0" y="0"/>
          <a:chExt cx="0" cy="0"/>
        </a:xfrm>
      </p:grpSpPr>
      <p:sp>
        <p:nvSpPr>
          <p:cNvPr id="1215" name="Google Shape;1215;p76"/>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16" name="Google Shape;1216;p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17" name="Google Shape;1217;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18" name="Google Shape;1218;p76"/>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219"/>
        <p:cNvGrpSpPr/>
        <p:nvPr/>
      </p:nvGrpSpPr>
      <p:grpSpPr>
        <a:xfrm>
          <a:off x="0" y="0"/>
          <a:ext cx="0" cy="0"/>
          <a:chOff x="0" y="0"/>
          <a:chExt cx="0" cy="0"/>
        </a:xfrm>
      </p:grpSpPr>
      <p:sp>
        <p:nvSpPr>
          <p:cNvPr id="1220" name="Google Shape;1220;p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1" name="Google Shape;1221;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2" name="Google Shape;1222;p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23" name="Google Shape;1223;p77"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24" name="Google Shape;1224;p77"/>
          <p:cNvSpPr>
            <a:spLocks noGrp="1"/>
          </p:cNvSpPr>
          <p:nvPr>
            <p:ph type="pic" idx="2"/>
          </p:nvPr>
        </p:nvSpPr>
        <p:spPr>
          <a:xfrm>
            <a:off x="4149978" y="1378744"/>
            <a:ext cx="4497600" cy="2767200"/>
          </a:xfrm>
          <a:prstGeom prst="rect">
            <a:avLst/>
          </a:prstGeom>
          <a:noFill/>
          <a:ln>
            <a:noFill/>
          </a:ln>
        </p:spPr>
      </p:sp>
      <p:sp>
        <p:nvSpPr>
          <p:cNvPr id="1225" name="Google Shape;1225;p77"/>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226"/>
        <p:cNvGrpSpPr/>
        <p:nvPr/>
      </p:nvGrpSpPr>
      <p:grpSpPr>
        <a:xfrm>
          <a:off x="0" y="0"/>
          <a:ext cx="0" cy="0"/>
          <a:chOff x="0" y="0"/>
          <a:chExt cx="0" cy="0"/>
        </a:xfrm>
      </p:grpSpPr>
      <p:sp>
        <p:nvSpPr>
          <p:cNvPr id="1227" name="Google Shape;1227;p78"/>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8" name="Google Shape;1228;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9" name="Google Shape;1229;p78"/>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30" name="Google Shape;1230;p78"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231" name="Google Shape;1231;p78"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1232" name="Google Shape;1232;p78"/>
          <p:cNvSpPr>
            <a:spLocks noGrp="1"/>
          </p:cNvSpPr>
          <p:nvPr>
            <p:ph type="pic" idx="2"/>
          </p:nvPr>
        </p:nvSpPr>
        <p:spPr>
          <a:xfrm>
            <a:off x="5539980" y="842963"/>
            <a:ext cx="1726800" cy="3743400"/>
          </a:xfrm>
          <a:prstGeom prst="roundRect">
            <a:avLst>
              <a:gd name="adj" fmla="val 10452"/>
            </a:avLst>
          </a:prstGeom>
          <a:noFill/>
          <a:ln>
            <a:noFill/>
          </a:ln>
        </p:spPr>
      </p:sp>
      <p:sp>
        <p:nvSpPr>
          <p:cNvPr id="1233" name="Google Shape;1233;p78"/>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234"/>
        <p:cNvGrpSpPr/>
        <p:nvPr/>
      </p:nvGrpSpPr>
      <p:grpSpPr>
        <a:xfrm>
          <a:off x="0" y="0"/>
          <a:ext cx="0" cy="0"/>
          <a:chOff x="0" y="0"/>
          <a:chExt cx="0" cy="0"/>
        </a:xfrm>
      </p:grpSpPr>
      <p:pic>
        <p:nvPicPr>
          <p:cNvPr id="1235" name="Google Shape;1235;p7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236" name="Google Shape;1236;p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37" name="Google Shape;1237;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38" name="Google Shape;1238;p79"/>
          <p:cNvGrpSpPr/>
          <p:nvPr/>
        </p:nvGrpSpPr>
        <p:grpSpPr>
          <a:xfrm>
            <a:off x="8381796" y="4822425"/>
            <a:ext cx="537710" cy="158585"/>
            <a:chOff x="22351457" y="12859799"/>
            <a:chExt cx="1433894" cy="422893"/>
          </a:xfrm>
        </p:grpSpPr>
        <p:grpSp>
          <p:nvGrpSpPr>
            <p:cNvPr id="1239" name="Google Shape;1239;p79"/>
            <p:cNvGrpSpPr/>
            <p:nvPr/>
          </p:nvGrpSpPr>
          <p:grpSpPr>
            <a:xfrm>
              <a:off x="22351457" y="12859799"/>
              <a:ext cx="1379787" cy="422893"/>
              <a:chOff x="22351457" y="12859799"/>
              <a:chExt cx="1379787" cy="422893"/>
            </a:xfrm>
          </p:grpSpPr>
          <p:sp>
            <p:nvSpPr>
              <p:cNvPr id="1240" name="Google Shape;1240;p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1" name="Google Shape;1241;p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42" name="Google Shape;1242;p79"/>
              <p:cNvGrpSpPr/>
              <p:nvPr/>
            </p:nvGrpSpPr>
            <p:grpSpPr>
              <a:xfrm>
                <a:off x="23288552" y="12859801"/>
                <a:ext cx="442692" cy="422765"/>
                <a:chOff x="23288552" y="12859801"/>
                <a:chExt cx="442692" cy="422765"/>
              </a:xfrm>
            </p:grpSpPr>
            <p:grpSp>
              <p:nvGrpSpPr>
                <p:cNvPr id="1243" name="Google Shape;1243;p79"/>
                <p:cNvGrpSpPr/>
                <p:nvPr/>
              </p:nvGrpSpPr>
              <p:grpSpPr>
                <a:xfrm>
                  <a:off x="23288552" y="12859801"/>
                  <a:ext cx="442692" cy="422765"/>
                  <a:chOff x="23288552" y="12859801"/>
                  <a:chExt cx="442692" cy="422765"/>
                </a:xfrm>
              </p:grpSpPr>
              <p:sp>
                <p:nvSpPr>
                  <p:cNvPr id="1244" name="Google Shape;1244;p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5" name="Google Shape;1245;p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6" name="Google Shape;1246;p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47" name="Google Shape;1247;p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8" name="Google Shape;1248;p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49" name="Google Shape;1249;p79"/>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50" name="Google Shape;1250;p79"/>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51" name="Google Shape;1251;p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252" name="Google Shape;1252;p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53" name="Google Shape;1253;p79"/>
          <p:cNvSpPr>
            <a:spLocks noGrp="1"/>
          </p:cNvSpPr>
          <p:nvPr>
            <p:ph type="pic" idx="2"/>
          </p:nvPr>
        </p:nvSpPr>
        <p:spPr>
          <a:xfrm>
            <a:off x="4149978" y="1378744"/>
            <a:ext cx="4497600" cy="2767200"/>
          </a:xfrm>
          <a:prstGeom prst="rect">
            <a:avLst/>
          </a:prstGeom>
          <a:noFill/>
          <a:ln>
            <a:noFill/>
          </a:ln>
        </p:spPr>
      </p:sp>
      <p:sp>
        <p:nvSpPr>
          <p:cNvPr id="1254" name="Google Shape;1254;p79"/>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255"/>
        <p:cNvGrpSpPr/>
        <p:nvPr/>
      </p:nvGrpSpPr>
      <p:grpSpPr>
        <a:xfrm>
          <a:off x="0" y="0"/>
          <a:ext cx="0" cy="0"/>
          <a:chOff x="0" y="0"/>
          <a:chExt cx="0" cy="0"/>
        </a:xfrm>
      </p:grpSpPr>
      <p:pic>
        <p:nvPicPr>
          <p:cNvPr id="1256" name="Google Shape;1256;p80"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257" name="Google Shape;1257;p80"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1258" name="Google Shape;1258;p80"/>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59" name="Google Shape;1259;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60" name="Google Shape;1260;p80"/>
          <p:cNvGrpSpPr/>
          <p:nvPr/>
        </p:nvGrpSpPr>
        <p:grpSpPr>
          <a:xfrm>
            <a:off x="8381796" y="4822425"/>
            <a:ext cx="537710" cy="158585"/>
            <a:chOff x="22351457" y="12859799"/>
            <a:chExt cx="1433894" cy="422893"/>
          </a:xfrm>
        </p:grpSpPr>
        <p:grpSp>
          <p:nvGrpSpPr>
            <p:cNvPr id="1261" name="Google Shape;1261;p80"/>
            <p:cNvGrpSpPr/>
            <p:nvPr/>
          </p:nvGrpSpPr>
          <p:grpSpPr>
            <a:xfrm>
              <a:off x="22351457" y="12859799"/>
              <a:ext cx="1379787" cy="422893"/>
              <a:chOff x="22351457" y="12859799"/>
              <a:chExt cx="1379787" cy="422893"/>
            </a:xfrm>
          </p:grpSpPr>
          <p:sp>
            <p:nvSpPr>
              <p:cNvPr id="1262" name="Google Shape;1262;p8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3" name="Google Shape;1263;p8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4" name="Google Shape;1264;p80"/>
              <p:cNvGrpSpPr/>
              <p:nvPr/>
            </p:nvGrpSpPr>
            <p:grpSpPr>
              <a:xfrm>
                <a:off x="23288552" y="12859801"/>
                <a:ext cx="442692" cy="422765"/>
                <a:chOff x="23288552" y="12859801"/>
                <a:chExt cx="442692" cy="422765"/>
              </a:xfrm>
            </p:grpSpPr>
            <p:grpSp>
              <p:nvGrpSpPr>
                <p:cNvPr id="1265" name="Google Shape;1265;p80"/>
                <p:cNvGrpSpPr/>
                <p:nvPr/>
              </p:nvGrpSpPr>
              <p:grpSpPr>
                <a:xfrm>
                  <a:off x="23288552" y="12859801"/>
                  <a:ext cx="442692" cy="422765"/>
                  <a:chOff x="23288552" y="12859801"/>
                  <a:chExt cx="442692" cy="422765"/>
                </a:xfrm>
              </p:grpSpPr>
              <p:sp>
                <p:nvSpPr>
                  <p:cNvPr id="1266" name="Google Shape;1266;p8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7" name="Google Shape;1267;p8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68" name="Google Shape;1268;p8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69" name="Google Shape;1269;p8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0" name="Google Shape;1270;p8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71" name="Google Shape;1271;p80"/>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2" name="Google Shape;1272;p80"/>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73" name="Google Shape;1273;p8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274" name="Google Shape;1274;p80"/>
          <p:cNvSpPr>
            <a:spLocks noGrp="1"/>
          </p:cNvSpPr>
          <p:nvPr>
            <p:ph type="pic" idx="2"/>
          </p:nvPr>
        </p:nvSpPr>
        <p:spPr>
          <a:xfrm>
            <a:off x="5591478" y="926991"/>
            <a:ext cx="1622400" cy="3592800"/>
          </a:xfrm>
          <a:prstGeom prst="roundRect">
            <a:avLst>
              <a:gd name="adj" fmla="val 10452"/>
            </a:avLst>
          </a:prstGeom>
          <a:noFill/>
          <a:ln>
            <a:noFill/>
          </a:ln>
        </p:spPr>
      </p:sp>
      <p:sp>
        <p:nvSpPr>
          <p:cNvPr id="1275" name="Google Shape;1275;p80"/>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276"/>
        <p:cNvGrpSpPr/>
        <p:nvPr/>
      </p:nvGrpSpPr>
      <p:grpSpPr>
        <a:xfrm>
          <a:off x="0" y="0"/>
          <a:ext cx="0" cy="0"/>
          <a:chOff x="0" y="0"/>
          <a:chExt cx="0" cy="0"/>
        </a:xfrm>
      </p:grpSpPr>
      <p:sp>
        <p:nvSpPr>
          <p:cNvPr id="1277" name="Google Shape;1277;p81"/>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78" name="Google Shape;1278;p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9" name="Google Shape;1279;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0" name="Google Shape;1280;p81"/>
          <p:cNvSpPr>
            <a:spLocks noGrp="1"/>
          </p:cNvSpPr>
          <p:nvPr>
            <p:ph type="pic" idx="2"/>
          </p:nvPr>
        </p:nvSpPr>
        <p:spPr>
          <a:xfrm>
            <a:off x="4049979" y="1050131"/>
            <a:ext cx="4778700" cy="3503400"/>
          </a:xfrm>
          <a:prstGeom prst="roundRect">
            <a:avLst>
              <a:gd name="adj" fmla="val 2712"/>
            </a:avLst>
          </a:prstGeom>
          <a:noFill/>
          <a:ln>
            <a:noFill/>
          </a:ln>
        </p:spPr>
      </p:sp>
      <p:sp>
        <p:nvSpPr>
          <p:cNvPr id="1281" name="Google Shape;1281;p81"/>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282" name="Google Shape;1282;p81"/>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283"/>
        <p:cNvGrpSpPr/>
        <p:nvPr/>
      </p:nvGrpSpPr>
      <p:grpSpPr>
        <a:xfrm>
          <a:off x="0" y="0"/>
          <a:ext cx="0" cy="0"/>
          <a:chOff x="0" y="0"/>
          <a:chExt cx="0" cy="0"/>
        </a:xfrm>
      </p:grpSpPr>
      <p:sp>
        <p:nvSpPr>
          <p:cNvPr id="1284" name="Google Shape;1284;p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85" name="Google Shape;1285;p82"/>
          <p:cNvSpPr>
            <a:spLocks noGrp="1"/>
          </p:cNvSpPr>
          <p:nvPr>
            <p:ph type="pic" idx="2"/>
          </p:nvPr>
        </p:nvSpPr>
        <p:spPr>
          <a:xfrm>
            <a:off x="348885" y="1050131"/>
            <a:ext cx="3610500" cy="3503400"/>
          </a:xfrm>
          <a:prstGeom prst="roundRect">
            <a:avLst>
              <a:gd name="adj" fmla="val 2189"/>
            </a:avLst>
          </a:prstGeom>
          <a:noFill/>
          <a:ln>
            <a:noFill/>
          </a:ln>
        </p:spPr>
      </p:sp>
      <p:sp>
        <p:nvSpPr>
          <p:cNvPr id="1286" name="Google Shape;1286;p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87" name="Google Shape;1287;p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8" name="Google Shape;1288;p82"/>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1289" name="Google Shape;1289;p82"/>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290"/>
        <p:cNvGrpSpPr/>
        <p:nvPr/>
      </p:nvGrpSpPr>
      <p:grpSpPr>
        <a:xfrm>
          <a:off x="0" y="0"/>
          <a:ext cx="0" cy="0"/>
          <a:chOff x="0" y="0"/>
          <a:chExt cx="0" cy="0"/>
        </a:xfrm>
      </p:grpSpPr>
      <p:sp>
        <p:nvSpPr>
          <p:cNvPr id="1291" name="Google Shape;1291;p83"/>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2" name="Google Shape;1292;p83"/>
          <p:cNvSpPr>
            <a:spLocks noGrp="1"/>
          </p:cNvSpPr>
          <p:nvPr>
            <p:ph type="pic" idx="2"/>
          </p:nvPr>
        </p:nvSpPr>
        <p:spPr>
          <a:xfrm>
            <a:off x="348885" y="1050131"/>
            <a:ext cx="3610500" cy="3503400"/>
          </a:xfrm>
          <a:prstGeom prst="roundRect">
            <a:avLst>
              <a:gd name="adj" fmla="val 4573"/>
            </a:avLst>
          </a:prstGeom>
          <a:noFill/>
          <a:ln>
            <a:noFill/>
          </a:ln>
        </p:spPr>
      </p:sp>
      <p:sp>
        <p:nvSpPr>
          <p:cNvPr id="1293" name="Google Shape;1293;p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94" name="Google Shape;1294;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95" name="Google Shape;1295;p83"/>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1296" name="Google Shape;1296;p83"/>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297"/>
        <p:cNvGrpSpPr/>
        <p:nvPr/>
      </p:nvGrpSpPr>
      <p:grpSpPr>
        <a:xfrm>
          <a:off x="0" y="0"/>
          <a:ext cx="0" cy="0"/>
          <a:chOff x="0" y="0"/>
          <a:chExt cx="0" cy="0"/>
        </a:xfrm>
      </p:grpSpPr>
      <p:sp>
        <p:nvSpPr>
          <p:cNvPr id="1298" name="Google Shape;1298;p84"/>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9" name="Google Shape;1299;p84"/>
          <p:cNvSpPr>
            <a:spLocks noGrp="1"/>
          </p:cNvSpPr>
          <p:nvPr>
            <p:ph type="pic" idx="2"/>
          </p:nvPr>
        </p:nvSpPr>
        <p:spPr>
          <a:xfrm>
            <a:off x="348885" y="407194"/>
            <a:ext cx="3610500" cy="4146300"/>
          </a:xfrm>
          <a:prstGeom prst="roundRect">
            <a:avLst>
              <a:gd name="adj" fmla="val 3414"/>
            </a:avLst>
          </a:prstGeom>
          <a:noFill/>
          <a:ln>
            <a:noFill/>
          </a:ln>
        </p:spPr>
      </p:sp>
      <p:sp>
        <p:nvSpPr>
          <p:cNvPr id="1300" name="Google Shape;1300;p84"/>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1" name="Google Shape;1301;p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2" name="Google Shape;1302;p84"/>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03" name="Google Shape;1303;p84"/>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304"/>
        <p:cNvGrpSpPr/>
        <p:nvPr/>
      </p:nvGrpSpPr>
      <p:grpSpPr>
        <a:xfrm>
          <a:off x="0" y="0"/>
          <a:ext cx="0" cy="0"/>
          <a:chOff x="0" y="0"/>
          <a:chExt cx="0" cy="0"/>
        </a:xfrm>
      </p:grpSpPr>
      <p:sp>
        <p:nvSpPr>
          <p:cNvPr id="1305" name="Google Shape;1305;p85"/>
          <p:cNvSpPr>
            <a:spLocks noGrp="1"/>
          </p:cNvSpPr>
          <p:nvPr>
            <p:ph type="pic" idx="2"/>
          </p:nvPr>
        </p:nvSpPr>
        <p:spPr>
          <a:xfrm>
            <a:off x="413170" y="428625"/>
            <a:ext cx="4203600" cy="4107600"/>
          </a:xfrm>
          <a:prstGeom prst="roundRect">
            <a:avLst>
              <a:gd name="adj" fmla="val 3414"/>
            </a:avLst>
          </a:prstGeom>
          <a:noFill/>
          <a:ln>
            <a:noFill/>
          </a:ln>
        </p:spPr>
      </p:sp>
      <p:sp>
        <p:nvSpPr>
          <p:cNvPr id="1306" name="Google Shape;1306;p85"/>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7" name="Google Shape;1307;p85"/>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308" name="Google Shape;1308;p85"/>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309"/>
        <p:cNvGrpSpPr/>
        <p:nvPr/>
      </p:nvGrpSpPr>
      <p:grpSpPr>
        <a:xfrm>
          <a:off x="0" y="0"/>
          <a:ext cx="0" cy="0"/>
          <a:chOff x="0" y="0"/>
          <a:chExt cx="0" cy="0"/>
        </a:xfrm>
      </p:grpSpPr>
      <p:sp>
        <p:nvSpPr>
          <p:cNvPr id="1310" name="Google Shape;1310;p86"/>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1" name="Google Shape;1311;p86"/>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2" name="Google Shape;1312;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3" name="Google Shape;1313;p86"/>
          <p:cNvSpPr>
            <a:spLocks noGrp="1"/>
          </p:cNvSpPr>
          <p:nvPr>
            <p:ph type="pic" idx="2"/>
          </p:nvPr>
        </p:nvSpPr>
        <p:spPr>
          <a:xfrm>
            <a:off x="4049979" y="364331"/>
            <a:ext cx="4778700" cy="4189200"/>
          </a:xfrm>
          <a:prstGeom prst="roundRect">
            <a:avLst>
              <a:gd name="adj" fmla="val 4803"/>
            </a:avLst>
          </a:prstGeom>
          <a:noFill/>
          <a:ln>
            <a:noFill/>
          </a:ln>
        </p:spPr>
      </p:sp>
      <p:sp>
        <p:nvSpPr>
          <p:cNvPr id="1314" name="Google Shape;1314;p86"/>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87"/>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7" name="Google Shape;1317;p87"/>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8" name="Google Shape;1318;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9" name="Google Shape;1319;p87"/>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20" name="Google Shape;1320;p87"/>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321" name="Google Shape;1321;p87"/>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2" name="Google Shape;1322;p87"/>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323"/>
        <p:cNvGrpSpPr/>
        <p:nvPr/>
      </p:nvGrpSpPr>
      <p:grpSpPr>
        <a:xfrm>
          <a:off x="0" y="0"/>
          <a:ext cx="0" cy="0"/>
          <a:chOff x="0" y="0"/>
          <a:chExt cx="0" cy="0"/>
        </a:xfrm>
      </p:grpSpPr>
      <p:sp>
        <p:nvSpPr>
          <p:cNvPr id="1324" name="Google Shape;1324;p88"/>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25" name="Google Shape;1325;p88"/>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26" name="Google Shape;1326;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27" name="Google Shape;1327;p88"/>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8" name="Google Shape;1328;p88"/>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329"/>
        <p:cNvGrpSpPr/>
        <p:nvPr/>
      </p:nvGrpSpPr>
      <p:grpSpPr>
        <a:xfrm>
          <a:off x="0" y="0"/>
          <a:ext cx="0" cy="0"/>
          <a:chOff x="0" y="0"/>
          <a:chExt cx="0" cy="0"/>
        </a:xfrm>
      </p:grpSpPr>
      <p:sp>
        <p:nvSpPr>
          <p:cNvPr id="1330" name="Google Shape;1330;p89"/>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1" name="Google Shape;1331;p89"/>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2" name="Google Shape;1332;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3" name="Google Shape;1333;p89"/>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34" name="Google Shape;1334;p89"/>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35" name="Google Shape;1335;p89"/>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336"/>
        <p:cNvGrpSpPr/>
        <p:nvPr/>
      </p:nvGrpSpPr>
      <p:grpSpPr>
        <a:xfrm>
          <a:off x="0" y="0"/>
          <a:ext cx="0" cy="0"/>
          <a:chOff x="0" y="0"/>
          <a:chExt cx="0" cy="0"/>
        </a:xfrm>
      </p:grpSpPr>
      <p:sp>
        <p:nvSpPr>
          <p:cNvPr id="1337" name="Google Shape;1337;p90"/>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8" name="Google Shape;1338;p90"/>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9" name="Google Shape;1339;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0" name="Google Shape;1340;p90"/>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1" name="Google Shape;1341;p90"/>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342"/>
        <p:cNvGrpSpPr/>
        <p:nvPr/>
      </p:nvGrpSpPr>
      <p:grpSpPr>
        <a:xfrm>
          <a:off x="0" y="0"/>
          <a:ext cx="0" cy="0"/>
          <a:chOff x="0" y="0"/>
          <a:chExt cx="0" cy="0"/>
        </a:xfrm>
      </p:grpSpPr>
      <p:sp>
        <p:nvSpPr>
          <p:cNvPr id="1343" name="Google Shape;1343;p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44" name="Google Shape;1344;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5" name="Google Shape;1345;p91"/>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46" name="Google Shape;1346;p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47" name="Google Shape;1347;p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48" name="Google Shape;1348;p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49" name="Google Shape;1349;p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0" name="Google Shape;1350;p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1" name="Google Shape;1351;p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2" name="Google Shape;1352;p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3" name="Google Shape;1353;p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4" name="Google Shape;1354;p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5" name="Google Shape;1355;p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6" name="Google Shape;1356;p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7" name="Google Shape;1357;p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8" name="Google Shape;1358;p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9" name="Google Shape;1359;p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0" name="Google Shape;1360;p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1" name="Google Shape;1361;p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362"/>
        <p:cNvGrpSpPr/>
        <p:nvPr/>
      </p:nvGrpSpPr>
      <p:grpSpPr>
        <a:xfrm>
          <a:off x="0" y="0"/>
          <a:ext cx="0" cy="0"/>
          <a:chOff x="0" y="0"/>
          <a:chExt cx="0" cy="0"/>
        </a:xfrm>
      </p:grpSpPr>
      <p:sp>
        <p:nvSpPr>
          <p:cNvPr id="1363" name="Google Shape;1363;p92"/>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4" name="Google Shape;1364;p92"/>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5" name="Google Shape;1365;p92"/>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6" name="Google Shape;1366;p92"/>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7" name="Google Shape;1367;p92"/>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8" name="Google Shape;1368;p92"/>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69" name="Google Shape;1369;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70" name="Google Shape;1370;p92"/>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71" name="Google Shape;1371;p92"/>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2" name="Google Shape;1372;p92"/>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3" name="Google Shape;1373;p92"/>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4" name="Google Shape;1374;p92"/>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5" name="Google Shape;1375;p92"/>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6" name="Google Shape;1376;p92"/>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7" name="Google Shape;1377;p92"/>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8" name="Google Shape;1378;p92"/>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9" name="Google Shape;1379;p92"/>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0" name="Google Shape;1380;p92"/>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1" name="Google Shape;1381;p92"/>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2" name="Google Shape;1382;p92"/>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3" name="Google Shape;1383;p92"/>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4" name="Google Shape;1384;p92"/>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5" name="Google Shape;1385;p92"/>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386"/>
        <p:cNvGrpSpPr/>
        <p:nvPr/>
      </p:nvGrpSpPr>
      <p:grpSpPr>
        <a:xfrm>
          <a:off x="0" y="0"/>
          <a:ext cx="0" cy="0"/>
          <a:chOff x="0" y="0"/>
          <a:chExt cx="0" cy="0"/>
        </a:xfrm>
      </p:grpSpPr>
      <p:sp>
        <p:nvSpPr>
          <p:cNvPr id="1387" name="Google Shape;1387;p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88" name="Google Shape;1388;p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89" name="Google Shape;1389;p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0" name="Google Shape;1390;p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1" name="Google Shape;1391;p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2" name="Google Shape;1392;p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393" name="Google Shape;1393;p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4" name="Google Shape;1394;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395" name="Google Shape;1395;p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396" name="Google Shape;1396;p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397" name="Google Shape;1397;p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398" name="Google Shape;1398;p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399" name="Google Shape;1399;p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00" name="Google Shape;1400;p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1" name="Google Shape;1401;p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2" name="Google Shape;1402;p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3" name="Google Shape;1403;p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4" name="Google Shape;1404;p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5" name="Google Shape;1405;p93"/>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6" name="Google Shape;1406;p93"/>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7" name="Google Shape;1407;p93"/>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8" name="Google Shape;1408;p93"/>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9" name="Google Shape;1409;p93"/>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410"/>
        <p:cNvGrpSpPr/>
        <p:nvPr/>
      </p:nvGrpSpPr>
      <p:grpSpPr>
        <a:xfrm>
          <a:off x="0" y="0"/>
          <a:ext cx="0" cy="0"/>
          <a:chOff x="0" y="0"/>
          <a:chExt cx="0" cy="0"/>
        </a:xfrm>
      </p:grpSpPr>
      <p:sp>
        <p:nvSpPr>
          <p:cNvPr id="1411" name="Google Shape;1411;p94"/>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2" name="Google Shape;1412;p94"/>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3" name="Google Shape;1413;p94"/>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4" name="Google Shape;1414;p94"/>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5" name="Google Shape;1415;p94"/>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6" name="Google Shape;1416;p94"/>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417" name="Google Shape;1417;p94"/>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18" name="Google Shape;1418;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19" name="Google Shape;1419;p94"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20" name="Google Shape;1420;p94"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21" name="Google Shape;1421;p94"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22" name="Google Shape;1422;p94"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23" name="Google Shape;1423;p94"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24" name="Google Shape;1424;p94"/>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5" name="Google Shape;1425;p94"/>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6" name="Google Shape;1426;p94"/>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7" name="Google Shape;1427;p94"/>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8" name="Google Shape;1428;p94"/>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9" name="Google Shape;1429;p94"/>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0" name="Google Shape;1430;p94"/>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1" name="Google Shape;1431;p94"/>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2" name="Google Shape;1432;p94"/>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3" name="Google Shape;1433;p94"/>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434"/>
        <p:cNvGrpSpPr/>
        <p:nvPr/>
      </p:nvGrpSpPr>
      <p:grpSpPr>
        <a:xfrm>
          <a:off x="0" y="0"/>
          <a:ext cx="0" cy="0"/>
          <a:chOff x="0" y="0"/>
          <a:chExt cx="0" cy="0"/>
        </a:xfrm>
      </p:grpSpPr>
      <p:sp>
        <p:nvSpPr>
          <p:cNvPr id="1435" name="Google Shape;1435;p95"/>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6" name="Google Shape;1436;p95"/>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7" name="Google Shape;1437;p95"/>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8" name="Google Shape;1438;p95"/>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9" name="Google Shape;1439;p95"/>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0" name="Google Shape;1440;p95"/>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1" name="Google Shape;1441;p95"/>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2" name="Google Shape;1442;p95"/>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3" name="Google Shape;1443;p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44" name="Google Shape;1444;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45" name="Google Shape;1445;p95"/>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6" name="Google Shape;1446;p95"/>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7" name="Google Shape;1447;p95"/>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8" name="Google Shape;1448;p95"/>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9" name="Google Shape;1449;p95"/>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0" name="Google Shape;1450;p95"/>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1" name="Google Shape;1451;p95"/>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2" name="Google Shape;1452;p95"/>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3" name="Google Shape;1453;p95"/>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4" name="Google Shape;1454;p95"/>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5" name="Google Shape;1455;p95"/>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6" name="Google Shape;1456;p95"/>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457"/>
        <p:cNvGrpSpPr/>
        <p:nvPr/>
      </p:nvGrpSpPr>
      <p:grpSpPr>
        <a:xfrm>
          <a:off x="0" y="0"/>
          <a:ext cx="0" cy="0"/>
          <a:chOff x="0" y="0"/>
          <a:chExt cx="0" cy="0"/>
        </a:xfrm>
      </p:grpSpPr>
      <p:sp>
        <p:nvSpPr>
          <p:cNvPr id="1458" name="Google Shape;1458;p96"/>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59" name="Google Shape;1459;p96"/>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0" name="Google Shape;1460;p96"/>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1" name="Google Shape;1461;p96"/>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2" name="Google Shape;1462;p96"/>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3" name="Google Shape;1463;p96"/>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4" name="Google Shape;1464;p96"/>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5" name="Google Shape;1465;p96"/>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6" name="Google Shape;1466;p96"/>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7" name="Google Shape;1467;p96"/>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8" name="Google Shape;1468;p96"/>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69" name="Google Shape;1469;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70" name="Google Shape;1470;p96"/>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1" name="Google Shape;1471;p96"/>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2" name="Google Shape;1472;p96"/>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3" name="Google Shape;1473;p96"/>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4" name="Google Shape;1474;p96"/>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5" name="Google Shape;1475;p96"/>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6" name="Google Shape;1476;p96"/>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7" name="Google Shape;1477;p96"/>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8" name="Google Shape;1478;p96"/>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9" name="Google Shape;1479;p96"/>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0" name="Google Shape;1480;p96"/>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1" name="Google Shape;1481;p96"/>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2" name="Google Shape;1482;p96"/>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3" name="Google Shape;1483;p96"/>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4" name="Google Shape;1484;p96"/>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485"/>
        <p:cNvGrpSpPr/>
        <p:nvPr/>
      </p:nvGrpSpPr>
      <p:grpSpPr>
        <a:xfrm>
          <a:off x="0" y="0"/>
          <a:ext cx="0" cy="0"/>
          <a:chOff x="0" y="0"/>
          <a:chExt cx="0" cy="0"/>
        </a:xfrm>
      </p:grpSpPr>
      <p:sp>
        <p:nvSpPr>
          <p:cNvPr id="1486" name="Google Shape;1486;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87" name="Google Shape;1487;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488"/>
        <p:cNvGrpSpPr/>
        <p:nvPr/>
      </p:nvGrpSpPr>
      <p:grpSpPr>
        <a:xfrm>
          <a:off x="0" y="0"/>
          <a:ext cx="0" cy="0"/>
          <a:chOff x="0" y="0"/>
          <a:chExt cx="0" cy="0"/>
        </a:xfrm>
      </p:grpSpPr>
      <p:sp>
        <p:nvSpPr>
          <p:cNvPr id="1489" name="Google Shape;1489;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0" name="Google Shape;1490;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491"/>
        <p:cNvGrpSpPr/>
        <p:nvPr/>
      </p:nvGrpSpPr>
      <p:grpSpPr>
        <a:xfrm>
          <a:off x="0" y="0"/>
          <a:ext cx="0" cy="0"/>
          <a:chOff x="0" y="0"/>
          <a:chExt cx="0" cy="0"/>
        </a:xfrm>
      </p:grpSpPr>
      <p:sp>
        <p:nvSpPr>
          <p:cNvPr id="1492" name="Google Shape;1492;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3" name="Google Shape;1493;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494"/>
        <p:cNvGrpSpPr/>
        <p:nvPr/>
      </p:nvGrpSpPr>
      <p:grpSpPr>
        <a:xfrm>
          <a:off x="0" y="0"/>
          <a:ext cx="0" cy="0"/>
          <a:chOff x="0" y="0"/>
          <a:chExt cx="0" cy="0"/>
        </a:xfrm>
      </p:grpSpPr>
      <p:sp>
        <p:nvSpPr>
          <p:cNvPr id="1495" name="Google Shape;1495;p1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6" name="Google Shape;1496;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497"/>
        <p:cNvGrpSpPr/>
        <p:nvPr/>
      </p:nvGrpSpPr>
      <p:grpSpPr>
        <a:xfrm>
          <a:off x="0" y="0"/>
          <a:ext cx="0" cy="0"/>
          <a:chOff x="0" y="0"/>
          <a:chExt cx="0" cy="0"/>
        </a:xfrm>
      </p:grpSpPr>
      <p:sp>
        <p:nvSpPr>
          <p:cNvPr id="1498" name="Google Shape;1498;p1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9" name="Google Shape;1499;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image" Target="../media/image1.png"/><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7.xml"/><Relationship Id="rId21" Type="http://schemas.openxmlformats.org/officeDocument/2006/relationships/slideLayout" Target="../slideLayouts/slideLayout132.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63" Type="http://schemas.openxmlformats.org/officeDocument/2006/relationships/slideLayout" Target="../slideLayouts/slideLayout174.xml"/><Relationship Id="rId68" Type="http://schemas.openxmlformats.org/officeDocument/2006/relationships/slideLayout" Target="../slideLayouts/slideLayout179.xml"/><Relationship Id="rId84" Type="http://schemas.openxmlformats.org/officeDocument/2006/relationships/slideLayout" Target="../slideLayouts/slideLayout195.xml"/><Relationship Id="rId89" Type="http://schemas.openxmlformats.org/officeDocument/2006/relationships/slideLayout" Target="../slideLayouts/slideLayout200.xml"/><Relationship Id="rId16" Type="http://schemas.openxmlformats.org/officeDocument/2006/relationships/slideLayout" Target="../slideLayouts/slideLayout127.xml"/><Relationship Id="rId11" Type="http://schemas.openxmlformats.org/officeDocument/2006/relationships/slideLayout" Target="../slideLayouts/slideLayout122.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53" Type="http://schemas.openxmlformats.org/officeDocument/2006/relationships/slideLayout" Target="../slideLayouts/slideLayout164.xml"/><Relationship Id="rId58" Type="http://schemas.openxmlformats.org/officeDocument/2006/relationships/slideLayout" Target="../slideLayouts/slideLayout169.xml"/><Relationship Id="rId74" Type="http://schemas.openxmlformats.org/officeDocument/2006/relationships/slideLayout" Target="../slideLayouts/slideLayout185.xml"/><Relationship Id="rId79" Type="http://schemas.openxmlformats.org/officeDocument/2006/relationships/slideLayout" Target="../slideLayouts/slideLayout190.xml"/><Relationship Id="rId102" Type="http://schemas.openxmlformats.org/officeDocument/2006/relationships/slideLayout" Target="../slideLayouts/slideLayout213.xml"/><Relationship Id="rId5" Type="http://schemas.openxmlformats.org/officeDocument/2006/relationships/slideLayout" Target="../slideLayouts/slideLayout116.xml"/><Relationship Id="rId90" Type="http://schemas.openxmlformats.org/officeDocument/2006/relationships/slideLayout" Target="../slideLayouts/slideLayout201.xml"/><Relationship Id="rId95" Type="http://schemas.openxmlformats.org/officeDocument/2006/relationships/slideLayout" Target="../slideLayouts/slideLayout206.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64" Type="http://schemas.openxmlformats.org/officeDocument/2006/relationships/slideLayout" Target="../slideLayouts/slideLayout175.xml"/><Relationship Id="rId69" Type="http://schemas.openxmlformats.org/officeDocument/2006/relationships/slideLayout" Target="../slideLayouts/slideLayout180.xml"/><Relationship Id="rId80" Type="http://schemas.openxmlformats.org/officeDocument/2006/relationships/slideLayout" Target="../slideLayouts/slideLayout191.xml"/><Relationship Id="rId85" Type="http://schemas.openxmlformats.org/officeDocument/2006/relationships/slideLayout" Target="../slideLayouts/slideLayout196.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59" Type="http://schemas.openxmlformats.org/officeDocument/2006/relationships/slideLayout" Target="../slideLayouts/slideLayout170.xml"/><Relationship Id="rId103" Type="http://schemas.openxmlformats.org/officeDocument/2006/relationships/slideLayout" Target="../slideLayouts/slideLayout214.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54" Type="http://schemas.openxmlformats.org/officeDocument/2006/relationships/slideLayout" Target="../slideLayouts/slideLayout165.xml"/><Relationship Id="rId62" Type="http://schemas.openxmlformats.org/officeDocument/2006/relationships/slideLayout" Target="../slideLayouts/slideLayout173.xml"/><Relationship Id="rId70" Type="http://schemas.openxmlformats.org/officeDocument/2006/relationships/slideLayout" Target="../slideLayouts/slideLayout181.xml"/><Relationship Id="rId75" Type="http://schemas.openxmlformats.org/officeDocument/2006/relationships/slideLayout" Target="../slideLayouts/slideLayout186.xml"/><Relationship Id="rId83" Type="http://schemas.openxmlformats.org/officeDocument/2006/relationships/slideLayout" Target="../slideLayouts/slideLayout194.xml"/><Relationship Id="rId88" Type="http://schemas.openxmlformats.org/officeDocument/2006/relationships/slideLayout" Target="../slideLayouts/slideLayout199.xml"/><Relationship Id="rId91" Type="http://schemas.openxmlformats.org/officeDocument/2006/relationships/slideLayout" Target="../slideLayouts/slideLayout202.xml"/><Relationship Id="rId96" Type="http://schemas.openxmlformats.org/officeDocument/2006/relationships/slideLayout" Target="../slideLayouts/slideLayout20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57" Type="http://schemas.openxmlformats.org/officeDocument/2006/relationships/slideLayout" Target="../slideLayouts/slideLayout168.xml"/><Relationship Id="rId106" Type="http://schemas.openxmlformats.org/officeDocument/2006/relationships/image" Target="../media/image1.png"/><Relationship Id="rId10" Type="http://schemas.openxmlformats.org/officeDocument/2006/relationships/slideLayout" Target="../slideLayouts/slideLayout121.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slideLayout" Target="../slideLayouts/slideLayout163.xml"/><Relationship Id="rId60" Type="http://schemas.openxmlformats.org/officeDocument/2006/relationships/slideLayout" Target="../slideLayouts/slideLayout171.xml"/><Relationship Id="rId65" Type="http://schemas.openxmlformats.org/officeDocument/2006/relationships/slideLayout" Target="../slideLayouts/slideLayout176.xml"/><Relationship Id="rId73" Type="http://schemas.openxmlformats.org/officeDocument/2006/relationships/slideLayout" Target="../slideLayouts/slideLayout184.xml"/><Relationship Id="rId78" Type="http://schemas.openxmlformats.org/officeDocument/2006/relationships/slideLayout" Target="../slideLayouts/slideLayout189.xml"/><Relationship Id="rId81" Type="http://schemas.openxmlformats.org/officeDocument/2006/relationships/slideLayout" Target="../slideLayouts/slideLayout192.xml"/><Relationship Id="rId86" Type="http://schemas.openxmlformats.org/officeDocument/2006/relationships/slideLayout" Target="../slideLayouts/slideLayout197.xml"/><Relationship Id="rId94" Type="http://schemas.openxmlformats.org/officeDocument/2006/relationships/slideLayout" Target="../slideLayouts/slideLayout205.xml"/><Relationship Id="rId99" Type="http://schemas.openxmlformats.org/officeDocument/2006/relationships/slideLayout" Target="../slideLayouts/slideLayout210.xml"/><Relationship Id="rId101" Type="http://schemas.openxmlformats.org/officeDocument/2006/relationships/slideLayout" Target="../slideLayouts/slideLayout21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9" Type="http://schemas.openxmlformats.org/officeDocument/2006/relationships/slideLayout" Target="../slideLayouts/slideLayout150.xml"/><Relationship Id="rId34" Type="http://schemas.openxmlformats.org/officeDocument/2006/relationships/slideLayout" Target="../slideLayouts/slideLayout145.xml"/><Relationship Id="rId50" Type="http://schemas.openxmlformats.org/officeDocument/2006/relationships/slideLayout" Target="../slideLayouts/slideLayout161.xml"/><Relationship Id="rId55" Type="http://schemas.openxmlformats.org/officeDocument/2006/relationships/slideLayout" Target="../slideLayouts/slideLayout166.xml"/><Relationship Id="rId76" Type="http://schemas.openxmlformats.org/officeDocument/2006/relationships/slideLayout" Target="../slideLayouts/slideLayout187.xml"/><Relationship Id="rId97" Type="http://schemas.openxmlformats.org/officeDocument/2006/relationships/slideLayout" Target="../slideLayouts/slideLayout208.xml"/><Relationship Id="rId104" Type="http://schemas.openxmlformats.org/officeDocument/2006/relationships/slideLayout" Target="../slideLayouts/slideLayout215.xml"/><Relationship Id="rId7" Type="http://schemas.openxmlformats.org/officeDocument/2006/relationships/slideLayout" Target="../slideLayouts/slideLayout118.xml"/><Relationship Id="rId71" Type="http://schemas.openxmlformats.org/officeDocument/2006/relationships/slideLayout" Target="../slideLayouts/slideLayout182.xml"/><Relationship Id="rId92" Type="http://schemas.openxmlformats.org/officeDocument/2006/relationships/slideLayout" Target="../slideLayouts/slideLayout203.xml"/><Relationship Id="rId2" Type="http://schemas.openxmlformats.org/officeDocument/2006/relationships/slideLayout" Target="../slideLayouts/slideLayout113.xml"/><Relationship Id="rId29" Type="http://schemas.openxmlformats.org/officeDocument/2006/relationships/slideLayout" Target="../slideLayouts/slideLayout140.xml"/><Relationship Id="rId24" Type="http://schemas.openxmlformats.org/officeDocument/2006/relationships/slideLayout" Target="../slideLayouts/slideLayout135.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66" Type="http://schemas.openxmlformats.org/officeDocument/2006/relationships/slideLayout" Target="../slideLayouts/slideLayout177.xml"/><Relationship Id="rId87" Type="http://schemas.openxmlformats.org/officeDocument/2006/relationships/slideLayout" Target="../slideLayouts/slideLayout198.xml"/><Relationship Id="rId61" Type="http://schemas.openxmlformats.org/officeDocument/2006/relationships/slideLayout" Target="../slideLayouts/slideLayout172.xml"/><Relationship Id="rId82" Type="http://schemas.openxmlformats.org/officeDocument/2006/relationships/slideLayout" Target="../slideLayouts/slideLayout193.xml"/><Relationship Id="rId19" Type="http://schemas.openxmlformats.org/officeDocument/2006/relationships/slideLayout" Target="../slideLayouts/slideLayout130.xml"/><Relationship Id="rId14" Type="http://schemas.openxmlformats.org/officeDocument/2006/relationships/slideLayout" Target="../slideLayouts/slideLayout125.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56" Type="http://schemas.openxmlformats.org/officeDocument/2006/relationships/slideLayout" Target="../slideLayouts/slideLayout167.xml"/><Relationship Id="rId77" Type="http://schemas.openxmlformats.org/officeDocument/2006/relationships/slideLayout" Target="../slideLayouts/slideLayout188.xml"/><Relationship Id="rId100" Type="http://schemas.openxmlformats.org/officeDocument/2006/relationships/slideLayout" Target="../slideLayouts/slideLayout211.xml"/><Relationship Id="rId105" Type="http://schemas.openxmlformats.org/officeDocument/2006/relationships/theme" Target="../theme/theme3.xml"/><Relationship Id="rId8" Type="http://schemas.openxmlformats.org/officeDocument/2006/relationships/slideLayout" Target="../slideLayouts/slideLayout119.xml"/><Relationship Id="rId51" Type="http://schemas.openxmlformats.org/officeDocument/2006/relationships/slideLayout" Target="../slideLayouts/slideLayout162.xml"/><Relationship Id="rId72" Type="http://schemas.openxmlformats.org/officeDocument/2006/relationships/slideLayout" Target="../slideLayouts/slideLayout183.xml"/><Relationship Id="rId93" Type="http://schemas.openxmlformats.org/officeDocument/2006/relationships/slideLayout" Target="../slideLayouts/slideLayout204.xml"/><Relationship Id="rId98" Type="http://schemas.openxmlformats.org/officeDocument/2006/relationships/slideLayout" Target="../slideLayouts/slideLayout209.xml"/><Relationship Id="rId3" Type="http://schemas.openxmlformats.org/officeDocument/2006/relationships/slideLayout" Target="../slideLayouts/slideLayout114.xml"/><Relationship Id="rId25" Type="http://schemas.openxmlformats.org/officeDocument/2006/relationships/slideLayout" Target="../slideLayouts/slideLayout136.xml"/><Relationship Id="rId46" Type="http://schemas.openxmlformats.org/officeDocument/2006/relationships/slideLayout" Target="../slideLayouts/slideLayout157.xml"/><Relationship Id="rId67" Type="http://schemas.openxmlformats.org/officeDocument/2006/relationships/slideLayout" Target="../slideLayouts/slideLayout17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41.xml"/><Relationship Id="rId21" Type="http://schemas.openxmlformats.org/officeDocument/2006/relationships/slideLayout" Target="../slideLayouts/slideLayout236.xml"/><Relationship Id="rId42" Type="http://schemas.openxmlformats.org/officeDocument/2006/relationships/slideLayout" Target="../slideLayouts/slideLayout257.xml"/><Relationship Id="rId47" Type="http://schemas.openxmlformats.org/officeDocument/2006/relationships/slideLayout" Target="../slideLayouts/slideLayout262.xml"/><Relationship Id="rId63" Type="http://schemas.openxmlformats.org/officeDocument/2006/relationships/slideLayout" Target="../slideLayouts/slideLayout278.xml"/><Relationship Id="rId68" Type="http://schemas.openxmlformats.org/officeDocument/2006/relationships/slideLayout" Target="../slideLayouts/slideLayout283.xml"/><Relationship Id="rId84" Type="http://schemas.openxmlformats.org/officeDocument/2006/relationships/slideLayout" Target="../slideLayouts/slideLayout299.xml"/><Relationship Id="rId89" Type="http://schemas.openxmlformats.org/officeDocument/2006/relationships/slideLayout" Target="../slideLayouts/slideLayout304.xml"/><Relationship Id="rId16" Type="http://schemas.openxmlformats.org/officeDocument/2006/relationships/slideLayout" Target="../slideLayouts/slideLayout231.xml"/><Relationship Id="rId11" Type="http://schemas.openxmlformats.org/officeDocument/2006/relationships/slideLayout" Target="../slideLayouts/slideLayout226.xml"/><Relationship Id="rId32" Type="http://schemas.openxmlformats.org/officeDocument/2006/relationships/slideLayout" Target="../slideLayouts/slideLayout247.xml"/><Relationship Id="rId37" Type="http://schemas.openxmlformats.org/officeDocument/2006/relationships/slideLayout" Target="../slideLayouts/slideLayout252.xml"/><Relationship Id="rId53" Type="http://schemas.openxmlformats.org/officeDocument/2006/relationships/slideLayout" Target="../slideLayouts/slideLayout268.xml"/><Relationship Id="rId58" Type="http://schemas.openxmlformats.org/officeDocument/2006/relationships/slideLayout" Target="../slideLayouts/slideLayout273.xml"/><Relationship Id="rId74" Type="http://schemas.openxmlformats.org/officeDocument/2006/relationships/slideLayout" Target="../slideLayouts/slideLayout289.xml"/><Relationship Id="rId79" Type="http://schemas.openxmlformats.org/officeDocument/2006/relationships/slideLayout" Target="../slideLayouts/slideLayout294.xml"/><Relationship Id="rId5" Type="http://schemas.openxmlformats.org/officeDocument/2006/relationships/slideLayout" Target="../slideLayouts/slideLayout220.xml"/><Relationship Id="rId90" Type="http://schemas.openxmlformats.org/officeDocument/2006/relationships/slideLayout" Target="../slideLayouts/slideLayout305.xml"/><Relationship Id="rId95" Type="http://schemas.openxmlformats.org/officeDocument/2006/relationships/slideLayout" Target="../slideLayouts/slideLayout310.xml"/><Relationship Id="rId22" Type="http://schemas.openxmlformats.org/officeDocument/2006/relationships/slideLayout" Target="../slideLayouts/slideLayout237.xml"/><Relationship Id="rId27" Type="http://schemas.openxmlformats.org/officeDocument/2006/relationships/slideLayout" Target="../slideLayouts/slideLayout242.xml"/><Relationship Id="rId43" Type="http://schemas.openxmlformats.org/officeDocument/2006/relationships/slideLayout" Target="../slideLayouts/slideLayout258.xml"/><Relationship Id="rId48" Type="http://schemas.openxmlformats.org/officeDocument/2006/relationships/slideLayout" Target="../slideLayouts/slideLayout263.xml"/><Relationship Id="rId64" Type="http://schemas.openxmlformats.org/officeDocument/2006/relationships/slideLayout" Target="../slideLayouts/slideLayout279.xml"/><Relationship Id="rId69" Type="http://schemas.openxmlformats.org/officeDocument/2006/relationships/slideLayout" Target="../slideLayouts/slideLayout284.xml"/><Relationship Id="rId80" Type="http://schemas.openxmlformats.org/officeDocument/2006/relationships/slideLayout" Target="../slideLayouts/slideLayout295.xml"/><Relationship Id="rId85" Type="http://schemas.openxmlformats.org/officeDocument/2006/relationships/slideLayout" Target="../slideLayouts/slideLayout300.xml"/><Relationship Id="rId3" Type="http://schemas.openxmlformats.org/officeDocument/2006/relationships/slideLayout" Target="../slideLayouts/slideLayout218.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33" Type="http://schemas.openxmlformats.org/officeDocument/2006/relationships/slideLayout" Target="../slideLayouts/slideLayout248.xml"/><Relationship Id="rId38" Type="http://schemas.openxmlformats.org/officeDocument/2006/relationships/slideLayout" Target="../slideLayouts/slideLayout253.xml"/><Relationship Id="rId46" Type="http://schemas.openxmlformats.org/officeDocument/2006/relationships/slideLayout" Target="../slideLayouts/slideLayout261.xml"/><Relationship Id="rId59" Type="http://schemas.openxmlformats.org/officeDocument/2006/relationships/slideLayout" Target="../slideLayouts/slideLayout274.xml"/><Relationship Id="rId67" Type="http://schemas.openxmlformats.org/officeDocument/2006/relationships/slideLayout" Target="../slideLayouts/slideLayout282.xml"/><Relationship Id="rId20" Type="http://schemas.openxmlformats.org/officeDocument/2006/relationships/slideLayout" Target="../slideLayouts/slideLayout235.xml"/><Relationship Id="rId41" Type="http://schemas.openxmlformats.org/officeDocument/2006/relationships/slideLayout" Target="../slideLayouts/slideLayout256.xml"/><Relationship Id="rId54" Type="http://schemas.openxmlformats.org/officeDocument/2006/relationships/slideLayout" Target="../slideLayouts/slideLayout269.xml"/><Relationship Id="rId62" Type="http://schemas.openxmlformats.org/officeDocument/2006/relationships/slideLayout" Target="../slideLayouts/slideLayout277.xml"/><Relationship Id="rId70" Type="http://schemas.openxmlformats.org/officeDocument/2006/relationships/slideLayout" Target="../slideLayouts/slideLayout285.xml"/><Relationship Id="rId75" Type="http://schemas.openxmlformats.org/officeDocument/2006/relationships/slideLayout" Target="../slideLayouts/slideLayout290.xml"/><Relationship Id="rId83" Type="http://schemas.openxmlformats.org/officeDocument/2006/relationships/slideLayout" Target="../slideLayouts/slideLayout298.xml"/><Relationship Id="rId88" Type="http://schemas.openxmlformats.org/officeDocument/2006/relationships/slideLayout" Target="../slideLayouts/slideLayout303.xml"/><Relationship Id="rId91" Type="http://schemas.openxmlformats.org/officeDocument/2006/relationships/slideLayout" Target="../slideLayouts/slideLayout306.xml"/><Relationship Id="rId96" Type="http://schemas.openxmlformats.org/officeDocument/2006/relationships/slideLayout" Target="../slideLayouts/slideLayout311.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28" Type="http://schemas.openxmlformats.org/officeDocument/2006/relationships/slideLayout" Target="../slideLayouts/slideLayout243.xml"/><Relationship Id="rId36" Type="http://schemas.openxmlformats.org/officeDocument/2006/relationships/slideLayout" Target="../slideLayouts/slideLayout251.xml"/><Relationship Id="rId49" Type="http://schemas.openxmlformats.org/officeDocument/2006/relationships/slideLayout" Target="../slideLayouts/slideLayout264.xml"/><Relationship Id="rId57" Type="http://schemas.openxmlformats.org/officeDocument/2006/relationships/slideLayout" Target="../slideLayouts/slideLayout272.xml"/><Relationship Id="rId10" Type="http://schemas.openxmlformats.org/officeDocument/2006/relationships/slideLayout" Target="../slideLayouts/slideLayout225.xml"/><Relationship Id="rId31" Type="http://schemas.openxmlformats.org/officeDocument/2006/relationships/slideLayout" Target="../slideLayouts/slideLayout246.xml"/><Relationship Id="rId44" Type="http://schemas.openxmlformats.org/officeDocument/2006/relationships/slideLayout" Target="../slideLayouts/slideLayout259.xml"/><Relationship Id="rId52" Type="http://schemas.openxmlformats.org/officeDocument/2006/relationships/slideLayout" Target="../slideLayouts/slideLayout267.xml"/><Relationship Id="rId60" Type="http://schemas.openxmlformats.org/officeDocument/2006/relationships/slideLayout" Target="../slideLayouts/slideLayout275.xml"/><Relationship Id="rId65" Type="http://schemas.openxmlformats.org/officeDocument/2006/relationships/slideLayout" Target="../slideLayouts/slideLayout280.xml"/><Relationship Id="rId73" Type="http://schemas.openxmlformats.org/officeDocument/2006/relationships/slideLayout" Target="../slideLayouts/slideLayout288.xml"/><Relationship Id="rId78" Type="http://schemas.openxmlformats.org/officeDocument/2006/relationships/slideLayout" Target="../slideLayouts/slideLayout293.xml"/><Relationship Id="rId81" Type="http://schemas.openxmlformats.org/officeDocument/2006/relationships/slideLayout" Target="../slideLayouts/slideLayout296.xml"/><Relationship Id="rId86" Type="http://schemas.openxmlformats.org/officeDocument/2006/relationships/slideLayout" Target="../slideLayouts/slideLayout301.xml"/><Relationship Id="rId94" Type="http://schemas.openxmlformats.org/officeDocument/2006/relationships/slideLayout" Target="../slideLayouts/slideLayout309.xml"/><Relationship Id="rId99" Type="http://schemas.openxmlformats.org/officeDocument/2006/relationships/theme" Target="../theme/theme4.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39" Type="http://schemas.openxmlformats.org/officeDocument/2006/relationships/slideLayout" Target="../slideLayouts/slideLayout254.xml"/><Relationship Id="rId34" Type="http://schemas.openxmlformats.org/officeDocument/2006/relationships/slideLayout" Target="../slideLayouts/slideLayout249.xml"/><Relationship Id="rId50" Type="http://schemas.openxmlformats.org/officeDocument/2006/relationships/slideLayout" Target="../slideLayouts/slideLayout265.xml"/><Relationship Id="rId55" Type="http://schemas.openxmlformats.org/officeDocument/2006/relationships/slideLayout" Target="../slideLayouts/slideLayout270.xml"/><Relationship Id="rId76" Type="http://schemas.openxmlformats.org/officeDocument/2006/relationships/slideLayout" Target="../slideLayouts/slideLayout291.xml"/><Relationship Id="rId97" Type="http://schemas.openxmlformats.org/officeDocument/2006/relationships/slideLayout" Target="../slideLayouts/slideLayout312.xml"/><Relationship Id="rId7" Type="http://schemas.openxmlformats.org/officeDocument/2006/relationships/slideLayout" Target="../slideLayouts/slideLayout222.xml"/><Relationship Id="rId71" Type="http://schemas.openxmlformats.org/officeDocument/2006/relationships/slideLayout" Target="../slideLayouts/slideLayout286.xml"/><Relationship Id="rId92" Type="http://schemas.openxmlformats.org/officeDocument/2006/relationships/slideLayout" Target="../slideLayouts/slideLayout307.xml"/><Relationship Id="rId2" Type="http://schemas.openxmlformats.org/officeDocument/2006/relationships/slideLayout" Target="../slideLayouts/slideLayout217.xml"/><Relationship Id="rId29" Type="http://schemas.openxmlformats.org/officeDocument/2006/relationships/slideLayout" Target="../slideLayouts/slideLayout244.xml"/><Relationship Id="rId24" Type="http://schemas.openxmlformats.org/officeDocument/2006/relationships/slideLayout" Target="../slideLayouts/slideLayout239.xml"/><Relationship Id="rId40" Type="http://schemas.openxmlformats.org/officeDocument/2006/relationships/slideLayout" Target="../slideLayouts/slideLayout255.xml"/><Relationship Id="rId45" Type="http://schemas.openxmlformats.org/officeDocument/2006/relationships/slideLayout" Target="../slideLayouts/slideLayout260.xml"/><Relationship Id="rId66" Type="http://schemas.openxmlformats.org/officeDocument/2006/relationships/slideLayout" Target="../slideLayouts/slideLayout281.xml"/><Relationship Id="rId87" Type="http://schemas.openxmlformats.org/officeDocument/2006/relationships/slideLayout" Target="../slideLayouts/slideLayout302.xml"/><Relationship Id="rId61" Type="http://schemas.openxmlformats.org/officeDocument/2006/relationships/slideLayout" Target="../slideLayouts/slideLayout276.xml"/><Relationship Id="rId82" Type="http://schemas.openxmlformats.org/officeDocument/2006/relationships/slideLayout" Target="../slideLayouts/slideLayout297.xml"/><Relationship Id="rId19" Type="http://schemas.openxmlformats.org/officeDocument/2006/relationships/slideLayout" Target="../slideLayouts/slideLayout234.xml"/><Relationship Id="rId14" Type="http://schemas.openxmlformats.org/officeDocument/2006/relationships/slideLayout" Target="../slideLayouts/slideLayout229.xml"/><Relationship Id="rId30" Type="http://schemas.openxmlformats.org/officeDocument/2006/relationships/slideLayout" Target="../slideLayouts/slideLayout245.xml"/><Relationship Id="rId35" Type="http://schemas.openxmlformats.org/officeDocument/2006/relationships/slideLayout" Target="../slideLayouts/slideLayout250.xml"/><Relationship Id="rId56" Type="http://schemas.openxmlformats.org/officeDocument/2006/relationships/slideLayout" Target="../slideLayouts/slideLayout271.xml"/><Relationship Id="rId77" Type="http://schemas.openxmlformats.org/officeDocument/2006/relationships/slideLayout" Target="../slideLayouts/slideLayout292.xml"/><Relationship Id="rId100" Type="http://schemas.openxmlformats.org/officeDocument/2006/relationships/image" Target="../media/image1.png"/><Relationship Id="rId8" Type="http://schemas.openxmlformats.org/officeDocument/2006/relationships/slideLayout" Target="../slideLayouts/slideLayout223.xml"/><Relationship Id="rId51" Type="http://schemas.openxmlformats.org/officeDocument/2006/relationships/slideLayout" Target="../slideLayouts/slideLayout266.xml"/><Relationship Id="rId72" Type="http://schemas.openxmlformats.org/officeDocument/2006/relationships/slideLayout" Target="../slideLayouts/slideLayout287.xml"/><Relationship Id="rId93" Type="http://schemas.openxmlformats.org/officeDocument/2006/relationships/slideLayout" Target="../slideLayouts/slideLayout308.xml"/><Relationship Id="rId98" Type="http://schemas.openxmlformats.org/officeDocument/2006/relationships/slideLayout" Target="../slideLayouts/slideLayout3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2" name="Google Shape;52;p13"/>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2">
            <a:alphaModFix/>
          </a:blip>
          <a:srcRect/>
          <a:stretch/>
        </p:blipFill>
        <p:spPr>
          <a:xfrm>
            <a:off x="8380847" y="4822425"/>
            <a:ext cx="539106"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8"/>
        <p:cNvGrpSpPr/>
        <p:nvPr/>
      </p:nvGrpSpPr>
      <p:grpSpPr>
        <a:xfrm>
          <a:off x="0" y="0"/>
          <a:ext cx="0" cy="0"/>
          <a:chOff x="0" y="0"/>
          <a:chExt cx="0" cy="0"/>
        </a:xfrm>
      </p:grpSpPr>
      <p:sp>
        <p:nvSpPr>
          <p:cNvPr id="1659" name="Google Shape;1659;p114"/>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1660" name="Google Shape;1660;p114"/>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1661" name="Google Shape;1661;p1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662" name="Google Shape;1662;p114"/>
          <p:cNvPicPr preferRelativeResize="0"/>
          <p:nvPr/>
        </p:nvPicPr>
        <p:blipFill rotWithShape="1">
          <a:blip r:embed="rId106">
            <a:alphaModFix/>
          </a:blip>
          <a:srcRect/>
          <a:stretch/>
        </p:blipFill>
        <p:spPr>
          <a:xfrm>
            <a:off x="8380847" y="4822425"/>
            <a:ext cx="539106" cy="160786"/>
          </a:xfrm>
          <a:prstGeom prst="rect">
            <a:avLst/>
          </a:prstGeom>
          <a:noFill/>
          <a:ln>
            <a:noFill/>
          </a:ln>
        </p:spPr>
      </p:pic>
      <p:cxnSp>
        <p:nvCxnSpPr>
          <p:cNvPr id="1663" name="Google Shape;1663;p114"/>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664" name="Google Shape;1664;p11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5" r:id="rId47"/>
    <p:sldLayoutId id="2147483806" r:id="rId48"/>
    <p:sldLayoutId id="2147483807" r:id="rId49"/>
    <p:sldLayoutId id="2147483808" r:id="rId50"/>
    <p:sldLayoutId id="2147483809" r:id="rId51"/>
    <p:sldLayoutId id="2147483810" r:id="rId52"/>
    <p:sldLayoutId id="2147483811" r:id="rId53"/>
    <p:sldLayoutId id="2147483812" r:id="rId54"/>
    <p:sldLayoutId id="2147483813" r:id="rId55"/>
    <p:sldLayoutId id="2147483814" r:id="rId56"/>
    <p:sldLayoutId id="2147483815" r:id="rId57"/>
    <p:sldLayoutId id="2147483816" r:id="rId58"/>
    <p:sldLayoutId id="2147483817" r:id="rId59"/>
    <p:sldLayoutId id="2147483818" r:id="rId60"/>
    <p:sldLayoutId id="2147483819" r:id="rId61"/>
    <p:sldLayoutId id="2147483820" r:id="rId62"/>
    <p:sldLayoutId id="2147483821" r:id="rId63"/>
    <p:sldLayoutId id="2147483822" r:id="rId64"/>
    <p:sldLayoutId id="2147483823" r:id="rId65"/>
    <p:sldLayoutId id="2147483824" r:id="rId66"/>
    <p:sldLayoutId id="2147483825" r:id="rId67"/>
    <p:sldLayoutId id="2147483826" r:id="rId68"/>
    <p:sldLayoutId id="2147483827" r:id="rId69"/>
    <p:sldLayoutId id="2147483828" r:id="rId70"/>
    <p:sldLayoutId id="2147483829" r:id="rId71"/>
    <p:sldLayoutId id="2147483830" r:id="rId72"/>
    <p:sldLayoutId id="2147483831" r:id="rId73"/>
    <p:sldLayoutId id="2147483832" r:id="rId74"/>
    <p:sldLayoutId id="2147483833" r:id="rId75"/>
    <p:sldLayoutId id="2147483834" r:id="rId76"/>
    <p:sldLayoutId id="2147483835" r:id="rId77"/>
    <p:sldLayoutId id="2147483836" r:id="rId78"/>
    <p:sldLayoutId id="2147483837" r:id="rId79"/>
    <p:sldLayoutId id="2147483838" r:id="rId80"/>
    <p:sldLayoutId id="2147483839" r:id="rId81"/>
    <p:sldLayoutId id="2147483840" r:id="rId82"/>
    <p:sldLayoutId id="2147483841" r:id="rId83"/>
    <p:sldLayoutId id="2147483842" r:id="rId84"/>
    <p:sldLayoutId id="2147483843" r:id="rId85"/>
    <p:sldLayoutId id="2147483844" r:id="rId86"/>
    <p:sldLayoutId id="2147483845" r:id="rId87"/>
    <p:sldLayoutId id="2147483846" r:id="rId88"/>
    <p:sldLayoutId id="2147483847" r:id="rId89"/>
    <p:sldLayoutId id="2147483848" r:id="rId90"/>
    <p:sldLayoutId id="2147483849" r:id="rId91"/>
    <p:sldLayoutId id="2147483850" r:id="rId92"/>
    <p:sldLayoutId id="2147483851" r:id="rId93"/>
    <p:sldLayoutId id="2147483852" r:id="rId94"/>
    <p:sldLayoutId id="2147483853" r:id="rId95"/>
    <p:sldLayoutId id="2147483854" r:id="rId96"/>
    <p:sldLayoutId id="2147483855" r:id="rId97"/>
    <p:sldLayoutId id="2147483856" r:id="rId98"/>
    <p:sldLayoutId id="2147483857" r:id="rId99"/>
    <p:sldLayoutId id="2147483858" r:id="rId100"/>
    <p:sldLayoutId id="2147483859" r:id="rId101"/>
    <p:sldLayoutId id="2147483860" r:id="rId102"/>
    <p:sldLayoutId id="2147483861" r:id="rId103"/>
    <p:sldLayoutId id="2147483862" r:id="rId10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1"/>
        <p:cNvGrpSpPr/>
        <p:nvPr/>
      </p:nvGrpSpPr>
      <p:grpSpPr>
        <a:xfrm>
          <a:off x="0" y="0"/>
          <a:ext cx="0" cy="0"/>
          <a:chOff x="0" y="0"/>
          <a:chExt cx="0" cy="0"/>
        </a:xfrm>
      </p:grpSpPr>
      <p:sp>
        <p:nvSpPr>
          <p:cNvPr id="3312" name="Google Shape;3312;p219"/>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13" name="Google Shape;3313;p219"/>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3314" name="Google Shape;3314;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315" name="Google Shape;3315;p219"/>
          <p:cNvPicPr preferRelativeResize="0"/>
          <p:nvPr/>
        </p:nvPicPr>
        <p:blipFill rotWithShape="1">
          <a:blip r:embed="rId100">
            <a:alphaModFix/>
          </a:blip>
          <a:srcRect/>
          <a:stretch/>
        </p:blipFill>
        <p:spPr>
          <a:xfrm>
            <a:off x="8380847" y="4822425"/>
            <a:ext cx="539107" cy="160786"/>
          </a:xfrm>
          <a:prstGeom prst="rect">
            <a:avLst/>
          </a:prstGeom>
          <a:noFill/>
          <a:ln>
            <a:noFill/>
          </a:ln>
        </p:spPr>
      </p:pic>
      <p:cxnSp>
        <p:nvCxnSpPr>
          <p:cNvPr id="3316" name="Google Shape;3316;p219"/>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3317" name="Google Shape;3317;p21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 id="2147483898" r:id="rId36"/>
    <p:sldLayoutId id="2147483899" r:id="rId37"/>
    <p:sldLayoutId id="2147483900" r:id="rId38"/>
    <p:sldLayoutId id="2147483901" r:id="rId39"/>
    <p:sldLayoutId id="2147483902" r:id="rId40"/>
    <p:sldLayoutId id="2147483903" r:id="rId41"/>
    <p:sldLayoutId id="2147483904" r:id="rId42"/>
    <p:sldLayoutId id="2147483905" r:id="rId43"/>
    <p:sldLayoutId id="2147483906" r:id="rId44"/>
    <p:sldLayoutId id="2147483907" r:id="rId45"/>
    <p:sldLayoutId id="2147483908" r:id="rId46"/>
    <p:sldLayoutId id="2147483909" r:id="rId47"/>
    <p:sldLayoutId id="2147483910" r:id="rId48"/>
    <p:sldLayoutId id="2147483911" r:id="rId49"/>
    <p:sldLayoutId id="2147483912" r:id="rId50"/>
    <p:sldLayoutId id="2147483913" r:id="rId51"/>
    <p:sldLayoutId id="2147483914" r:id="rId52"/>
    <p:sldLayoutId id="2147483915" r:id="rId53"/>
    <p:sldLayoutId id="2147483916" r:id="rId54"/>
    <p:sldLayoutId id="2147483917" r:id="rId55"/>
    <p:sldLayoutId id="2147483918" r:id="rId56"/>
    <p:sldLayoutId id="2147483919" r:id="rId57"/>
    <p:sldLayoutId id="2147483920" r:id="rId58"/>
    <p:sldLayoutId id="2147483921" r:id="rId59"/>
    <p:sldLayoutId id="2147483922" r:id="rId60"/>
    <p:sldLayoutId id="2147483923" r:id="rId61"/>
    <p:sldLayoutId id="2147483924" r:id="rId62"/>
    <p:sldLayoutId id="2147483925" r:id="rId63"/>
    <p:sldLayoutId id="2147483926" r:id="rId64"/>
    <p:sldLayoutId id="2147483927" r:id="rId65"/>
    <p:sldLayoutId id="2147483928" r:id="rId66"/>
    <p:sldLayoutId id="2147483929" r:id="rId67"/>
    <p:sldLayoutId id="2147483930" r:id="rId68"/>
    <p:sldLayoutId id="2147483931" r:id="rId69"/>
    <p:sldLayoutId id="2147483932" r:id="rId70"/>
    <p:sldLayoutId id="2147483933" r:id="rId71"/>
    <p:sldLayoutId id="2147483934" r:id="rId72"/>
    <p:sldLayoutId id="2147483935" r:id="rId73"/>
    <p:sldLayoutId id="2147483936" r:id="rId74"/>
    <p:sldLayoutId id="2147483937" r:id="rId75"/>
    <p:sldLayoutId id="2147483938" r:id="rId76"/>
    <p:sldLayoutId id="2147483939" r:id="rId77"/>
    <p:sldLayoutId id="2147483940" r:id="rId78"/>
    <p:sldLayoutId id="2147483941" r:id="rId79"/>
    <p:sldLayoutId id="2147483942" r:id="rId80"/>
    <p:sldLayoutId id="2147483943" r:id="rId81"/>
    <p:sldLayoutId id="2147483944" r:id="rId82"/>
    <p:sldLayoutId id="2147483945" r:id="rId83"/>
    <p:sldLayoutId id="2147483946" r:id="rId84"/>
    <p:sldLayoutId id="2147483947" r:id="rId85"/>
    <p:sldLayoutId id="2147483948" r:id="rId86"/>
    <p:sldLayoutId id="2147483949" r:id="rId87"/>
    <p:sldLayoutId id="2147483950" r:id="rId88"/>
    <p:sldLayoutId id="2147483951" r:id="rId89"/>
    <p:sldLayoutId id="2147483952" r:id="rId90"/>
    <p:sldLayoutId id="2147483953" r:id="rId91"/>
    <p:sldLayoutId id="2147483954" r:id="rId92"/>
    <p:sldLayoutId id="2147483955" r:id="rId93"/>
    <p:sldLayoutId id="2147483956" r:id="rId94"/>
    <p:sldLayoutId id="2147483957" r:id="rId95"/>
    <p:sldLayoutId id="2147483958" r:id="rId96"/>
    <p:sldLayoutId id="2147483959" r:id="rId97"/>
    <p:sldLayoutId id="2147483960" r:id="rId9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xml"/><Relationship Id="rId1" Type="http://schemas.openxmlformats.org/officeDocument/2006/relationships/slideLayout" Target="../slideLayouts/slideLayout222.xml"/><Relationship Id="rId4" Type="http://schemas.openxmlformats.org/officeDocument/2006/relationships/image" Target="../media/image76.png"/></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97.xml"/><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8.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29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213.xml"/></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9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3.xml"/></Relationships>
</file>

<file path=ppt/slides/_rels/slide1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7.xml"/><Relationship Id="rId1" Type="http://schemas.openxmlformats.org/officeDocument/2006/relationships/slideLayout" Target="../slideLayouts/slideLayout283.xml"/></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52.xml"/><Relationship Id="rId4" Type="http://schemas.openxmlformats.org/officeDocument/2006/relationships/image" Target="../media/image90.jpg"/></Relationships>
</file>

<file path=ppt/slides/_rels/slide1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9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6.xml"/></Relationships>
</file>

<file path=ppt/slides/_rels/slide2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0.xml"/><Relationship Id="rId1" Type="http://schemas.openxmlformats.org/officeDocument/2006/relationships/slideLayout" Target="../slideLayouts/slideLayout245.xml"/><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4.xml"/></Relationships>
</file>

<file path=ppt/slides/_rels/slide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213.xml"/></Relationships>
</file>

<file path=ppt/slides/_rels/slide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xml"/><Relationship Id="rId1" Type="http://schemas.openxmlformats.org/officeDocument/2006/relationships/slideLayout" Target="../slideLayouts/slideLayout18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sp>
        <p:nvSpPr>
          <p:cNvPr id="4709" name="Google Shape;4709;p3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dk1"/>
              </a:buClr>
              <a:buSzPts val="3862"/>
              <a:buFont typeface="Poppins"/>
              <a:buNone/>
            </a:pPr>
            <a:r>
              <a:rPr lang="en"/>
              <a:t>Client Name</a:t>
            </a:r>
            <a:endParaRPr sz="3862"/>
          </a:p>
        </p:txBody>
      </p:sp>
      <p:sp>
        <p:nvSpPr>
          <p:cNvPr id="4711" name="Google Shape;4711;p318"/>
          <p:cNvSpPr txBox="1">
            <a:spLocks noGrp="1"/>
          </p:cNvSpPr>
          <p:nvPr>
            <p:ph type="subTitle" idx="1"/>
          </p:nvPr>
        </p:nvSpPr>
        <p:spPr>
          <a:xfrm>
            <a:off x="645210" y="3607664"/>
            <a:ext cx="3927000" cy="264600"/>
          </a:xfrm>
          <a:prstGeom prst="rect">
            <a:avLst/>
          </a:prstGeom>
        </p:spPr>
        <p:txBody>
          <a:bodyPr spcFirstLastPara="1" wrap="square" lIns="34275" tIns="34275" rIns="34275" bIns="34275" anchor="t" anchorCtr="0">
            <a:noAutofit/>
          </a:bodyPr>
          <a:lstStyle/>
          <a:p>
            <a:pPr marL="0" lvl="0" indent="0" algn="l" rtl="0">
              <a:spcBef>
                <a:spcPts val="1350"/>
              </a:spcBef>
              <a:spcAft>
                <a:spcPts val="0"/>
              </a:spcAft>
              <a:buNone/>
            </a:pPr>
            <a:r>
              <a:rPr lang="en"/>
              <a:t>OPEN ENROLLMENT WEBINAR</a:t>
            </a:r>
            <a:endParaRPr sz="1462"/>
          </a:p>
        </p:txBody>
      </p:sp>
      <p:pic>
        <p:nvPicPr>
          <p:cNvPr id="9" name="Google Shape;3104;p217" title="AdobeStock_527210384.jpeg">
            <a:extLst>
              <a:ext uri="{FF2B5EF4-FFF2-40B4-BE49-F238E27FC236}">
                <a16:creationId xmlns:a16="http://schemas.microsoft.com/office/drawing/2014/main" id="{5BD1763E-8D24-4EDB-AB51-51CFED4BDEFB}"/>
              </a:ext>
            </a:extLst>
          </p:cNvPr>
          <p:cNvPicPr preferRelativeResize="0">
            <a:picLocks/>
          </p:cNvPicPr>
          <p:nvPr/>
        </p:nvPicPr>
        <p:blipFill rotWithShape="1">
          <a:blip r:embed="rId3">
            <a:alphaModFix/>
          </a:blip>
          <a:srcRect l="16296" t="9338" r="29056"/>
          <a:stretch/>
        </p:blipFill>
        <p:spPr>
          <a:xfrm>
            <a:off x="4899403" y="439313"/>
            <a:ext cx="3857100" cy="4264800"/>
          </a:xfrm>
          <a:prstGeom prst="roundRect">
            <a:avLst>
              <a:gd name="adj" fmla="val 3450"/>
            </a:avLst>
          </a:prstGeom>
          <a:noFill/>
          <a:ln>
            <a:noFill/>
          </a:ln>
        </p:spPr>
      </p:pic>
      <p:pic>
        <p:nvPicPr>
          <p:cNvPr id="10" name="Google Shape;3105;p217" descr="A black and red rectangle with a black background&#10;&#10;AI-generated content may be incorrect.">
            <a:extLst>
              <a:ext uri="{FF2B5EF4-FFF2-40B4-BE49-F238E27FC236}">
                <a16:creationId xmlns:a16="http://schemas.microsoft.com/office/drawing/2014/main" id="{BC48ABAF-FB00-4FBF-A901-540C1037A50E}"/>
              </a:ext>
            </a:extLst>
          </p:cNvPr>
          <p:cNvPicPr preferRelativeResize="0"/>
          <p:nvPr/>
        </p:nvPicPr>
        <p:blipFill rotWithShape="1">
          <a:blip r:embed="rId4">
            <a:alphaModFix/>
          </a:blip>
          <a:srcRect/>
          <a:stretch/>
        </p:blipFill>
        <p:spPr>
          <a:xfrm>
            <a:off x="4886916" y="422561"/>
            <a:ext cx="3890656" cy="4297817"/>
          </a:xfrm>
          <a:prstGeom prst="rect">
            <a:avLst/>
          </a:prstGeom>
          <a:noFill/>
          <a:ln>
            <a:noFill/>
          </a:ln>
        </p:spPr>
      </p:pic>
      <p:sp>
        <p:nvSpPr>
          <p:cNvPr id="11" name="Google Shape;3102;p217">
            <a:extLst>
              <a:ext uri="{FF2B5EF4-FFF2-40B4-BE49-F238E27FC236}">
                <a16:creationId xmlns:a16="http://schemas.microsoft.com/office/drawing/2014/main" id="{40036C2A-658D-4AB1-8272-15A39B711E02}"/>
              </a:ext>
            </a:extLst>
          </p:cNvPr>
          <p:cNvSpPr>
            <a:spLocks noGrp="1"/>
          </p:cNvSpPr>
          <p:nvPr>
            <p:ph type="pic" idx="2"/>
          </p:nvPr>
        </p:nvSpPr>
        <p:spPr>
          <a:xfrm>
            <a:off x="1991065" y="636560"/>
            <a:ext cx="1566000" cy="339600"/>
          </a:xfrm>
          <a:prstGeom prst="rect">
            <a:avLst/>
          </a:prstGeom>
          <a:solidFill>
            <a:schemeClr val="lt2">
              <a:alpha val="0"/>
            </a:schemeClr>
          </a:solid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54"/>
        <p:cNvGrpSpPr/>
        <p:nvPr/>
      </p:nvGrpSpPr>
      <p:grpSpPr>
        <a:xfrm>
          <a:off x="0" y="0"/>
          <a:ext cx="0" cy="0"/>
          <a:chOff x="0" y="0"/>
          <a:chExt cx="0" cy="0"/>
        </a:xfrm>
      </p:grpSpPr>
      <p:sp>
        <p:nvSpPr>
          <p:cNvPr id="4855" name="Google Shape;4855;p327"/>
          <p:cNvSpPr txBox="1">
            <a:spLocks noGrp="1"/>
          </p:cNvSpPr>
          <p:nvPr>
            <p:ph type="title" idx="4294967295"/>
          </p:nvPr>
        </p:nvSpPr>
        <p:spPr>
          <a:xfrm>
            <a:off x="303199" y="258975"/>
            <a:ext cx="5634600" cy="6465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2800">
                <a:latin typeface="Poppins"/>
                <a:ea typeface="Poppins"/>
                <a:cs typeface="Poppins"/>
                <a:sym typeface="Poppins"/>
              </a:rPr>
              <a:t>Meet Angela</a:t>
            </a:r>
            <a:endParaRPr sz="2800">
              <a:latin typeface="Poppins"/>
              <a:ea typeface="Poppins"/>
              <a:cs typeface="Poppins"/>
              <a:sym typeface="Poppins"/>
            </a:endParaRPr>
          </a:p>
        </p:txBody>
      </p:sp>
      <p:sp>
        <p:nvSpPr>
          <p:cNvPr id="4856" name="Google Shape;4856;p327"/>
          <p:cNvSpPr/>
          <p:nvPr/>
        </p:nvSpPr>
        <p:spPr>
          <a:xfrm>
            <a:off x="367540" y="1255238"/>
            <a:ext cx="26091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Without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4857" name="Google Shape;4857;p327"/>
          <p:cNvSpPr/>
          <p:nvPr/>
        </p:nvSpPr>
        <p:spPr>
          <a:xfrm>
            <a:off x="533764" y="1455227"/>
            <a:ext cx="198114" cy="198114"/>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Poppins"/>
              <a:ea typeface="Poppins"/>
              <a:cs typeface="Poppins"/>
              <a:sym typeface="Poppins"/>
            </a:endParaRPr>
          </a:p>
        </p:txBody>
      </p:sp>
      <p:sp>
        <p:nvSpPr>
          <p:cNvPr id="4858" name="Google Shape;4858;p327"/>
          <p:cNvSpPr/>
          <p:nvPr/>
        </p:nvSpPr>
        <p:spPr>
          <a:xfrm>
            <a:off x="3248743" y="1255238"/>
            <a:ext cx="26247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4859" name="Google Shape;4859;p327"/>
          <p:cNvSpPr/>
          <p:nvPr/>
        </p:nvSpPr>
        <p:spPr>
          <a:xfrm>
            <a:off x="303199" y="3566675"/>
            <a:ext cx="33063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chemeClr val="dk1"/>
                </a:solidFill>
                <a:latin typeface="Poppins"/>
                <a:ea typeface="Poppins"/>
                <a:cs typeface="Poppins"/>
                <a:sym typeface="Poppins"/>
              </a:rPr>
              <a:t>Take home this much more with a </a:t>
            </a:r>
            <a:r>
              <a:rPr lang="en" b="1" dirty="0">
                <a:solidFill>
                  <a:schemeClr val="accent2"/>
                </a:solidFill>
                <a:latin typeface="Poppins"/>
                <a:ea typeface="Poppins"/>
                <a:cs typeface="Poppins"/>
                <a:sym typeface="Poppins"/>
              </a:rPr>
              <a:t>health savings account</a:t>
            </a:r>
            <a:r>
              <a:rPr lang="en" sz="1400" b="1" i="0" u="none" strike="noStrike" cap="none" dirty="0">
                <a:solidFill>
                  <a:schemeClr val="accent2"/>
                </a:solidFill>
                <a:latin typeface="Poppins"/>
                <a:ea typeface="Poppins"/>
                <a:cs typeface="Poppins"/>
                <a:sym typeface="Poppins"/>
              </a:rPr>
              <a:t>.</a:t>
            </a:r>
            <a:endParaRPr sz="1400" b="1" i="0" u="none" strike="noStrike" cap="none" dirty="0">
              <a:solidFill>
                <a:schemeClr val="accent2"/>
              </a:solidFill>
              <a:latin typeface="Poppins"/>
              <a:ea typeface="Poppins"/>
              <a:cs typeface="Poppins"/>
              <a:sym typeface="Poppins"/>
            </a:endParaRPr>
          </a:p>
        </p:txBody>
      </p:sp>
      <p:sp>
        <p:nvSpPr>
          <p:cNvPr id="4860" name="Google Shape;4860;p327"/>
          <p:cNvSpPr txBox="1"/>
          <p:nvPr/>
        </p:nvSpPr>
        <p:spPr>
          <a:xfrm>
            <a:off x="3810400" y="3663476"/>
            <a:ext cx="2127300" cy="696000"/>
          </a:xfrm>
          <a:prstGeom prst="rect">
            <a:avLst/>
          </a:prstGeom>
          <a:noFill/>
          <a:ln>
            <a:noFill/>
          </a:ln>
        </p:spPr>
        <p:txBody>
          <a:bodyPr spcFirstLastPara="1" wrap="square" lIns="68550" tIns="34275" rIns="68550" bIns="34275" anchor="t" anchorCtr="0">
            <a:normAutofit fontScale="92500"/>
          </a:bodyPr>
          <a:lstStyle/>
          <a:p>
            <a:pPr marL="0" marR="0" lvl="0" indent="0" algn="r" rtl="0">
              <a:lnSpc>
                <a:spcPct val="80000"/>
              </a:lnSpc>
              <a:spcBef>
                <a:spcPts val="0"/>
              </a:spcBef>
              <a:spcAft>
                <a:spcPts val="0"/>
              </a:spcAft>
              <a:buClr>
                <a:srgbClr val="253746"/>
              </a:buClr>
              <a:buSzPct val="110960"/>
              <a:buFont typeface="Arial"/>
              <a:buNone/>
            </a:pPr>
            <a:r>
              <a:rPr lang="en" sz="5000" i="0" u="none" strike="noStrike" cap="none">
                <a:solidFill>
                  <a:schemeClr val="accent2"/>
                </a:solidFill>
                <a:latin typeface="Poppins ExtraBold"/>
                <a:ea typeface="Poppins ExtraBold"/>
                <a:cs typeface="Poppins ExtraBold"/>
                <a:sym typeface="Poppins ExtraBold"/>
              </a:rPr>
              <a:t>$</a:t>
            </a:r>
            <a:r>
              <a:rPr lang="en" sz="5000">
                <a:solidFill>
                  <a:schemeClr val="accent2"/>
                </a:solidFill>
                <a:latin typeface="Poppins ExtraBold"/>
                <a:ea typeface="Poppins ExtraBold"/>
                <a:cs typeface="Poppins ExtraBold"/>
                <a:sym typeface="Poppins ExtraBold"/>
              </a:rPr>
              <a:t>1,575</a:t>
            </a:r>
            <a:endParaRPr sz="5000" i="0" u="none" strike="noStrike" cap="none">
              <a:solidFill>
                <a:schemeClr val="accent2"/>
              </a:solidFill>
              <a:latin typeface="Poppins ExtraBold"/>
              <a:ea typeface="Poppins ExtraBold"/>
              <a:cs typeface="Poppins ExtraBold"/>
              <a:sym typeface="Poppins ExtraBold"/>
            </a:endParaRPr>
          </a:p>
        </p:txBody>
      </p:sp>
      <p:sp>
        <p:nvSpPr>
          <p:cNvPr id="4861" name="Google Shape;4861;p327"/>
          <p:cNvSpPr txBox="1"/>
          <p:nvPr/>
        </p:nvSpPr>
        <p:spPr>
          <a:xfrm>
            <a:off x="468349" y="2161025"/>
            <a:ext cx="2624697"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dirty="0">
                <a:solidFill>
                  <a:schemeClr val="dk1"/>
                </a:solidFill>
                <a:latin typeface="Poppins Medium"/>
                <a:ea typeface="Poppins Medium"/>
                <a:cs typeface="Poppins Medium"/>
                <a:sym typeface="Poppins Medium"/>
              </a:rPr>
              <a:t>GROSS ANNUAL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$60,000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TAX RATE (18%)</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-$10,800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NET ANNUAL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$49,200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HEALTHCARE EXPENSES</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8</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75</a:t>
            </a:r>
            <a:r>
              <a:rPr lang="en" sz="900" i="0" u="none" strike="noStrike" cap="none" dirty="0">
                <a:solidFill>
                  <a:schemeClr val="dk1"/>
                </a:solidFill>
                <a:latin typeface="Poppins Medium"/>
                <a:ea typeface="Poppins Medium"/>
                <a:cs typeface="Poppins Medium"/>
                <a:sym typeface="Poppins Medium"/>
              </a:rPr>
              <a:t>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FINAL TAKE-HOME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$4</a:t>
            </a:r>
            <a:r>
              <a:rPr lang="en" sz="900" dirty="0">
                <a:solidFill>
                  <a:schemeClr val="dk1"/>
                </a:solidFill>
                <a:latin typeface="Poppins Medium"/>
                <a:ea typeface="Poppins Medium"/>
                <a:cs typeface="Poppins Medium"/>
                <a:sym typeface="Poppins Medium"/>
              </a:rPr>
              <a:t>0</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45</a:t>
            </a:r>
            <a:r>
              <a:rPr lang="en" sz="900" i="0" u="none" strike="noStrike" cap="none" dirty="0">
                <a:solidFill>
                  <a:schemeClr val="dk1"/>
                </a:solidFill>
                <a:latin typeface="Poppins Medium"/>
                <a:ea typeface="Poppins Medium"/>
                <a:cs typeface="Poppins Medium"/>
                <a:sym typeface="Poppins Medium"/>
              </a:rPr>
              <a:t>0</a:t>
            </a:r>
            <a:endParaRPr sz="1400" i="0" u="none" strike="noStrike" cap="none" dirty="0">
              <a:solidFill>
                <a:schemeClr val="dk1"/>
              </a:solidFill>
              <a:latin typeface="Poppins Medium"/>
              <a:ea typeface="Poppins Medium"/>
              <a:cs typeface="Poppins Medium"/>
              <a:sym typeface="Poppins Medium"/>
            </a:endParaRPr>
          </a:p>
        </p:txBody>
      </p:sp>
      <p:sp>
        <p:nvSpPr>
          <p:cNvPr id="4862" name="Google Shape;4862;p327"/>
          <p:cNvSpPr txBox="1"/>
          <p:nvPr/>
        </p:nvSpPr>
        <p:spPr>
          <a:xfrm>
            <a:off x="3365150" y="2161025"/>
            <a:ext cx="266399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dirty="0">
                <a:solidFill>
                  <a:schemeClr val="dk1"/>
                </a:solidFill>
                <a:latin typeface="Poppins Medium"/>
                <a:ea typeface="Poppins Medium"/>
                <a:cs typeface="Poppins Medium"/>
                <a:sym typeface="Poppins Medium"/>
              </a:rPr>
              <a:t>GROSS ANNUAL PAY</a:t>
            </a:r>
            <a:r>
              <a:rPr lang="en" sz="900" dirty="0">
                <a:solidFill>
                  <a:schemeClr val="dk1"/>
                </a:solidFill>
                <a:latin typeface="Poppins"/>
                <a:ea typeface="Poppins"/>
                <a:cs typeface="Poppins"/>
                <a:sym typeface="Poppins"/>
              </a:rPr>
              <a:t> ……………….……. </a:t>
            </a:r>
            <a:r>
              <a:rPr lang="en" sz="900" dirty="0">
                <a:solidFill>
                  <a:schemeClr val="dk1"/>
                </a:solidFill>
                <a:latin typeface="Poppins Medium"/>
                <a:ea typeface="Poppins Medium"/>
                <a:cs typeface="Poppins Medium"/>
                <a:sym typeface="Poppins Medium"/>
              </a:rPr>
              <a:t>$60,000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ANNUAL </a:t>
            </a:r>
            <a:r>
              <a:rPr lang="en" sz="900" dirty="0">
                <a:solidFill>
                  <a:schemeClr val="dk1"/>
                </a:solidFill>
                <a:latin typeface="Poppins Medium"/>
                <a:ea typeface="Poppins Medium"/>
                <a:cs typeface="Poppins Medium"/>
                <a:sym typeface="Poppins Medium"/>
              </a:rPr>
              <a:t>H</a:t>
            </a:r>
            <a:r>
              <a:rPr lang="en" sz="900" i="0" u="none" strike="noStrike" cap="none" dirty="0">
                <a:solidFill>
                  <a:schemeClr val="dk1"/>
                </a:solidFill>
                <a:latin typeface="Poppins Medium"/>
                <a:ea typeface="Poppins Medium"/>
                <a:cs typeface="Poppins Medium"/>
                <a:sym typeface="Poppins Medium"/>
              </a:rPr>
              <a:t>SA CONTRIBUTION</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Medium"/>
                <a:ea typeface="Poppins Medium"/>
                <a:cs typeface="Poppins Medium"/>
                <a:sym typeface="Poppins Medium"/>
              </a:rPr>
              <a:t>-$8,750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ADJUSTED GROSS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$5</a:t>
            </a:r>
            <a:r>
              <a:rPr lang="en" sz="900" dirty="0">
                <a:solidFill>
                  <a:schemeClr val="dk1"/>
                </a:solidFill>
                <a:latin typeface="Poppins Medium"/>
                <a:ea typeface="Poppins Medium"/>
                <a:cs typeface="Poppins Medium"/>
                <a:sym typeface="Poppins Medium"/>
              </a:rPr>
              <a:t>1</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25</a:t>
            </a:r>
            <a:r>
              <a:rPr lang="en" sz="900" i="0" u="none" strike="noStrike" cap="none" dirty="0">
                <a:solidFill>
                  <a:schemeClr val="dk1"/>
                </a:solidFill>
                <a:latin typeface="Poppins Medium"/>
                <a:ea typeface="Poppins Medium"/>
                <a:cs typeface="Poppins Medium"/>
                <a:sym typeface="Poppins Medium"/>
              </a:rPr>
              <a:t>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TAX RATE (18%)</a:t>
            </a:r>
            <a:r>
              <a:rPr lang="en" sz="900" dirty="0">
                <a:solidFill>
                  <a:schemeClr val="dk1"/>
                </a:solidFill>
                <a:latin typeface="Poppins"/>
                <a:ea typeface="Poppins"/>
                <a:cs typeface="Poppins"/>
                <a:sym typeface="Poppins"/>
              </a:rPr>
              <a:t> …………………………....…. </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9</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225</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FINAL TAKE-HOME PAY</a:t>
            </a:r>
            <a:r>
              <a:rPr lang="en" sz="900" dirty="0">
                <a:solidFill>
                  <a:schemeClr val="dk1"/>
                </a:solidFill>
                <a:latin typeface="Poppins"/>
                <a:ea typeface="Poppins"/>
                <a:cs typeface="Poppins"/>
                <a:sym typeface="Poppins"/>
              </a:rPr>
              <a:t> …………….….. </a:t>
            </a:r>
            <a:r>
              <a:rPr lang="en" sz="900" i="0" u="none" strike="noStrike" cap="none" dirty="0">
                <a:solidFill>
                  <a:schemeClr val="dk1"/>
                </a:solidFill>
                <a:latin typeface="Poppins Medium"/>
                <a:ea typeface="Poppins Medium"/>
                <a:cs typeface="Poppins Medium"/>
                <a:sym typeface="Poppins Medium"/>
              </a:rPr>
              <a:t>$4</a:t>
            </a:r>
            <a:r>
              <a:rPr lang="en" sz="900" dirty="0">
                <a:solidFill>
                  <a:schemeClr val="dk1"/>
                </a:solidFill>
                <a:latin typeface="Poppins Medium"/>
                <a:ea typeface="Poppins Medium"/>
                <a:cs typeface="Poppins Medium"/>
                <a:sym typeface="Poppins Medium"/>
              </a:rPr>
              <a:t>2</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025</a:t>
            </a:r>
            <a:endParaRPr sz="1400" i="0" u="none" strike="noStrike" cap="none" dirty="0">
              <a:solidFill>
                <a:schemeClr val="dk1"/>
              </a:solidFill>
              <a:latin typeface="Poppins Medium"/>
              <a:ea typeface="Poppins Medium"/>
              <a:cs typeface="Poppins Medium"/>
              <a:sym typeface="Poppins Medium"/>
            </a:endParaRPr>
          </a:p>
        </p:txBody>
      </p:sp>
      <p:sp>
        <p:nvSpPr>
          <p:cNvPr id="4863" name="Google Shape;4863;p327"/>
          <p:cNvSpPr/>
          <p:nvPr/>
        </p:nvSpPr>
        <p:spPr>
          <a:xfrm rot="10800000">
            <a:off x="3952625" y="4359475"/>
            <a:ext cx="1933500" cy="79200"/>
          </a:xfrm>
          <a:prstGeom prst="rect">
            <a:avLst/>
          </a:prstGeom>
          <a:gradFill>
            <a:gsLst>
              <a:gs pos="0">
                <a:srgbClr val="20035F"/>
              </a:gs>
              <a:gs pos="100000">
                <a:srgbClr val="026FFF"/>
              </a:gs>
            </a:gsLst>
            <a:lin ang="10801400" scaled="0"/>
          </a:gra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i="0" u="none" strike="noStrike" cap="none">
              <a:solidFill>
                <a:schemeClr val="dk1"/>
              </a:solidFill>
              <a:latin typeface="Poppins"/>
              <a:ea typeface="Poppins"/>
              <a:cs typeface="Poppins"/>
              <a:sym typeface="Poppins"/>
            </a:endParaRPr>
          </a:p>
        </p:txBody>
      </p:sp>
      <p:grpSp>
        <p:nvGrpSpPr>
          <p:cNvPr id="4864" name="Google Shape;4864;p327"/>
          <p:cNvGrpSpPr/>
          <p:nvPr/>
        </p:nvGrpSpPr>
        <p:grpSpPr>
          <a:xfrm>
            <a:off x="3422087" y="1449777"/>
            <a:ext cx="244663" cy="209012"/>
            <a:chOff x="2760775" y="670475"/>
            <a:chExt cx="106375" cy="90875"/>
          </a:xfrm>
        </p:grpSpPr>
        <p:sp>
          <p:nvSpPr>
            <p:cNvPr id="4865" name="Google Shape;4865;p327"/>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6" name="Google Shape;4866;p327"/>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7" name="Google Shape;4867;p327"/>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8" name="Google Shape;4868;p327"/>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grpSp>
      <p:sp>
        <p:nvSpPr>
          <p:cNvPr id="4869" name="Google Shape;4869;p327"/>
          <p:cNvSpPr txBox="1"/>
          <p:nvPr/>
        </p:nvSpPr>
        <p:spPr>
          <a:xfrm>
            <a:off x="303200" y="4105000"/>
            <a:ext cx="3568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oppins"/>
                <a:ea typeface="Poppins"/>
                <a:cs typeface="Poppins"/>
                <a:sym typeface="Poppins"/>
              </a:rPr>
              <a:t>All figures in this table are estimates and based on an annual salary of $60,000 and maximum contribution limits to the benefit account. Your salary, tax rate, healthcare expenses and tax savings may be different. </a:t>
            </a:r>
            <a:endParaRPr sz="900" i="0" u="none" strike="noStrike" cap="none">
              <a:solidFill>
                <a:schemeClr val="dk1"/>
              </a:solidFill>
              <a:latin typeface="Poppins"/>
              <a:ea typeface="Poppins"/>
              <a:cs typeface="Poppins"/>
              <a:sym typeface="Poppins"/>
            </a:endParaRPr>
          </a:p>
        </p:txBody>
      </p:sp>
      <p:sp>
        <p:nvSpPr>
          <p:cNvPr id="4870" name="Google Shape;4870;p327"/>
          <p:cNvSpPr/>
          <p:nvPr/>
        </p:nvSpPr>
        <p:spPr>
          <a:xfrm>
            <a:off x="303199" y="783425"/>
            <a:ext cx="6219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a:solidFill>
                  <a:schemeClr val="dk1"/>
                </a:solidFill>
                <a:latin typeface="Poppins Medium"/>
                <a:ea typeface="Poppins Medium"/>
                <a:cs typeface="Poppins Medium"/>
                <a:sym typeface="Poppins Medium"/>
              </a:rPr>
              <a:t>Angela </a:t>
            </a:r>
            <a:r>
              <a:rPr lang="en" sz="1400" i="0" u="none" strike="noStrike" cap="none">
                <a:solidFill>
                  <a:schemeClr val="dk1"/>
                </a:solidFill>
                <a:latin typeface="Poppins Medium"/>
                <a:ea typeface="Poppins Medium"/>
                <a:cs typeface="Poppins Medium"/>
                <a:sym typeface="Poppins Medium"/>
              </a:rPr>
              <a:t>is a 3</a:t>
            </a:r>
            <a:r>
              <a:rPr lang="en">
                <a:solidFill>
                  <a:schemeClr val="dk1"/>
                </a:solidFill>
                <a:latin typeface="Poppins Medium"/>
                <a:ea typeface="Poppins Medium"/>
                <a:cs typeface="Poppins Medium"/>
                <a:sym typeface="Poppins Medium"/>
              </a:rPr>
              <a:t>8</a:t>
            </a:r>
            <a:r>
              <a:rPr lang="en" sz="1400" i="0" u="none" strike="noStrike" cap="none">
                <a:solidFill>
                  <a:schemeClr val="dk1"/>
                </a:solidFill>
                <a:latin typeface="Poppins Medium"/>
                <a:ea typeface="Poppins Medium"/>
                <a:cs typeface="Poppins Medium"/>
                <a:sym typeface="Poppins Medium"/>
              </a:rPr>
              <a:t> year old </a:t>
            </a:r>
            <a:r>
              <a:rPr lang="en">
                <a:solidFill>
                  <a:schemeClr val="dk1"/>
                </a:solidFill>
                <a:latin typeface="Poppins Medium"/>
                <a:ea typeface="Poppins Medium"/>
                <a:cs typeface="Poppins Medium"/>
                <a:sym typeface="Poppins Medium"/>
              </a:rPr>
              <a:t>mother of three with a full-time career</a:t>
            </a:r>
            <a:endParaRPr sz="1400" i="0" u="none" strike="noStrike" cap="none">
              <a:solidFill>
                <a:schemeClr val="dk1"/>
              </a:solidFill>
              <a:latin typeface="Poppins"/>
              <a:ea typeface="Poppins"/>
              <a:cs typeface="Poppins"/>
              <a:sym typeface="Poppins"/>
            </a:endParaRPr>
          </a:p>
        </p:txBody>
      </p:sp>
      <p:sp>
        <p:nvSpPr>
          <p:cNvPr id="4871" name="Google Shape;4871;p32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10</a:t>
            </a:fld>
            <a:endParaRPr sz="525">
              <a:solidFill>
                <a:srgbClr val="25146F"/>
              </a:solidFill>
              <a:latin typeface="Poppins Medium"/>
              <a:ea typeface="Poppins Medium"/>
              <a:cs typeface="Poppins Medium"/>
              <a:sym typeface="Poppins Medium"/>
            </a:endParaRPr>
          </a:p>
        </p:txBody>
      </p:sp>
      <p:grpSp>
        <p:nvGrpSpPr>
          <p:cNvPr id="4872" name="Google Shape;4872;p327"/>
          <p:cNvGrpSpPr/>
          <p:nvPr/>
        </p:nvGrpSpPr>
        <p:grpSpPr>
          <a:xfrm>
            <a:off x="6356950" y="615150"/>
            <a:ext cx="2425375" cy="3900275"/>
            <a:chOff x="6356950" y="615150"/>
            <a:chExt cx="2425375" cy="3900275"/>
          </a:xfrm>
        </p:grpSpPr>
        <p:pic>
          <p:nvPicPr>
            <p:cNvPr id="4873" name="Google Shape;4873;p327" title="Angela OE webinar deck.png"/>
            <p:cNvPicPr preferRelativeResize="0"/>
            <p:nvPr/>
          </p:nvPicPr>
          <p:blipFill rotWithShape="1">
            <a:blip r:embed="rId3">
              <a:alphaModFix/>
            </a:blip>
            <a:srcRect l="7297" t="12344" r="59184" b="12344"/>
            <a:stretch/>
          </p:blipFill>
          <p:spPr>
            <a:xfrm>
              <a:off x="6369725" y="897125"/>
              <a:ext cx="2412600" cy="3618300"/>
            </a:xfrm>
            <a:prstGeom prst="roundRect">
              <a:avLst>
                <a:gd name="adj" fmla="val 7185"/>
              </a:avLst>
            </a:prstGeom>
            <a:noFill/>
            <a:ln>
              <a:noFill/>
            </a:ln>
          </p:spPr>
        </p:pic>
        <p:pic>
          <p:nvPicPr>
            <p:cNvPr id="4874" name="Google Shape;4874;p327" title="Angela OE webinar deck.png"/>
            <p:cNvPicPr preferRelativeResize="0"/>
            <p:nvPr/>
          </p:nvPicPr>
          <p:blipFill rotWithShape="1">
            <a:blip r:embed="rId4">
              <a:alphaModFix/>
            </a:blip>
            <a:srcRect l="7297" t="6477" r="59184" b="48827"/>
            <a:stretch/>
          </p:blipFill>
          <p:spPr>
            <a:xfrm>
              <a:off x="6356950" y="615150"/>
              <a:ext cx="2412600" cy="2147400"/>
            </a:xfrm>
            <a:prstGeom prst="roundRect">
              <a:avLst>
                <a:gd name="adj" fmla="val 7185"/>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78"/>
        <p:cNvGrpSpPr/>
        <p:nvPr/>
      </p:nvGrpSpPr>
      <p:grpSpPr>
        <a:xfrm>
          <a:off x="0" y="0"/>
          <a:ext cx="0" cy="0"/>
          <a:chOff x="0" y="0"/>
          <a:chExt cx="0" cy="0"/>
        </a:xfrm>
      </p:grpSpPr>
      <p:sp>
        <p:nvSpPr>
          <p:cNvPr id="4879" name="Google Shape;4879;p328"/>
          <p:cNvSpPr/>
          <p:nvPr/>
        </p:nvSpPr>
        <p:spPr>
          <a:xfrm>
            <a:off x="0" y="0"/>
            <a:ext cx="9144000" cy="947400"/>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Quattrocento Sans"/>
              <a:ea typeface="Quattrocento Sans"/>
              <a:cs typeface="Quattrocento Sans"/>
              <a:sym typeface="Quattrocento Sans"/>
            </a:endParaRPr>
          </a:p>
        </p:txBody>
      </p:sp>
      <p:sp>
        <p:nvSpPr>
          <p:cNvPr id="4880" name="Google Shape;4880;p328"/>
          <p:cNvSpPr txBox="1"/>
          <p:nvPr/>
        </p:nvSpPr>
        <p:spPr>
          <a:xfrm>
            <a:off x="2746540" y="123597"/>
            <a:ext cx="1359600" cy="700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 sz="4100" i="0" u="none" strike="noStrike" cap="none">
                <a:solidFill>
                  <a:schemeClr val="lt1"/>
                </a:solidFill>
                <a:latin typeface="Poppins Black"/>
                <a:ea typeface="Poppins Black"/>
                <a:cs typeface="Poppins Black"/>
                <a:sym typeface="Poppins Black"/>
              </a:rPr>
              <a:t>FSA</a:t>
            </a:r>
            <a:endParaRPr sz="4100" i="0" u="none" strike="noStrike" cap="none">
              <a:solidFill>
                <a:schemeClr val="lt1"/>
              </a:solidFill>
              <a:latin typeface="Poppins Black"/>
              <a:ea typeface="Poppins Black"/>
              <a:cs typeface="Poppins Black"/>
              <a:sym typeface="Poppins Black"/>
            </a:endParaRPr>
          </a:p>
        </p:txBody>
      </p:sp>
      <p:sp>
        <p:nvSpPr>
          <p:cNvPr id="4881" name="Google Shape;4881;p328"/>
          <p:cNvSpPr/>
          <p:nvPr/>
        </p:nvSpPr>
        <p:spPr>
          <a:xfrm>
            <a:off x="0" y="8911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sp>
        <p:nvSpPr>
          <p:cNvPr id="4882" name="Google Shape;4882;p328"/>
          <p:cNvSpPr txBox="1"/>
          <p:nvPr/>
        </p:nvSpPr>
        <p:spPr>
          <a:xfrm>
            <a:off x="6121062" y="123597"/>
            <a:ext cx="1359600" cy="700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 sz="4100">
                <a:solidFill>
                  <a:schemeClr val="lt1"/>
                </a:solidFill>
                <a:latin typeface="Poppins Black"/>
                <a:ea typeface="Poppins Black"/>
                <a:cs typeface="Poppins Black"/>
                <a:sym typeface="Poppins Black"/>
              </a:rPr>
              <a:t>H</a:t>
            </a:r>
            <a:r>
              <a:rPr lang="en" sz="4100" i="0" u="none" strike="noStrike" cap="none">
                <a:solidFill>
                  <a:schemeClr val="lt1"/>
                </a:solidFill>
                <a:latin typeface="Poppins Black"/>
                <a:ea typeface="Poppins Black"/>
                <a:cs typeface="Poppins Black"/>
                <a:sym typeface="Poppins Black"/>
              </a:rPr>
              <a:t>SA</a:t>
            </a:r>
            <a:endParaRPr sz="4100" i="0" u="none" strike="noStrike" cap="none">
              <a:solidFill>
                <a:schemeClr val="lt1"/>
              </a:solidFill>
              <a:latin typeface="Poppins Black"/>
              <a:ea typeface="Poppins Black"/>
              <a:cs typeface="Poppins Black"/>
              <a:sym typeface="Poppins Black"/>
            </a:endParaRPr>
          </a:p>
        </p:txBody>
      </p:sp>
      <p:sp>
        <p:nvSpPr>
          <p:cNvPr id="4883" name="Google Shape;4883;p328"/>
          <p:cNvSpPr/>
          <p:nvPr/>
        </p:nvSpPr>
        <p:spPr>
          <a:xfrm>
            <a:off x="0" y="23256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sp>
        <p:nvSpPr>
          <p:cNvPr id="4884" name="Google Shape;4884;p328"/>
          <p:cNvSpPr/>
          <p:nvPr/>
        </p:nvSpPr>
        <p:spPr>
          <a:xfrm>
            <a:off x="0" y="37601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cxnSp>
        <p:nvCxnSpPr>
          <p:cNvPr id="4885" name="Google Shape;4885;p328"/>
          <p:cNvCxnSpPr/>
          <p:nvPr/>
        </p:nvCxnSpPr>
        <p:spPr>
          <a:xfrm>
            <a:off x="2526457" y="-3"/>
            <a:ext cx="0" cy="4926900"/>
          </a:xfrm>
          <a:prstGeom prst="straightConnector1">
            <a:avLst/>
          </a:prstGeom>
          <a:noFill/>
          <a:ln w="9525" cap="flat" cmpd="sng">
            <a:solidFill>
              <a:srgbClr val="D1DCFF"/>
            </a:solidFill>
            <a:prstDash val="solid"/>
            <a:round/>
            <a:headEnd type="none" w="sm" len="sm"/>
            <a:tailEnd type="none" w="sm" len="sm"/>
          </a:ln>
        </p:spPr>
      </p:cxnSp>
      <p:cxnSp>
        <p:nvCxnSpPr>
          <p:cNvPr id="4886" name="Google Shape;4886;p328"/>
          <p:cNvCxnSpPr/>
          <p:nvPr/>
        </p:nvCxnSpPr>
        <p:spPr>
          <a:xfrm>
            <a:off x="5793939" y="6"/>
            <a:ext cx="0" cy="4926900"/>
          </a:xfrm>
          <a:prstGeom prst="straightConnector1">
            <a:avLst/>
          </a:prstGeom>
          <a:noFill/>
          <a:ln w="9525" cap="flat" cmpd="sng">
            <a:solidFill>
              <a:srgbClr val="D1DCFF"/>
            </a:solidFill>
            <a:prstDash val="solid"/>
            <a:round/>
            <a:headEnd type="none" w="sm" len="sm"/>
            <a:tailEnd type="none" w="sm" len="sm"/>
          </a:ln>
        </p:spPr>
      </p:cxnSp>
      <p:grpSp>
        <p:nvGrpSpPr>
          <p:cNvPr id="4887" name="Google Shape;4887;p328"/>
          <p:cNvGrpSpPr/>
          <p:nvPr/>
        </p:nvGrpSpPr>
        <p:grpSpPr>
          <a:xfrm>
            <a:off x="325599" y="2460257"/>
            <a:ext cx="8268638" cy="446392"/>
            <a:chOff x="331024" y="2533500"/>
            <a:chExt cx="8268638" cy="446392"/>
          </a:xfrm>
        </p:grpSpPr>
        <p:sp>
          <p:nvSpPr>
            <p:cNvPr id="4888" name="Google Shape;4888;p328"/>
            <p:cNvSpPr txBox="1"/>
            <p:nvPr/>
          </p:nvSpPr>
          <p:spPr>
            <a:xfrm>
              <a:off x="331024" y="2533500"/>
              <a:ext cx="20889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300" b="1" i="0" u="none" strike="noStrike" cap="none">
                <a:solidFill>
                  <a:schemeClr val="dk1"/>
                </a:solidFill>
                <a:latin typeface="Poppins"/>
                <a:ea typeface="Poppins"/>
                <a:cs typeface="Poppins"/>
                <a:sym typeface="Poppins"/>
              </a:endParaRPr>
            </a:p>
          </p:txBody>
        </p:sp>
        <p:sp>
          <p:nvSpPr>
            <p:cNvPr id="4889" name="Google Shape;4889;p328"/>
            <p:cNvSpPr txBox="1"/>
            <p:nvPr/>
          </p:nvSpPr>
          <p:spPr>
            <a:xfrm>
              <a:off x="2690440" y="2541292"/>
              <a:ext cx="2478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20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200">
                <a:solidFill>
                  <a:schemeClr val="dk1"/>
                </a:solidFill>
                <a:latin typeface="Poppins"/>
                <a:ea typeface="Poppins"/>
                <a:cs typeface="Poppins"/>
                <a:sym typeface="Poppins"/>
              </a:endParaRPr>
            </a:p>
          </p:txBody>
        </p:sp>
        <p:sp>
          <p:nvSpPr>
            <p:cNvPr id="4890" name="Google Shape;4890;p328"/>
            <p:cNvSpPr txBox="1"/>
            <p:nvPr/>
          </p:nvSpPr>
          <p:spPr>
            <a:xfrm>
              <a:off x="6121062" y="2541292"/>
              <a:ext cx="24786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200" i="0" u="none" strike="noStrike" cap="none">
                <a:solidFill>
                  <a:schemeClr val="dk1"/>
                </a:solidFill>
                <a:latin typeface="Poppins"/>
                <a:ea typeface="Poppins"/>
                <a:cs typeface="Poppins"/>
                <a:sym typeface="Poppins"/>
              </a:endParaRPr>
            </a:p>
          </p:txBody>
        </p:sp>
      </p:grpSp>
      <p:graphicFrame>
        <p:nvGraphicFramePr>
          <p:cNvPr id="4891" name="Google Shape;4891;p328"/>
          <p:cNvGraphicFramePr/>
          <p:nvPr/>
        </p:nvGraphicFramePr>
        <p:xfrm>
          <a:off x="0" y="900561"/>
          <a:ext cx="9144000" cy="3574625"/>
        </p:xfrm>
        <a:graphic>
          <a:graphicData uri="http://schemas.openxmlformats.org/drawingml/2006/table">
            <a:tbl>
              <a:tblPr>
                <a:noFill/>
                <a:tableStyleId>{87847230-A9B7-4127-9F43-814B3018CB28}</a:tableStyleId>
              </a:tblPr>
              <a:tblGrid>
                <a:gridCol w="2526450">
                  <a:extLst>
                    <a:ext uri="{9D8B030D-6E8A-4147-A177-3AD203B41FA5}">
                      <a16:colId xmlns:a16="http://schemas.microsoft.com/office/drawing/2014/main" val="20000"/>
                    </a:ext>
                  </a:extLst>
                </a:gridCol>
                <a:gridCol w="3267500">
                  <a:extLst>
                    <a:ext uri="{9D8B030D-6E8A-4147-A177-3AD203B41FA5}">
                      <a16:colId xmlns:a16="http://schemas.microsoft.com/office/drawing/2014/main" val="20001"/>
                    </a:ext>
                  </a:extLst>
                </a:gridCol>
                <a:gridCol w="3350050">
                  <a:extLst>
                    <a:ext uri="{9D8B030D-6E8A-4147-A177-3AD203B41FA5}">
                      <a16:colId xmlns:a16="http://schemas.microsoft.com/office/drawing/2014/main" val="20002"/>
                    </a:ext>
                  </a:extLst>
                </a:gridCol>
              </a:tblGrid>
              <a:tr h="714925">
                <a:tc>
                  <a:txBody>
                    <a:bodyPr/>
                    <a:lstStyle/>
                    <a:p>
                      <a:pPr marL="91440" lvl="0" indent="0" algn="l" rtl="0">
                        <a:spcBef>
                          <a:spcPts val="0"/>
                        </a:spcBef>
                        <a:spcAft>
                          <a:spcPts val="0"/>
                        </a:spcAft>
                        <a:buNone/>
                      </a:pPr>
                      <a:r>
                        <a:rPr lang="en" sz="1300" b="1" dirty="0">
                          <a:solidFill>
                            <a:schemeClr val="dk1"/>
                          </a:solidFill>
                          <a:latin typeface="Poppins"/>
                          <a:ea typeface="Poppins"/>
                          <a:cs typeface="Poppins"/>
                          <a:sym typeface="Poppins"/>
                        </a:rPr>
                        <a:t>Control</a:t>
                      </a:r>
                      <a:endParaRPr dirty="0"/>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Owned by the employer</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Owned by the employee</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Funding</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Employer and/or employee funded</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Employer and/or employee funded</a:t>
                      </a:r>
                      <a:endParaRPr sz="1200">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Health plan eligibility</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Must be offered a group health </a:t>
                      </a:r>
                      <a:endParaRPr sz="1200">
                        <a:solidFill>
                          <a:schemeClr val="dk1"/>
                        </a:solidFill>
                        <a:latin typeface="Poppins"/>
                        <a:ea typeface="Poppins"/>
                        <a:cs typeface="Poppins"/>
                        <a:sym typeface="Poppins"/>
                      </a:endParaRPr>
                    </a:p>
                    <a:p>
                      <a:pPr marL="91440" lvl="0" indent="0" algn="l" rtl="0">
                        <a:spcBef>
                          <a:spcPts val="0"/>
                        </a:spcBef>
                        <a:spcAft>
                          <a:spcPts val="0"/>
                        </a:spcAft>
                        <a:buNone/>
                      </a:pPr>
                      <a:r>
                        <a:rPr lang="en" sz="1200">
                          <a:solidFill>
                            <a:schemeClr val="dk1"/>
                          </a:solidFill>
                          <a:latin typeface="Poppins"/>
                          <a:ea typeface="Poppins"/>
                          <a:cs typeface="Poppins"/>
                          <a:sym typeface="Poppins"/>
                        </a:rPr>
                        <a:t>plan by employer</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Must be enrolled in a high deductible health plan</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2"/>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Can participants </a:t>
                      </a:r>
                      <a:endParaRPr sz="1300" b="1">
                        <a:solidFill>
                          <a:schemeClr val="dk1"/>
                        </a:solidFill>
                        <a:latin typeface="Poppins"/>
                        <a:ea typeface="Poppins"/>
                        <a:cs typeface="Poppins"/>
                        <a:sym typeface="Poppins"/>
                      </a:endParaRPr>
                    </a:p>
                    <a:p>
                      <a:pPr marL="91440" lvl="0" indent="0" algn="l" rtl="0">
                        <a:spcBef>
                          <a:spcPts val="0"/>
                        </a:spcBef>
                        <a:spcAft>
                          <a:spcPts val="0"/>
                        </a:spcAft>
                        <a:buNone/>
                      </a:pPr>
                      <a:r>
                        <a:rPr lang="en" sz="1300" b="1">
                          <a:solidFill>
                            <a:schemeClr val="dk1"/>
                          </a:solidFill>
                          <a:latin typeface="Poppins"/>
                          <a:ea typeface="Poppins"/>
                          <a:cs typeface="Poppins"/>
                          <a:sym typeface="Poppins"/>
                        </a:rPr>
                        <a:t>invest funds?</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No</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Yes</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Can participants </a:t>
                      </a:r>
                      <a:endParaRPr sz="1300" b="1">
                        <a:solidFill>
                          <a:schemeClr val="dk1"/>
                        </a:solidFill>
                        <a:latin typeface="Poppins"/>
                        <a:ea typeface="Poppins"/>
                        <a:cs typeface="Poppins"/>
                        <a:sym typeface="Poppins"/>
                      </a:endParaRPr>
                    </a:p>
                    <a:p>
                      <a:pPr marL="91440" lvl="0" indent="0" algn="l" rtl="0">
                        <a:spcBef>
                          <a:spcPts val="0"/>
                        </a:spcBef>
                        <a:spcAft>
                          <a:spcPts val="0"/>
                        </a:spcAft>
                        <a:buNone/>
                      </a:pPr>
                      <a:r>
                        <a:rPr lang="en" sz="1300" b="1">
                          <a:solidFill>
                            <a:schemeClr val="dk1"/>
                          </a:solidFill>
                          <a:latin typeface="Poppins"/>
                          <a:ea typeface="Poppins"/>
                          <a:cs typeface="Poppins"/>
                          <a:sym typeface="Poppins"/>
                        </a:rPr>
                        <a:t>roll over funds?</a:t>
                      </a:r>
                      <a:endParaRPr sz="1300" b="1">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Clr>
                          <a:srgbClr val="000000"/>
                        </a:buClr>
                        <a:buSzPts val="1500"/>
                        <a:buFont typeface="Arial"/>
                        <a:buNone/>
                      </a:pPr>
                      <a:r>
                        <a:rPr lang="en" sz="1200">
                          <a:solidFill>
                            <a:schemeClr val="dk1"/>
                          </a:solidFill>
                          <a:latin typeface="Poppins"/>
                          <a:ea typeface="Poppins"/>
                          <a:cs typeface="Poppins"/>
                          <a:sym typeface="Poppins"/>
                        </a:rPr>
                        <a:t>No</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dirty="0">
                          <a:solidFill>
                            <a:schemeClr val="dk1"/>
                          </a:solidFill>
                          <a:latin typeface="Poppins"/>
                          <a:ea typeface="Poppins"/>
                          <a:cs typeface="Poppins"/>
                          <a:sym typeface="Poppins"/>
                        </a:rPr>
                        <a:t>Yes</a:t>
                      </a:r>
                      <a:endParaRPr sz="1200" dirty="0">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892" name="Google Shape;4892;p32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11</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96"/>
        <p:cNvGrpSpPr/>
        <p:nvPr/>
      </p:nvGrpSpPr>
      <p:grpSpPr>
        <a:xfrm>
          <a:off x="0" y="0"/>
          <a:ext cx="0" cy="0"/>
          <a:chOff x="0" y="0"/>
          <a:chExt cx="0" cy="0"/>
        </a:xfrm>
      </p:grpSpPr>
      <p:sp>
        <p:nvSpPr>
          <p:cNvPr id="4897" name="Google Shape;4897;p329"/>
          <p:cNvSpPr txBox="1">
            <a:spLocks noGrp="1"/>
          </p:cNvSpPr>
          <p:nvPr>
            <p:ph type="title"/>
          </p:nvPr>
        </p:nvSpPr>
        <p:spPr>
          <a:xfrm>
            <a:off x="315025" y="2432887"/>
            <a:ext cx="3349200" cy="984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50"/>
              <a:t>Investment </a:t>
            </a:r>
            <a:endParaRPr sz="2650"/>
          </a:p>
          <a:p>
            <a:pPr marL="0" lvl="0" indent="0" algn="l" rtl="0">
              <a:spcBef>
                <a:spcPts val="0"/>
              </a:spcBef>
              <a:spcAft>
                <a:spcPts val="0"/>
              </a:spcAft>
              <a:buNone/>
            </a:pPr>
            <a:r>
              <a:rPr lang="en" sz="2650"/>
              <a:t>options</a:t>
            </a:r>
            <a:endParaRPr sz="2650"/>
          </a:p>
        </p:txBody>
      </p:sp>
      <p:sp>
        <p:nvSpPr>
          <p:cNvPr id="4898" name="Google Shape;4898;p329"/>
          <p:cNvSpPr txBox="1">
            <a:spLocks noGrp="1"/>
          </p:cNvSpPr>
          <p:nvPr>
            <p:ph type="subTitle" idx="4294967295"/>
          </p:nvPr>
        </p:nvSpPr>
        <p:spPr>
          <a:xfrm>
            <a:off x="4325950" y="1125750"/>
            <a:ext cx="4254000" cy="2892000"/>
          </a:xfrm>
          <a:prstGeom prst="rect">
            <a:avLst/>
          </a:prstGeom>
        </p:spPr>
        <p:txBody>
          <a:bodyPr spcFirstLastPara="1" wrap="square" lIns="0" tIns="0" rIns="0" bIns="0" anchor="t" anchorCtr="0">
            <a:noAutofit/>
          </a:bodyPr>
          <a:lstStyle/>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Interest earned on all funds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Low threshold to access investment options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Approx. 30 different mutual funds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Health Savings Brokerage Account for expanded investment opportunities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Easily view and manage investments through online account and mobile app</a:t>
            </a:r>
            <a:endParaRPr sz="1300">
              <a:latin typeface="Poppins"/>
              <a:ea typeface="Poppins"/>
              <a:cs typeface="Poppins"/>
              <a:sym typeface="Poppins"/>
            </a:endParaRPr>
          </a:p>
          <a:p>
            <a:pPr marL="457200" lvl="0" indent="-311150" algn="l" rtl="0">
              <a:lnSpc>
                <a:spcPct val="100000"/>
              </a:lnSpc>
              <a:spcBef>
                <a:spcPts val="1000"/>
              </a:spcBef>
              <a:spcAft>
                <a:spcPts val="1000"/>
              </a:spcAft>
              <a:buClr>
                <a:srgbClr val="DA0025"/>
              </a:buClr>
              <a:buSzPts val="1300"/>
              <a:buFont typeface="Poppins"/>
              <a:buChar char="●"/>
            </a:pPr>
            <a:r>
              <a:rPr lang="en" sz="1300">
                <a:latin typeface="Poppins"/>
                <a:ea typeface="Poppins"/>
                <a:cs typeface="Poppins"/>
                <a:sym typeface="Poppins"/>
              </a:rPr>
              <a:t>Automated money movement between cash and investments (excluding brokerage account)</a:t>
            </a:r>
            <a:endParaRPr sz="1300">
              <a:latin typeface="Poppins"/>
              <a:ea typeface="Poppins"/>
              <a:cs typeface="Poppins"/>
              <a:sym typeface="Poppins"/>
            </a:endParaRPr>
          </a:p>
        </p:txBody>
      </p:sp>
      <p:sp>
        <p:nvSpPr>
          <p:cNvPr id="4899" name="Google Shape;4899;p32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12</a:t>
            </a:fld>
            <a:endParaRPr sz="525">
              <a:solidFill>
                <a:srgbClr val="25146F"/>
              </a:solidFill>
              <a:latin typeface="Poppins Medium"/>
              <a:ea typeface="Poppins Medium"/>
              <a:cs typeface="Poppins Medium"/>
              <a:sym typeface="Poppins Medium"/>
            </a:endParaRPr>
          </a:p>
        </p:txBody>
      </p:sp>
      <p:grpSp>
        <p:nvGrpSpPr>
          <p:cNvPr id="4900" name="Google Shape;4900;p329"/>
          <p:cNvGrpSpPr/>
          <p:nvPr/>
        </p:nvGrpSpPr>
        <p:grpSpPr>
          <a:xfrm>
            <a:off x="325593" y="1699014"/>
            <a:ext cx="548173" cy="566899"/>
            <a:chOff x="2949625" y="1046925"/>
            <a:chExt cx="98850" cy="102225"/>
          </a:xfrm>
        </p:grpSpPr>
        <p:sp>
          <p:nvSpPr>
            <p:cNvPr id="4901" name="Google Shape;4901;p329"/>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2" name="Google Shape;4902;p329"/>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3" name="Google Shape;4903;p329"/>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4" name="Google Shape;4904;p329"/>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5" name="Google Shape;4905;p329"/>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6" name="Google Shape;4906;p329"/>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7" name="Google Shape;4907;p329"/>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8" name="Google Shape;4908;p329"/>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9" name="Google Shape;4909;p329"/>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10" name="Google Shape;4910;p329"/>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14"/>
        <p:cNvGrpSpPr/>
        <p:nvPr/>
      </p:nvGrpSpPr>
      <p:grpSpPr>
        <a:xfrm>
          <a:off x="0" y="0"/>
          <a:ext cx="0" cy="0"/>
          <a:chOff x="0" y="0"/>
          <a:chExt cx="0" cy="0"/>
        </a:xfrm>
      </p:grpSpPr>
      <p:sp>
        <p:nvSpPr>
          <p:cNvPr id="4915" name="Google Shape;4915;p33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400"/>
              <a:buNone/>
            </a:pPr>
            <a:r>
              <a:rPr lang="en"/>
              <a:t>Investing with your HSA</a:t>
            </a:r>
            <a:endParaRPr/>
          </a:p>
        </p:txBody>
      </p:sp>
      <p:pic>
        <p:nvPicPr>
          <p:cNvPr id="4916" name="Google Shape;4916;p330" title="Screenshot 2025-09-29 161914.png"/>
          <p:cNvPicPr preferRelativeResize="0"/>
          <p:nvPr/>
        </p:nvPicPr>
        <p:blipFill rotWithShape="1">
          <a:blip r:embed="rId3">
            <a:alphaModFix/>
          </a:blip>
          <a:srcRect l="1883" r="2027"/>
          <a:stretch/>
        </p:blipFill>
        <p:spPr>
          <a:xfrm>
            <a:off x="602175" y="1631325"/>
            <a:ext cx="2298300" cy="1431600"/>
          </a:xfrm>
          <a:prstGeom prst="roundRect">
            <a:avLst>
              <a:gd name="adj" fmla="val 3315"/>
            </a:avLst>
          </a:prstGeom>
          <a:noFill/>
          <a:ln>
            <a:noFill/>
          </a:ln>
          <a:effectLst>
            <a:outerShdw blurRad="288962" dist="64214" dir="5400000" algn="bl" rotWithShape="0">
              <a:srgbClr val="253746">
                <a:alpha val="12160"/>
              </a:srgbClr>
            </a:outerShdw>
          </a:effectLst>
        </p:spPr>
      </p:pic>
      <p:sp>
        <p:nvSpPr>
          <p:cNvPr id="4917" name="Google Shape;4917;p330"/>
          <p:cNvSpPr/>
          <p:nvPr/>
        </p:nvSpPr>
        <p:spPr>
          <a:xfrm>
            <a:off x="125263" y="3795091"/>
            <a:ext cx="2977500" cy="733200"/>
          </a:xfrm>
          <a:prstGeom prst="chevron">
            <a:avLst>
              <a:gd name="adj" fmla="val 33391"/>
            </a:avLst>
          </a:prstGeom>
          <a:gradFill>
            <a:gsLst>
              <a:gs pos="0">
                <a:srgbClr val="F20019"/>
              </a:gs>
              <a:gs pos="92000">
                <a:schemeClr val="accent3"/>
              </a:gs>
              <a:gs pos="100000">
                <a:srgbClr val="8B0033"/>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1</a:t>
            </a:r>
            <a:endParaRPr sz="1472" b="0" i="0" u="none" strike="noStrike" cap="none">
              <a:solidFill>
                <a:schemeClr val="lt1"/>
              </a:solidFill>
              <a:latin typeface="Arial"/>
              <a:ea typeface="Arial"/>
              <a:cs typeface="Arial"/>
              <a:sym typeface="Arial"/>
            </a:endParaRPr>
          </a:p>
        </p:txBody>
      </p:sp>
      <p:sp>
        <p:nvSpPr>
          <p:cNvPr id="4918" name="Google Shape;4918;p330"/>
          <p:cNvSpPr txBox="1"/>
          <p:nvPr/>
        </p:nvSpPr>
        <p:spPr>
          <a:xfrm>
            <a:off x="511988" y="3884491"/>
            <a:ext cx="2182500" cy="5544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b="1" i="0" u="none" strike="noStrike" cap="none">
                <a:solidFill>
                  <a:srgbClr val="FFFFFF"/>
                </a:solidFill>
                <a:latin typeface="Poppins"/>
                <a:ea typeface="Poppins"/>
                <a:cs typeface="Poppins"/>
                <a:sym typeface="Poppins"/>
              </a:rPr>
              <a:t>Log in </a:t>
            </a:r>
            <a:r>
              <a:rPr lang="en" sz="1156" i="0" u="none" strike="noStrike" cap="none">
                <a:solidFill>
                  <a:srgbClr val="FFFFFF"/>
                </a:solidFill>
                <a:latin typeface="Poppins Medium"/>
                <a:ea typeface="Poppins Medium"/>
                <a:cs typeface="Poppins Medium"/>
                <a:sym typeface="Poppins Medium"/>
              </a:rPr>
              <a:t>to your WEX online account or mobile app.</a:t>
            </a:r>
            <a:endParaRPr sz="1156" i="0" u="none" strike="noStrike" cap="none">
              <a:solidFill>
                <a:srgbClr val="D2D6D9"/>
              </a:solidFill>
              <a:latin typeface="Poppins Medium"/>
              <a:ea typeface="Poppins Medium"/>
              <a:cs typeface="Poppins Medium"/>
              <a:sym typeface="Poppins Medium"/>
            </a:endParaRPr>
          </a:p>
        </p:txBody>
      </p:sp>
      <p:sp>
        <p:nvSpPr>
          <p:cNvPr id="4919" name="Google Shape;4919;p330"/>
          <p:cNvSpPr/>
          <p:nvPr/>
        </p:nvSpPr>
        <p:spPr>
          <a:xfrm>
            <a:off x="3082660" y="3795241"/>
            <a:ext cx="2977500" cy="732900"/>
          </a:xfrm>
          <a:prstGeom prst="chevron">
            <a:avLst>
              <a:gd name="adj" fmla="val 33391"/>
            </a:avLst>
          </a:prstGeom>
          <a:gradFill>
            <a:gsLst>
              <a:gs pos="0">
                <a:srgbClr val="8A0034"/>
              </a:gs>
              <a:gs pos="67000">
                <a:srgbClr val="53004A"/>
              </a:gs>
              <a:gs pos="100000">
                <a:srgbClr val="3D0050"/>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2</a:t>
            </a:r>
            <a:endParaRPr sz="1472" b="0" i="0" u="none" strike="noStrike" cap="none">
              <a:solidFill>
                <a:schemeClr val="lt1"/>
              </a:solidFill>
              <a:latin typeface="Arial"/>
              <a:ea typeface="Arial"/>
              <a:cs typeface="Arial"/>
              <a:sym typeface="Arial"/>
            </a:endParaRPr>
          </a:p>
        </p:txBody>
      </p:sp>
      <p:sp>
        <p:nvSpPr>
          <p:cNvPr id="4920" name="Google Shape;4920;p330"/>
          <p:cNvSpPr txBox="1"/>
          <p:nvPr/>
        </p:nvSpPr>
        <p:spPr>
          <a:xfrm>
            <a:off x="3460213" y="3880291"/>
            <a:ext cx="2182500" cy="5628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From the homepage, </a:t>
            </a:r>
            <a:endParaRPr sz="1156" i="0" u="none" strike="noStrike" cap="none">
              <a:solidFill>
                <a:srgbClr val="FFFF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click </a:t>
            </a:r>
            <a:r>
              <a:rPr lang="en" sz="1156">
                <a:solidFill>
                  <a:srgbClr val="FFFFFF"/>
                </a:solidFill>
                <a:latin typeface="Poppins"/>
                <a:ea typeface="Poppins"/>
                <a:cs typeface="Poppins"/>
                <a:sym typeface="Poppins"/>
              </a:rPr>
              <a:t>“</a:t>
            </a:r>
            <a:r>
              <a:rPr lang="en" sz="1156" b="1" i="0" u="none" strike="noStrike" cap="none">
                <a:solidFill>
                  <a:srgbClr val="FFFFFF"/>
                </a:solidFill>
                <a:latin typeface="Poppins"/>
                <a:ea typeface="Poppins"/>
                <a:cs typeface="Poppins"/>
                <a:sym typeface="Poppins"/>
              </a:rPr>
              <a:t>View Investments</a:t>
            </a:r>
            <a:r>
              <a:rPr lang="en" sz="1156" i="0" u="none" strike="noStrike" cap="none">
                <a:solidFill>
                  <a:srgbClr val="FFFFFF"/>
                </a:solidFill>
                <a:latin typeface="Poppins Medium"/>
                <a:ea typeface="Poppins Medium"/>
                <a:cs typeface="Poppins Medium"/>
                <a:sym typeface="Poppins Medium"/>
              </a:rPr>
              <a:t>.</a:t>
            </a:r>
            <a:r>
              <a:rPr lang="en" sz="1156" i="0" u="none" strike="noStrike" cap="none">
                <a:solidFill>
                  <a:srgbClr val="FFFFFF"/>
                </a:solidFill>
                <a:latin typeface="Poppins"/>
                <a:ea typeface="Poppins"/>
                <a:cs typeface="Poppins"/>
                <a:sym typeface="Poppins"/>
              </a:rPr>
              <a:t>”</a:t>
            </a:r>
            <a:endParaRPr sz="1156" i="0" u="none" strike="noStrike" cap="none">
              <a:solidFill>
                <a:srgbClr val="D2D6D9"/>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51"/>
              <a:buFont typeface="Arial"/>
              <a:buNone/>
            </a:pPr>
            <a:endParaRPr sz="1051" i="0" u="none" strike="noStrike" cap="none">
              <a:solidFill>
                <a:srgbClr val="FFFFFF"/>
              </a:solidFill>
              <a:latin typeface="Poppins Medium"/>
              <a:ea typeface="Poppins Medium"/>
              <a:cs typeface="Poppins Medium"/>
              <a:sym typeface="Poppins Medium"/>
            </a:endParaRPr>
          </a:p>
        </p:txBody>
      </p:sp>
      <p:sp>
        <p:nvSpPr>
          <p:cNvPr id="4921" name="Google Shape;4921;p330"/>
          <p:cNvSpPr/>
          <p:nvPr/>
        </p:nvSpPr>
        <p:spPr>
          <a:xfrm>
            <a:off x="6047526" y="3795241"/>
            <a:ext cx="2977500" cy="732900"/>
          </a:xfrm>
          <a:prstGeom prst="chevron">
            <a:avLst>
              <a:gd name="adj" fmla="val 33391"/>
            </a:avLst>
          </a:prstGeom>
          <a:gradFill>
            <a:gsLst>
              <a:gs pos="0">
                <a:srgbClr val="210057"/>
              </a:gs>
              <a:gs pos="13000">
                <a:srgbClr val="1E0056"/>
              </a:gs>
              <a:gs pos="100000">
                <a:srgbClr val="1542C0"/>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3</a:t>
            </a:r>
            <a:endParaRPr sz="1472" b="0" i="0" u="none" strike="noStrike" cap="none">
              <a:solidFill>
                <a:schemeClr val="lt1"/>
              </a:solidFill>
              <a:latin typeface="Arial"/>
              <a:ea typeface="Arial"/>
              <a:cs typeface="Arial"/>
              <a:sym typeface="Arial"/>
            </a:endParaRPr>
          </a:p>
        </p:txBody>
      </p:sp>
      <p:sp>
        <p:nvSpPr>
          <p:cNvPr id="4922" name="Google Shape;4922;p330"/>
          <p:cNvSpPr txBox="1"/>
          <p:nvPr/>
        </p:nvSpPr>
        <p:spPr>
          <a:xfrm>
            <a:off x="6408439" y="3813841"/>
            <a:ext cx="2182500" cy="6957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Click </a:t>
            </a:r>
            <a:r>
              <a:rPr lang="en" sz="1156">
                <a:solidFill>
                  <a:schemeClr val="lt1"/>
                </a:solidFill>
                <a:latin typeface="Poppins"/>
                <a:ea typeface="Poppins"/>
                <a:cs typeface="Poppins"/>
                <a:sym typeface="Poppins"/>
              </a:rPr>
              <a:t>“</a:t>
            </a:r>
            <a:r>
              <a:rPr lang="en" sz="1156" b="1" i="0" u="none" strike="noStrike" cap="none">
                <a:solidFill>
                  <a:srgbClr val="FFFFFF"/>
                </a:solidFill>
                <a:latin typeface="Poppins"/>
                <a:ea typeface="Poppins"/>
                <a:cs typeface="Poppins"/>
                <a:sym typeface="Poppins"/>
              </a:rPr>
              <a:t>Start Investing</a:t>
            </a:r>
            <a:r>
              <a:rPr lang="en" sz="1156">
                <a:solidFill>
                  <a:schemeClr val="lt1"/>
                </a:solidFill>
                <a:latin typeface="Poppins"/>
                <a:ea typeface="Poppins"/>
                <a:cs typeface="Poppins"/>
                <a:sym typeface="Poppins"/>
              </a:rPr>
              <a:t>”</a:t>
            </a:r>
            <a:r>
              <a:rPr lang="en" sz="1156" i="0" u="none" strike="noStrike" cap="none">
                <a:solidFill>
                  <a:srgbClr val="FFFFFF"/>
                </a:solidFill>
                <a:latin typeface="Poppins Medium"/>
                <a:ea typeface="Poppins Medium"/>
                <a:cs typeface="Poppins Medium"/>
                <a:sym typeface="Poppins Medium"/>
              </a:rPr>
              <a:t> to choose your investments </a:t>
            </a:r>
            <a:endParaRPr sz="1156" i="0" u="none" strike="noStrike" cap="none">
              <a:solidFill>
                <a:srgbClr val="FFFF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or use our guidance tool.</a:t>
            </a:r>
            <a:endParaRPr sz="1051" i="0" u="none" strike="noStrike" cap="none">
              <a:solidFill>
                <a:srgbClr val="FFFFFF"/>
              </a:solidFill>
              <a:latin typeface="Poppins Medium"/>
              <a:ea typeface="Poppins Medium"/>
              <a:cs typeface="Poppins Medium"/>
              <a:sym typeface="Poppins Medium"/>
            </a:endParaRPr>
          </a:p>
        </p:txBody>
      </p:sp>
      <p:pic>
        <p:nvPicPr>
          <p:cNvPr id="4923" name="Google Shape;4923;p330" title="Screenshot 2025-09-29 161341.png"/>
          <p:cNvPicPr preferRelativeResize="0"/>
          <p:nvPr/>
        </p:nvPicPr>
        <p:blipFill rotWithShape="1">
          <a:blip r:embed="rId4">
            <a:alphaModFix/>
          </a:blip>
          <a:srcRect l="3918" t="3441" r="3446" b="4799"/>
          <a:stretch/>
        </p:blipFill>
        <p:spPr>
          <a:xfrm>
            <a:off x="6564063" y="1655741"/>
            <a:ext cx="2182500" cy="1622400"/>
          </a:xfrm>
          <a:prstGeom prst="roundRect">
            <a:avLst>
              <a:gd name="adj" fmla="val 3315"/>
            </a:avLst>
          </a:prstGeom>
          <a:noFill/>
          <a:ln>
            <a:noFill/>
          </a:ln>
          <a:effectLst>
            <a:outerShdw blurRad="342900" dist="76200" dir="5400000" algn="bl" rotWithShape="0">
              <a:srgbClr val="253746">
                <a:alpha val="12160"/>
              </a:srgbClr>
            </a:outerShdw>
          </a:effectLst>
        </p:spPr>
      </p:pic>
      <p:grpSp>
        <p:nvGrpSpPr>
          <p:cNvPr id="4924" name="Google Shape;4924;p330"/>
          <p:cNvGrpSpPr/>
          <p:nvPr/>
        </p:nvGrpSpPr>
        <p:grpSpPr>
          <a:xfrm>
            <a:off x="1791125" y="2002283"/>
            <a:ext cx="789812" cy="1590070"/>
            <a:chOff x="808375" y="1184425"/>
            <a:chExt cx="1439950" cy="2898943"/>
          </a:xfrm>
        </p:grpSpPr>
        <p:pic>
          <p:nvPicPr>
            <p:cNvPr id="4925" name="Google Shape;4925;p330"/>
            <p:cNvPicPr preferRelativeResize="0"/>
            <p:nvPr/>
          </p:nvPicPr>
          <p:blipFill rotWithShape="1">
            <a:blip r:embed="rId5">
              <a:alphaModFix/>
            </a:blip>
            <a:srcRect/>
            <a:stretch/>
          </p:blipFill>
          <p:spPr>
            <a:xfrm>
              <a:off x="808375" y="1184425"/>
              <a:ext cx="1439950" cy="2898943"/>
            </a:xfrm>
            <a:prstGeom prst="rect">
              <a:avLst/>
            </a:prstGeom>
            <a:noFill/>
            <a:ln>
              <a:noFill/>
            </a:ln>
          </p:spPr>
        </p:pic>
        <p:grpSp>
          <p:nvGrpSpPr>
            <p:cNvPr id="4926" name="Google Shape;4926;p330"/>
            <p:cNvGrpSpPr/>
            <p:nvPr/>
          </p:nvGrpSpPr>
          <p:grpSpPr>
            <a:xfrm>
              <a:off x="1043225" y="1372185"/>
              <a:ext cx="911100" cy="312025"/>
              <a:chOff x="1326350" y="2342598"/>
              <a:chExt cx="911100" cy="312025"/>
            </a:xfrm>
          </p:grpSpPr>
          <p:sp>
            <p:nvSpPr>
              <p:cNvPr id="4927" name="Google Shape;4927;p330"/>
              <p:cNvSpPr/>
              <p:nvPr/>
            </p:nvSpPr>
            <p:spPr>
              <a:xfrm>
                <a:off x="1326350" y="2410111"/>
                <a:ext cx="911100" cy="177000"/>
              </a:xfrm>
              <a:prstGeom prst="rect">
                <a:avLst/>
              </a:prstGeom>
              <a:solidFill>
                <a:srgbClr val="FFFFFF"/>
              </a:solidFill>
              <a:ln>
                <a:noFill/>
              </a:ln>
            </p:spPr>
            <p:txBody>
              <a:bodyPr spcFirstLastPara="1" wrap="square" lIns="50150" tIns="50150" rIns="50150" bIns="50150" anchor="ctr" anchorCtr="0">
                <a:noAutofit/>
              </a:bodyPr>
              <a:lstStyle/>
              <a:p>
                <a:pPr marL="0" marR="0" lvl="0" indent="0" algn="ctr" rtl="0">
                  <a:lnSpc>
                    <a:spcPct val="100000"/>
                  </a:lnSpc>
                  <a:spcBef>
                    <a:spcPts val="0"/>
                  </a:spcBef>
                  <a:spcAft>
                    <a:spcPts val="0"/>
                  </a:spcAft>
                  <a:buClr>
                    <a:srgbClr val="000000"/>
                  </a:buClr>
                  <a:buSzPts val="767"/>
                  <a:buFont typeface="Arial"/>
                  <a:buNone/>
                </a:pPr>
                <a:endParaRPr sz="767" b="0" i="0" u="none" strike="noStrike" cap="none">
                  <a:solidFill>
                    <a:srgbClr val="000000"/>
                  </a:solidFill>
                  <a:latin typeface="Inter"/>
                  <a:ea typeface="Inter"/>
                  <a:cs typeface="Inter"/>
                  <a:sym typeface="Inter"/>
                </a:endParaRPr>
              </a:p>
            </p:txBody>
          </p:sp>
          <p:pic>
            <p:nvPicPr>
              <p:cNvPr id="4928" name="Google Shape;4928;p330" title="WEX-LOGO-186C-2 (1).png"/>
              <p:cNvPicPr preferRelativeResize="0"/>
              <p:nvPr/>
            </p:nvPicPr>
            <p:blipFill rotWithShape="1">
              <a:blip r:embed="rId6">
                <a:alphaModFix/>
              </a:blip>
              <a:srcRect/>
              <a:stretch/>
            </p:blipFill>
            <p:spPr>
              <a:xfrm>
                <a:off x="1545737" y="2342598"/>
                <a:ext cx="531464" cy="312025"/>
              </a:xfrm>
              <a:prstGeom prst="rect">
                <a:avLst/>
              </a:prstGeom>
              <a:noFill/>
              <a:ln>
                <a:noFill/>
              </a:ln>
            </p:spPr>
          </p:pic>
        </p:grpSp>
      </p:grpSp>
      <p:pic>
        <p:nvPicPr>
          <p:cNvPr id="4929" name="Google Shape;4929;p330" title="Screenshot 2025-09-29 162313.png"/>
          <p:cNvPicPr preferRelativeResize="0"/>
          <p:nvPr/>
        </p:nvPicPr>
        <p:blipFill rotWithShape="1">
          <a:blip r:embed="rId7">
            <a:alphaModFix/>
          </a:blip>
          <a:srcRect r="34469"/>
          <a:stretch/>
        </p:blipFill>
        <p:spPr>
          <a:xfrm>
            <a:off x="3460225" y="2241038"/>
            <a:ext cx="2419200" cy="741600"/>
          </a:xfrm>
          <a:prstGeom prst="roundRect">
            <a:avLst>
              <a:gd name="adj" fmla="val 3315"/>
            </a:avLst>
          </a:prstGeom>
          <a:noFill/>
          <a:ln>
            <a:noFill/>
          </a:ln>
          <a:effectLst>
            <a:outerShdw blurRad="342900" dist="76200" dir="5400000" algn="bl" rotWithShape="0">
              <a:srgbClr val="253746">
                <a:alpha val="12160"/>
              </a:srgbClr>
            </a:outerShdw>
          </a:effectLst>
        </p:spPr>
      </p:pic>
      <p:grpSp>
        <p:nvGrpSpPr>
          <p:cNvPr id="4930" name="Google Shape;4930;p330"/>
          <p:cNvGrpSpPr/>
          <p:nvPr/>
        </p:nvGrpSpPr>
        <p:grpSpPr>
          <a:xfrm>
            <a:off x="8057502" y="2982662"/>
            <a:ext cx="585300" cy="585300"/>
            <a:chOff x="3203852" y="2037746"/>
            <a:chExt cx="585300" cy="585300"/>
          </a:xfrm>
        </p:grpSpPr>
        <p:sp>
          <p:nvSpPr>
            <p:cNvPr id="4931" name="Google Shape;4931;p330"/>
            <p:cNvSpPr/>
            <p:nvPr/>
          </p:nvSpPr>
          <p:spPr>
            <a:xfrm>
              <a:off x="3203852" y="2037746"/>
              <a:ext cx="585300" cy="585300"/>
            </a:xfrm>
            <a:prstGeom prst="ellipse">
              <a:avLst/>
            </a:prstGeom>
            <a:gradFill>
              <a:gsLst>
                <a:gs pos="0">
                  <a:srgbClr val="210057"/>
                </a:gs>
                <a:gs pos="13000">
                  <a:srgbClr val="1E0056"/>
                </a:gs>
                <a:gs pos="100000">
                  <a:srgbClr val="1542C0"/>
                </a:gs>
              </a:gsLst>
              <a:lin ang="0"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grpSp>
          <p:nvGrpSpPr>
            <p:cNvPr id="4932" name="Google Shape;4932;p330"/>
            <p:cNvGrpSpPr/>
            <p:nvPr/>
          </p:nvGrpSpPr>
          <p:grpSpPr>
            <a:xfrm>
              <a:off x="3328890" y="2157022"/>
              <a:ext cx="370834" cy="316799"/>
              <a:chOff x="2760775" y="670475"/>
              <a:chExt cx="106375" cy="90875"/>
            </a:xfrm>
          </p:grpSpPr>
          <p:sp>
            <p:nvSpPr>
              <p:cNvPr id="4933" name="Google Shape;4933;p330"/>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4" name="Google Shape;4934;p330"/>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5" name="Google Shape;4935;p330"/>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6" name="Google Shape;4936;p330"/>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grpSp>
        <p:nvGrpSpPr>
          <p:cNvPr id="4937" name="Google Shape;4937;p330"/>
          <p:cNvGrpSpPr/>
          <p:nvPr/>
        </p:nvGrpSpPr>
        <p:grpSpPr>
          <a:xfrm>
            <a:off x="5446678" y="1976066"/>
            <a:ext cx="585300" cy="585300"/>
            <a:chOff x="5404703" y="2071228"/>
            <a:chExt cx="585300" cy="585300"/>
          </a:xfrm>
        </p:grpSpPr>
        <p:sp>
          <p:nvSpPr>
            <p:cNvPr id="4938" name="Google Shape;4938;p330"/>
            <p:cNvSpPr/>
            <p:nvPr/>
          </p:nvSpPr>
          <p:spPr>
            <a:xfrm>
              <a:off x="5404703" y="2071228"/>
              <a:ext cx="585300" cy="585300"/>
            </a:xfrm>
            <a:prstGeom prst="ellipse">
              <a:avLst/>
            </a:prstGeom>
            <a:gradFill>
              <a:gsLst>
                <a:gs pos="0">
                  <a:srgbClr val="8A0034"/>
                </a:gs>
                <a:gs pos="67000">
                  <a:srgbClr val="53004A"/>
                </a:gs>
                <a:gs pos="100000">
                  <a:srgbClr val="3D0050"/>
                </a:gs>
              </a:gsLst>
              <a:lin ang="0" scaled="0"/>
            </a:gradFill>
            <a:ln>
              <a:noFill/>
            </a:ln>
          </p:spPr>
          <p:txBody>
            <a:bodyPr spcFirstLastPara="1" wrap="square" lIns="68950" tIns="68950" rIns="68950" bIns="68950" anchor="ctr" anchorCtr="0">
              <a:noAutofit/>
            </a:bodyPr>
            <a:lstStyle/>
            <a:p>
              <a:pPr marL="0" marR="0" lvl="0" indent="0" algn="ctr" rtl="0">
                <a:lnSpc>
                  <a:spcPct val="100000"/>
                </a:lnSpc>
                <a:spcBef>
                  <a:spcPts val="0"/>
                </a:spcBef>
                <a:spcAft>
                  <a:spcPts val="0"/>
                </a:spcAft>
                <a:buClr>
                  <a:srgbClr val="000000"/>
                </a:buClr>
                <a:buSzPts val="1055"/>
                <a:buFont typeface="Arial"/>
                <a:buNone/>
              </a:pPr>
              <a:endParaRPr sz="1055" b="0" i="0" u="none" strike="noStrike" cap="none">
                <a:solidFill>
                  <a:srgbClr val="000000"/>
                </a:solidFill>
                <a:latin typeface="Inter"/>
                <a:ea typeface="Inter"/>
                <a:cs typeface="Inter"/>
                <a:sym typeface="Inter"/>
              </a:endParaRPr>
            </a:p>
          </p:txBody>
        </p:sp>
        <p:grpSp>
          <p:nvGrpSpPr>
            <p:cNvPr id="4939" name="Google Shape;4939;p330"/>
            <p:cNvGrpSpPr/>
            <p:nvPr/>
          </p:nvGrpSpPr>
          <p:grpSpPr>
            <a:xfrm>
              <a:off x="5560952" y="2180755"/>
              <a:ext cx="239912" cy="354765"/>
              <a:chOff x="1972650" y="1038975"/>
              <a:chExt cx="78750" cy="116450"/>
            </a:xfrm>
          </p:grpSpPr>
          <p:sp>
            <p:nvSpPr>
              <p:cNvPr id="4940" name="Google Shape;4940;p330"/>
              <p:cNvSpPr/>
              <p:nvPr/>
            </p:nvSpPr>
            <p:spPr>
              <a:xfrm>
                <a:off x="1998600" y="1066625"/>
                <a:ext cx="17200" cy="58650"/>
              </a:xfrm>
              <a:custGeom>
                <a:avLst/>
                <a:gdLst/>
                <a:ahLst/>
                <a:cxnLst/>
                <a:rect l="l" t="t" r="r" b="b"/>
                <a:pathLst>
                  <a:path w="688" h="2346" extrusionOk="0">
                    <a:moveTo>
                      <a:pt x="286" y="0"/>
                    </a:moveTo>
                    <a:lnTo>
                      <a:pt x="219" y="34"/>
                    </a:lnTo>
                    <a:lnTo>
                      <a:pt x="152" y="50"/>
                    </a:lnTo>
                    <a:lnTo>
                      <a:pt x="101" y="101"/>
                    </a:lnTo>
                    <a:lnTo>
                      <a:pt x="68" y="151"/>
                    </a:lnTo>
                    <a:lnTo>
                      <a:pt x="34" y="201"/>
                    </a:lnTo>
                    <a:lnTo>
                      <a:pt x="18" y="268"/>
                    </a:lnTo>
                    <a:lnTo>
                      <a:pt x="1" y="335"/>
                    </a:lnTo>
                    <a:lnTo>
                      <a:pt x="1" y="2245"/>
                    </a:lnTo>
                    <a:lnTo>
                      <a:pt x="18" y="2295"/>
                    </a:lnTo>
                    <a:lnTo>
                      <a:pt x="34" y="2329"/>
                    </a:lnTo>
                    <a:lnTo>
                      <a:pt x="68" y="2345"/>
                    </a:lnTo>
                    <a:lnTo>
                      <a:pt x="152" y="2345"/>
                    </a:lnTo>
                    <a:lnTo>
                      <a:pt x="185" y="2329"/>
                    </a:lnTo>
                    <a:lnTo>
                      <a:pt x="202" y="2295"/>
                    </a:lnTo>
                    <a:lnTo>
                      <a:pt x="202" y="2245"/>
                    </a:lnTo>
                    <a:lnTo>
                      <a:pt x="202" y="335"/>
                    </a:lnTo>
                    <a:lnTo>
                      <a:pt x="219" y="285"/>
                    </a:lnTo>
                    <a:lnTo>
                      <a:pt x="252" y="235"/>
                    </a:lnTo>
                    <a:lnTo>
                      <a:pt x="286" y="218"/>
                    </a:lnTo>
                    <a:lnTo>
                      <a:pt x="353" y="201"/>
                    </a:lnTo>
                    <a:lnTo>
                      <a:pt x="403" y="218"/>
                    </a:lnTo>
                    <a:lnTo>
                      <a:pt x="436" y="235"/>
                    </a:lnTo>
                    <a:lnTo>
                      <a:pt x="470" y="285"/>
                    </a:lnTo>
                    <a:lnTo>
                      <a:pt x="487" y="335"/>
                    </a:lnTo>
                    <a:lnTo>
                      <a:pt x="487" y="1642"/>
                    </a:lnTo>
                    <a:lnTo>
                      <a:pt x="487" y="1692"/>
                    </a:lnTo>
                    <a:lnTo>
                      <a:pt x="520" y="1709"/>
                    </a:lnTo>
                    <a:lnTo>
                      <a:pt x="554" y="1742"/>
                    </a:lnTo>
                    <a:lnTo>
                      <a:pt x="621" y="1742"/>
                    </a:lnTo>
                    <a:lnTo>
                      <a:pt x="654" y="1709"/>
                    </a:lnTo>
                    <a:lnTo>
                      <a:pt x="671" y="1692"/>
                    </a:lnTo>
                    <a:lnTo>
                      <a:pt x="688" y="1642"/>
                    </a:lnTo>
                    <a:lnTo>
                      <a:pt x="688" y="335"/>
                    </a:lnTo>
                    <a:lnTo>
                      <a:pt x="671" y="268"/>
                    </a:lnTo>
                    <a:lnTo>
                      <a:pt x="654" y="201"/>
                    </a:lnTo>
                    <a:lnTo>
                      <a:pt x="621" y="151"/>
                    </a:lnTo>
                    <a:lnTo>
                      <a:pt x="587" y="101"/>
                    </a:lnTo>
                    <a:lnTo>
                      <a:pt x="537" y="50"/>
                    </a:lnTo>
                    <a:lnTo>
                      <a:pt x="487" y="34"/>
                    </a:lnTo>
                    <a:lnTo>
                      <a:pt x="420"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1" name="Google Shape;4941;p330"/>
              <p:cNvSpPr/>
              <p:nvPr/>
            </p:nvSpPr>
            <p:spPr>
              <a:xfrm>
                <a:off x="1978100" y="1108075"/>
                <a:ext cx="32250" cy="40650"/>
              </a:xfrm>
              <a:custGeom>
                <a:avLst/>
                <a:gdLst/>
                <a:ahLst/>
                <a:cxnLst/>
                <a:rect l="l" t="t" r="r" b="b"/>
                <a:pathLst>
                  <a:path w="1290" h="1626" extrusionOk="0">
                    <a:moveTo>
                      <a:pt x="335" y="1"/>
                    </a:moveTo>
                    <a:lnTo>
                      <a:pt x="268" y="17"/>
                    </a:lnTo>
                    <a:lnTo>
                      <a:pt x="218" y="34"/>
                    </a:lnTo>
                    <a:lnTo>
                      <a:pt x="151" y="68"/>
                    </a:lnTo>
                    <a:lnTo>
                      <a:pt x="101" y="101"/>
                    </a:lnTo>
                    <a:lnTo>
                      <a:pt x="67" y="151"/>
                    </a:lnTo>
                    <a:lnTo>
                      <a:pt x="34" y="218"/>
                    </a:lnTo>
                    <a:lnTo>
                      <a:pt x="17" y="285"/>
                    </a:lnTo>
                    <a:lnTo>
                      <a:pt x="0" y="336"/>
                    </a:lnTo>
                    <a:lnTo>
                      <a:pt x="17" y="403"/>
                    </a:lnTo>
                    <a:lnTo>
                      <a:pt x="34" y="470"/>
                    </a:lnTo>
                    <a:lnTo>
                      <a:pt x="67" y="537"/>
                    </a:lnTo>
                    <a:lnTo>
                      <a:pt x="101" y="587"/>
                    </a:lnTo>
                    <a:lnTo>
                      <a:pt x="1122" y="1609"/>
                    </a:lnTo>
                    <a:lnTo>
                      <a:pt x="1156" y="1625"/>
                    </a:lnTo>
                    <a:lnTo>
                      <a:pt x="1223" y="1625"/>
                    </a:lnTo>
                    <a:lnTo>
                      <a:pt x="1256" y="1609"/>
                    </a:lnTo>
                    <a:lnTo>
                      <a:pt x="1290" y="1575"/>
                    </a:lnTo>
                    <a:lnTo>
                      <a:pt x="1290" y="1525"/>
                    </a:lnTo>
                    <a:lnTo>
                      <a:pt x="1290" y="1491"/>
                    </a:lnTo>
                    <a:lnTo>
                      <a:pt x="1256" y="1458"/>
                    </a:lnTo>
                    <a:lnTo>
                      <a:pt x="251" y="436"/>
                    </a:lnTo>
                    <a:lnTo>
                      <a:pt x="218" y="403"/>
                    </a:lnTo>
                    <a:lnTo>
                      <a:pt x="201" y="336"/>
                    </a:lnTo>
                    <a:lnTo>
                      <a:pt x="218" y="285"/>
                    </a:lnTo>
                    <a:lnTo>
                      <a:pt x="251" y="252"/>
                    </a:lnTo>
                    <a:lnTo>
                      <a:pt x="285" y="218"/>
                    </a:lnTo>
                    <a:lnTo>
                      <a:pt x="335" y="202"/>
                    </a:lnTo>
                    <a:lnTo>
                      <a:pt x="402" y="218"/>
                    </a:lnTo>
                    <a:lnTo>
                      <a:pt x="436" y="252"/>
                    </a:lnTo>
                    <a:lnTo>
                      <a:pt x="838" y="654"/>
                    </a:lnTo>
                    <a:lnTo>
                      <a:pt x="871" y="671"/>
                    </a:lnTo>
                    <a:lnTo>
                      <a:pt x="955" y="671"/>
                    </a:lnTo>
                    <a:lnTo>
                      <a:pt x="988" y="654"/>
                    </a:lnTo>
                    <a:lnTo>
                      <a:pt x="1005" y="620"/>
                    </a:lnTo>
                    <a:lnTo>
                      <a:pt x="1005" y="570"/>
                    </a:lnTo>
                    <a:lnTo>
                      <a:pt x="1005" y="537"/>
                    </a:lnTo>
                    <a:lnTo>
                      <a:pt x="988" y="503"/>
                    </a:lnTo>
                    <a:lnTo>
                      <a:pt x="586" y="101"/>
                    </a:lnTo>
                    <a:lnTo>
                      <a:pt x="536" y="68"/>
                    </a:lnTo>
                    <a:lnTo>
                      <a:pt x="469" y="34"/>
                    </a:lnTo>
                    <a:lnTo>
                      <a:pt x="402" y="17"/>
                    </a:lnTo>
                    <a:lnTo>
                      <a:pt x="335"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2" name="Google Shape;4942;p330"/>
              <p:cNvSpPr/>
              <p:nvPr/>
            </p:nvSpPr>
            <p:spPr>
              <a:xfrm>
                <a:off x="2010750" y="1084625"/>
                <a:ext cx="16775" cy="25575"/>
              </a:xfrm>
              <a:custGeom>
                <a:avLst/>
                <a:gdLst/>
                <a:ahLst/>
                <a:cxnLst/>
                <a:rect l="l" t="t" r="r" b="b"/>
                <a:pathLst>
                  <a:path w="671" h="1023" extrusionOk="0">
                    <a:moveTo>
                      <a:pt x="336" y="1"/>
                    </a:moveTo>
                    <a:lnTo>
                      <a:pt x="269" y="17"/>
                    </a:lnTo>
                    <a:lnTo>
                      <a:pt x="202" y="34"/>
                    </a:lnTo>
                    <a:lnTo>
                      <a:pt x="151" y="68"/>
                    </a:lnTo>
                    <a:lnTo>
                      <a:pt x="101" y="101"/>
                    </a:lnTo>
                    <a:lnTo>
                      <a:pt x="51" y="151"/>
                    </a:lnTo>
                    <a:lnTo>
                      <a:pt x="34" y="218"/>
                    </a:lnTo>
                    <a:lnTo>
                      <a:pt x="1" y="269"/>
                    </a:lnTo>
                    <a:lnTo>
                      <a:pt x="1" y="352"/>
                    </a:lnTo>
                    <a:lnTo>
                      <a:pt x="1" y="386"/>
                    </a:lnTo>
                    <a:lnTo>
                      <a:pt x="34" y="419"/>
                    </a:lnTo>
                    <a:lnTo>
                      <a:pt x="68" y="436"/>
                    </a:lnTo>
                    <a:lnTo>
                      <a:pt x="101" y="453"/>
                    </a:lnTo>
                    <a:lnTo>
                      <a:pt x="135" y="436"/>
                    </a:lnTo>
                    <a:lnTo>
                      <a:pt x="168" y="419"/>
                    </a:lnTo>
                    <a:lnTo>
                      <a:pt x="185" y="386"/>
                    </a:lnTo>
                    <a:lnTo>
                      <a:pt x="202" y="352"/>
                    </a:lnTo>
                    <a:lnTo>
                      <a:pt x="218" y="285"/>
                    </a:lnTo>
                    <a:lnTo>
                      <a:pt x="235" y="252"/>
                    </a:lnTo>
                    <a:lnTo>
                      <a:pt x="285" y="218"/>
                    </a:lnTo>
                    <a:lnTo>
                      <a:pt x="336" y="202"/>
                    </a:lnTo>
                    <a:lnTo>
                      <a:pt x="386" y="218"/>
                    </a:lnTo>
                    <a:lnTo>
                      <a:pt x="436" y="252"/>
                    </a:lnTo>
                    <a:lnTo>
                      <a:pt x="470" y="285"/>
                    </a:lnTo>
                    <a:lnTo>
                      <a:pt x="470" y="352"/>
                    </a:lnTo>
                    <a:lnTo>
                      <a:pt x="470" y="922"/>
                    </a:lnTo>
                    <a:lnTo>
                      <a:pt x="486" y="972"/>
                    </a:lnTo>
                    <a:lnTo>
                      <a:pt x="503" y="989"/>
                    </a:lnTo>
                    <a:lnTo>
                      <a:pt x="537" y="1022"/>
                    </a:lnTo>
                    <a:lnTo>
                      <a:pt x="620" y="1022"/>
                    </a:lnTo>
                    <a:lnTo>
                      <a:pt x="654" y="989"/>
                    </a:lnTo>
                    <a:lnTo>
                      <a:pt x="671" y="972"/>
                    </a:lnTo>
                    <a:lnTo>
                      <a:pt x="671" y="922"/>
                    </a:lnTo>
                    <a:lnTo>
                      <a:pt x="671" y="352"/>
                    </a:lnTo>
                    <a:lnTo>
                      <a:pt x="671" y="269"/>
                    </a:lnTo>
                    <a:lnTo>
                      <a:pt x="654" y="218"/>
                    </a:lnTo>
                    <a:lnTo>
                      <a:pt x="620" y="151"/>
                    </a:lnTo>
                    <a:lnTo>
                      <a:pt x="570" y="101"/>
                    </a:lnTo>
                    <a:lnTo>
                      <a:pt x="520" y="68"/>
                    </a:lnTo>
                    <a:lnTo>
                      <a:pt x="470" y="34"/>
                    </a:lnTo>
                    <a:lnTo>
                      <a:pt x="403" y="17"/>
                    </a:lnTo>
                    <a:lnTo>
                      <a:pt x="336"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3" name="Google Shape;4943;p330"/>
              <p:cNvSpPr/>
              <p:nvPr/>
            </p:nvSpPr>
            <p:spPr>
              <a:xfrm>
                <a:off x="2022475" y="1088825"/>
                <a:ext cx="17200" cy="21375"/>
              </a:xfrm>
              <a:custGeom>
                <a:avLst/>
                <a:gdLst/>
                <a:ahLst/>
                <a:cxnLst/>
                <a:rect l="l" t="t" r="r" b="b"/>
                <a:pathLst>
                  <a:path w="688" h="855" extrusionOk="0">
                    <a:moveTo>
                      <a:pt x="285" y="0"/>
                    </a:moveTo>
                    <a:lnTo>
                      <a:pt x="218" y="17"/>
                    </a:lnTo>
                    <a:lnTo>
                      <a:pt x="151" y="50"/>
                    </a:lnTo>
                    <a:lnTo>
                      <a:pt x="101" y="101"/>
                    </a:lnTo>
                    <a:lnTo>
                      <a:pt x="68" y="151"/>
                    </a:lnTo>
                    <a:lnTo>
                      <a:pt x="34" y="201"/>
                    </a:lnTo>
                    <a:lnTo>
                      <a:pt x="17" y="268"/>
                    </a:lnTo>
                    <a:lnTo>
                      <a:pt x="1" y="335"/>
                    </a:lnTo>
                    <a:lnTo>
                      <a:pt x="17" y="369"/>
                    </a:lnTo>
                    <a:lnTo>
                      <a:pt x="34" y="402"/>
                    </a:lnTo>
                    <a:lnTo>
                      <a:pt x="68" y="419"/>
                    </a:lnTo>
                    <a:lnTo>
                      <a:pt x="101" y="436"/>
                    </a:lnTo>
                    <a:lnTo>
                      <a:pt x="151" y="419"/>
                    </a:lnTo>
                    <a:lnTo>
                      <a:pt x="185" y="402"/>
                    </a:lnTo>
                    <a:lnTo>
                      <a:pt x="202" y="369"/>
                    </a:lnTo>
                    <a:lnTo>
                      <a:pt x="202" y="335"/>
                    </a:lnTo>
                    <a:lnTo>
                      <a:pt x="218" y="285"/>
                    </a:lnTo>
                    <a:lnTo>
                      <a:pt x="252" y="235"/>
                    </a:lnTo>
                    <a:lnTo>
                      <a:pt x="285" y="201"/>
                    </a:lnTo>
                    <a:lnTo>
                      <a:pt x="403" y="201"/>
                    </a:lnTo>
                    <a:lnTo>
                      <a:pt x="436" y="235"/>
                    </a:lnTo>
                    <a:lnTo>
                      <a:pt x="470" y="285"/>
                    </a:lnTo>
                    <a:lnTo>
                      <a:pt x="486" y="335"/>
                    </a:lnTo>
                    <a:lnTo>
                      <a:pt x="486" y="754"/>
                    </a:lnTo>
                    <a:lnTo>
                      <a:pt x="486" y="804"/>
                    </a:lnTo>
                    <a:lnTo>
                      <a:pt x="520" y="821"/>
                    </a:lnTo>
                    <a:lnTo>
                      <a:pt x="553" y="854"/>
                    </a:lnTo>
                    <a:lnTo>
                      <a:pt x="620" y="854"/>
                    </a:lnTo>
                    <a:lnTo>
                      <a:pt x="654" y="821"/>
                    </a:lnTo>
                    <a:lnTo>
                      <a:pt x="671" y="804"/>
                    </a:lnTo>
                    <a:lnTo>
                      <a:pt x="687" y="754"/>
                    </a:lnTo>
                    <a:lnTo>
                      <a:pt x="687" y="335"/>
                    </a:lnTo>
                    <a:lnTo>
                      <a:pt x="671" y="268"/>
                    </a:lnTo>
                    <a:lnTo>
                      <a:pt x="654" y="201"/>
                    </a:lnTo>
                    <a:lnTo>
                      <a:pt x="620" y="151"/>
                    </a:lnTo>
                    <a:lnTo>
                      <a:pt x="587" y="101"/>
                    </a:lnTo>
                    <a:lnTo>
                      <a:pt x="537" y="50"/>
                    </a:lnTo>
                    <a:lnTo>
                      <a:pt x="470" y="17"/>
                    </a:lnTo>
                    <a:lnTo>
                      <a:pt x="419"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4" name="Google Shape;4944;p330"/>
              <p:cNvSpPr/>
              <p:nvPr/>
            </p:nvSpPr>
            <p:spPr>
              <a:xfrm>
                <a:off x="2034625" y="1092575"/>
                <a:ext cx="16775" cy="39400"/>
              </a:xfrm>
              <a:custGeom>
                <a:avLst/>
                <a:gdLst/>
                <a:ahLst/>
                <a:cxnLst/>
                <a:rect l="l" t="t" r="r" b="b"/>
                <a:pathLst>
                  <a:path w="671" h="1576" extrusionOk="0">
                    <a:moveTo>
                      <a:pt x="268" y="1"/>
                    </a:moveTo>
                    <a:lnTo>
                      <a:pt x="201" y="18"/>
                    </a:lnTo>
                    <a:lnTo>
                      <a:pt x="151" y="51"/>
                    </a:lnTo>
                    <a:lnTo>
                      <a:pt x="101" y="85"/>
                    </a:lnTo>
                    <a:lnTo>
                      <a:pt x="51" y="135"/>
                    </a:lnTo>
                    <a:lnTo>
                      <a:pt x="17" y="202"/>
                    </a:lnTo>
                    <a:lnTo>
                      <a:pt x="0" y="269"/>
                    </a:lnTo>
                    <a:lnTo>
                      <a:pt x="0" y="336"/>
                    </a:lnTo>
                    <a:lnTo>
                      <a:pt x="0" y="369"/>
                    </a:lnTo>
                    <a:lnTo>
                      <a:pt x="34" y="403"/>
                    </a:lnTo>
                    <a:lnTo>
                      <a:pt x="67" y="420"/>
                    </a:lnTo>
                    <a:lnTo>
                      <a:pt x="101" y="436"/>
                    </a:lnTo>
                    <a:lnTo>
                      <a:pt x="134" y="420"/>
                    </a:lnTo>
                    <a:lnTo>
                      <a:pt x="168" y="403"/>
                    </a:lnTo>
                    <a:lnTo>
                      <a:pt x="185" y="369"/>
                    </a:lnTo>
                    <a:lnTo>
                      <a:pt x="201" y="336"/>
                    </a:lnTo>
                    <a:lnTo>
                      <a:pt x="201" y="286"/>
                    </a:lnTo>
                    <a:lnTo>
                      <a:pt x="235" y="235"/>
                    </a:lnTo>
                    <a:lnTo>
                      <a:pt x="285" y="202"/>
                    </a:lnTo>
                    <a:lnTo>
                      <a:pt x="386" y="202"/>
                    </a:lnTo>
                    <a:lnTo>
                      <a:pt x="436" y="235"/>
                    </a:lnTo>
                    <a:lnTo>
                      <a:pt x="469" y="286"/>
                    </a:lnTo>
                    <a:lnTo>
                      <a:pt x="469" y="336"/>
                    </a:lnTo>
                    <a:lnTo>
                      <a:pt x="469" y="1475"/>
                    </a:lnTo>
                    <a:lnTo>
                      <a:pt x="486" y="1508"/>
                    </a:lnTo>
                    <a:lnTo>
                      <a:pt x="503" y="1542"/>
                    </a:lnTo>
                    <a:lnTo>
                      <a:pt x="536" y="1559"/>
                    </a:lnTo>
                    <a:lnTo>
                      <a:pt x="570" y="1575"/>
                    </a:lnTo>
                    <a:lnTo>
                      <a:pt x="620" y="1559"/>
                    </a:lnTo>
                    <a:lnTo>
                      <a:pt x="654" y="1542"/>
                    </a:lnTo>
                    <a:lnTo>
                      <a:pt x="670" y="1508"/>
                    </a:lnTo>
                    <a:lnTo>
                      <a:pt x="670" y="1475"/>
                    </a:lnTo>
                    <a:lnTo>
                      <a:pt x="670" y="336"/>
                    </a:lnTo>
                    <a:lnTo>
                      <a:pt x="670" y="269"/>
                    </a:lnTo>
                    <a:lnTo>
                      <a:pt x="654" y="202"/>
                    </a:lnTo>
                    <a:lnTo>
                      <a:pt x="620" y="135"/>
                    </a:lnTo>
                    <a:lnTo>
                      <a:pt x="570" y="85"/>
                    </a:lnTo>
                    <a:lnTo>
                      <a:pt x="520" y="51"/>
                    </a:lnTo>
                    <a:lnTo>
                      <a:pt x="469" y="18"/>
                    </a:lnTo>
                    <a:lnTo>
                      <a:pt x="402"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5" name="Google Shape;4945;p330"/>
              <p:cNvSpPr/>
              <p:nvPr/>
            </p:nvSpPr>
            <p:spPr>
              <a:xfrm>
                <a:off x="2004050" y="1126075"/>
                <a:ext cx="47350" cy="29350"/>
              </a:xfrm>
              <a:custGeom>
                <a:avLst/>
                <a:gdLst/>
                <a:ahLst/>
                <a:cxnLst/>
                <a:rect l="l" t="t" r="r" b="b"/>
                <a:pathLst>
                  <a:path w="1894" h="1174" extrusionOk="0">
                    <a:moveTo>
                      <a:pt x="1759" y="1"/>
                    </a:moveTo>
                    <a:lnTo>
                      <a:pt x="1726" y="34"/>
                    </a:lnTo>
                    <a:lnTo>
                      <a:pt x="1709" y="51"/>
                    </a:lnTo>
                    <a:lnTo>
                      <a:pt x="1692" y="101"/>
                    </a:lnTo>
                    <a:lnTo>
                      <a:pt x="1676" y="269"/>
                    </a:lnTo>
                    <a:lnTo>
                      <a:pt x="1625" y="436"/>
                    </a:lnTo>
                    <a:lnTo>
                      <a:pt x="1542" y="587"/>
                    </a:lnTo>
                    <a:lnTo>
                      <a:pt x="1441" y="721"/>
                    </a:lnTo>
                    <a:lnTo>
                      <a:pt x="1307" y="822"/>
                    </a:lnTo>
                    <a:lnTo>
                      <a:pt x="1156" y="905"/>
                    </a:lnTo>
                    <a:lnTo>
                      <a:pt x="989" y="956"/>
                    </a:lnTo>
                    <a:lnTo>
                      <a:pt x="821" y="972"/>
                    </a:lnTo>
                    <a:lnTo>
                      <a:pt x="637" y="956"/>
                    </a:lnTo>
                    <a:lnTo>
                      <a:pt x="470" y="905"/>
                    </a:lnTo>
                    <a:lnTo>
                      <a:pt x="302" y="805"/>
                    </a:lnTo>
                    <a:lnTo>
                      <a:pt x="168" y="688"/>
                    </a:lnTo>
                    <a:lnTo>
                      <a:pt x="135" y="654"/>
                    </a:lnTo>
                    <a:lnTo>
                      <a:pt x="68" y="654"/>
                    </a:lnTo>
                    <a:lnTo>
                      <a:pt x="34" y="671"/>
                    </a:lnTo>
                    <a:lnTo>
                      <a:pt x="1" y="704"/>
                    </a:lnTo>
                    <a:lnTo>
                      <a:pt x="1" y="738"/>
                    </a:lnTo>
                    <a:lnTo>
                      <a:pt x="1" y="788"/>
                    </a:lnTo>
                    <a:lnTo>
                      <a:pt x="17" y="822"/>
                    </a:lnTo>
                    <a:lnTo>
                      <a:pt x="101" y="905"/>
                    </a:lnTo>
                    <a:lnTo>
                      <a:pt x="185" y="972"/>
                    </a:lnTo>
                    <a:lnTo>
                      <a:pt x="285" y="1039"/>
                    </a:lnTo>
                    <a:lnTo>
                      <a:pt x="386" y="1090"/>
                    </a:lnTo>
                    <a:lnTo>
                      <a:pt x="486" y="1123"/>
                    </a:lnTo>
                    <a:lnTo>
                      <a:pt x="587" y="1157"/>
                    </a:lnTo>
                    <a:lnTo>
                      <a:pt x="704" y="1173"/>
                    </a:lnTo>
                    <a:lnTo>
                      <a:pt x="939" y="1173"/>
                    </a:lnTo>
                    <a:lnTo>
                      <a:pt x="1039" y="1157"/>
                    </a:lnTo>
                    <a:lnTo>
                      <a:pt x="1140" y="1123"/>
                    </a:lnTo>
                    <a:lnTo>
                      <a:pt x="1240" y="1090"/>
                    </a:lnTo>
                    <a:lnTo>
                      <a:pt x="1341" y="1039"/>
                    </a:lnTo>
                    <a:lnTo>
                      <a:pt x="1424" y="989"/>
                    </a:lnTo>
                    <a:lnTo>
                      <a:pt x="1575" y="855"/>
                    </a:lnTo>
                    <a:lnTo>
                      <a:pt x="1709" y="704"/>
                    </a:lnTo>
                    <a:lnTo>
                      <a:pt x="1776" y="604"/>
                    </a:lnTo>
                    <a:lnTo>
                      <a:pt x="1810" y="520"/>
                    </a:lnTo>
                    <a:lnTo>
                      <a:pt x="1843" y="420"/>
                    </a:lnTo>
                    <a:lnTo>
                      <a:pt x="1877" y="319"/>
                    </a:lnTo>
                    <a:lnTo>
                      <a:pt x="1893" y="202"/>
                    </a:lnTo>
                    <a:lnTo>
                      <a:pt x="1893" y="101"/>
                    </a:lnTo>
                    <a:lnTo>
                      <a:pt x="1893" y="51"/>
                    </a:lnTo>
                    <a:lnTo>
                      <a:pt x="1877" y="34"/>
                    </a:lnTo>
                    <a:lnTo>
                      <a:pt x="1843"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6" name="Google Shape;4946;p330"/>
              <p:cNvSpPr/>
              <p:nvPr/>
            </p:nvSpPr>
            <p:spPr>
              <a:xfrm>
                <a:off x="2006150" y="1038975"/>
                <a:ext cx="5050" cy="15950"/>
              </a:xfrm>
              <a:custGeom>
                <a:avLst/>
                <a:gdLst/>
                <a:ahLst/>
                <a:cxnLst/>
                <a:rect l="l" t="t" r="r" b="b"/>
                <a:pathLst>
                  <a:path w="202" h="638" extrusionOk="0">
                    <a:moveTo>
                      <a:pt x="67" y="1"/>
                    </a:moveTo>
                    <a:lnTo>
                      <a:pt x="34" y="17"/>
                    </a:lnTo>
                    <a:lnTo>
                      <a:pt x="17" y="51"/>
                    </a:lnTo>
                    <a:lnTo>
                      <a:pt x="0" y="101"/>
                    </a:lnTo>
                    <a:lnTo>
                      <a:pt x="0" y="537"/>
                    </a:lnTo>
                    <a:lnTo>
                      <a:pt x="17" y="587"/>
                    </a:lnTo>
                    <a:lnTo>
                      <a:pt x="34" y="620"/>
                    </a:lnTo>
                    <a:lnTo>
                      <a:pt x="67" y="637"/>
                    </a:lnTo>
                    <a:lnTo>
                      <a:pt x="151" y="637"/>
                    </a:lnTo>
                    <a:lnTo>
                      <a:pt x="185" y="620"/>
                    </a:lnTo>
                    <a:lnTo>
                      <a:pt x="201" y="587"/>
                    </a:lnTo>
                    <a:lnTo>
                      <a:pt x="201" y="537"/>
                    </a:lnTo>
                    <a:lnTo>
                      <a:pt x="201" y="101"/>
                    </a:lnTo>
                    <a:lnTo>
                      <a:pt x="201" y="51"/>
                    </a:lnTo>
                    <a:lnTo>
                      <a:pt x="185" y="17"/>
                    </a:lnTo>
                    <a:lnTo>
                      <a:pt x="151"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7" name="Google Shape;4947;p330"/>
              <p:cNvSpPr/>
              <p:nvPr/>
            </p:nvSpPr>
            <p:spPr>
              <a:xfrm>
                <a:off x="1981450" y="1047350"/>
                <a:ext cx="13000" cy="13000"/>
              </a:xfrm>
              <a:custGeom>
                <a:avLst/>
                <a:gdLst/>
                <a:ahLst/>
                <a:cxnLst/>
                <a:rect l="l" t="t" r="r" b="b"/>
                <a:pathLst>
                  <a:path w="520" h="520" extrusionOk="0">
                    <a:moveTo>
                      <a:pt x="101" y="1"/>
                    </a:moveTo>
                    <a:lnTo>
                      <a:pt x="67" y="17"/>
                    </a:lnTo>
                    <a:lnTo>
                      <a:pt x="34" y="34"/>
                    </a:lnTo>
                    <a:lnTo>
                      <a:pt x="0" y="68"/>
                    </a:lnTo>
                    <a:lnTo>
                      <a:pt x="0" y="101"/>
                    </a:lnTo>
                    <a:lnTo>
                      <a:pt x="0" y="151"/>
                    </a:lnTo>
                    <a:lnTo>
                      <a:pt x="34" y="185"/>
                    </a:lnTo>
                    <a:lnTo>
                      <a:pt x="352" y="503"/>
                    </a:lnTo>
                    <a:lnTo>
                      <a:pt x="385" y="520"/>
                    </a:lnTo>
                    <a:lnTo>
                      <a:pt x="452" y="520"/>
                    </a:lnTo>
                    <a:lnTo>
                      <a:pt x="486" y="503"/>
                    </a:lnTo>
                    <a:lnTo>
                      <a:pt x="519" y="470"/>
                    </a:lnTo>
                    <a:lnTo>
                      <a:pt x="519" y="419"/>
                    </a:lnTo>
                    <a:lnTo>
                      <a:pt x="519" y="386"/>
                    </a:lnTo>
                    <a:lnTo>
                      <a:pt x="486" y="352"/>
                    </a:lnTo>
                    <a:lnTo>
                      <a:pt x="168" y="34"/>
                    </a:lnTo>
                    <a:lnTo>
                      <a:pt x="134" y="17"/>
                    </a:lnTo>
                    <a:lnTo>
                      <a:pt x="101"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8" name="Google Shape;4948;p330"/>
              <p:cNvSpPr/>
              <p:nvPr/>
            </p:nvSpPr>
            <p:spPr>
              <a:xfrm>
                <a:off x="1972650" y="1072475"/>
                <a:ext cx="16350" cy="5050"/>
              </a:xfrm>
              <a:custGeom>
                <a:avLst/>
                <a:gdLst/>
                <a:ahLst/>
                <a:cxnLst/>
                <a:rect l="l" t="t" r="r" b="b"/>
                <a:pathLst>
                  <a:path w="654" h="202" extrusionOk="0">
                    <a:moveTo>
                      <a:pt x="51" y="1"/>
                    </a:moveTo>
                    <a:lnTo>
                      <a:pt x="17" y="34"/>
                    </a:lnTo>
                    <a:lnTo>
                      <a:pt x="0" y="51"/>
                    </a:lnTo>
                    <a:lnTo>
                      <a:pt x="0" y="101"/>
                    </a:lnTo>
                    <a:lnTo>
                      <a:pt x="0" y="135"/>
                    </a:lnTo>
                    <a:lnTo>
                      <a:pt x="17" y="168"/>
                    </a:lnTo>
                    <a:lnTo>
                      <a:pt x="51"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9" name="Google Shape;4949;p330"/>
              <p:cNvSpPr/>
              <p:nvPr/>
            </p:nvSpPr>
            <p:spPr>
              <a:xfrm>
                <a:off x="2029175" y="1072475"/>
                <a:ext cx="16350" cy="5050"/>
              </a:xfrm>
              <a:custGeom>
                <a:avLst/>
                <a:gdLst/>
                <a:ahLst/>
                <a:cxnLst/>
                <a:rect l="l" t="t" r="r" b="b"/>
                <a:pathLst>
                  <a:path w="654" h="202" extrusionOk="0">
                    <a:moveTo>
                      <a:pt x="68" y="1"/>
                    </a:moveTo>
                    <a:lnTo>
                      <a:pt x="34" y="34"/>
                    </a:lnTo>
                    <a:lnTo>
                      <a:pt x="1" y="51"/>
                    </a:lnTo>
                    <a:lnTo>
                      <a:pt x="1" y="101"/>
                    </a:lnTo>
                    <a:lnTo>
                      <a:pt x="1" y="135"/>
                    </a:lnTo>
                    <a:lnTo>
                      <a:pt x="34" y="168"/>
                    </a:lnTo>
                    <a:lnTo>
                      <a:pt x="68"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0" name="Google Shape;4950;p330"/>
              <p:cNvSpPr/>
              <p:nvPr/>
            </p:nvSpPr>
            <p:spPr>
              <a:xfrm>
                <a:off x="2023325" y="1047350"/>
                <a:ext cx="13425" cy="13000"/>
              </a:xfrm>
              <a:custGeom>
                <a:avLst/>
                <a:gdLst/>
                <a:ahLst/>
                <a:cxnLst/>
                <a:rect l="l" t="t" r="r" b="b"/>
                <a:pathLst>
                  <a:path w="537" h="520" extrusionOk="0">
                    <a:moveTo>
                      <a:pt x="436" y="1"/>
                    </a:moveTo>
                    <a:lnTo>
                      <a:pt x="385" y="17"/>
                    </a:lnTo>
                    <a:lnTo>
                      <a:pt x="352" y="34"/>
                    </a:lnTo>
                    <a:lnTo>
                      <a:pt x="34" y="352"/>
                    </a:lnTo>
                    <a:lnTo>
                      <a:pt x="17" y="386"/>
                    </a:lnTo>
                    <a:lnTo>
                      <a:pt x="0" y="419"/>
                    </a:lnTo>
                    <a:lnTo>
                      <a:pt x="17" y="470"/>
                    </a:lnTo>
                    <a:lnTo>
                      <a:pt x="34" y="503"/>
                    </a:lnTo>
                    <a:lnTo>
                      <a:pt x="67" y="520"/>
                    </a:lnTo>
                    <a:lnTo>
                      <a:pt x="151" y="520"/>
                    </a:lnTo>
                    <a:lnTo>
                      <a:pt x="184" y="503"/>
                    </a:lnTo>
                    <a:lnTo>
                      <a:pt x="503" y="185"/>
                    </a:lnTo>
                    <a:lnTo>
                      <a:pt x="519" y="151"/>
                    </a:lnTo>
                    <a:lnTo>
                      <a:pt x="536" y="101"/>
                    </a:lnTo>
                    <a:lnTo>
                      <a:pt x="519" y="68"/>
                    </a:lnTo>
                    <a:lnTo>
                      <a:pt x="503" y="34"/>
                    </a:lnTo>
                    <a:lnTo>
                      <a:pt x="469" y="17"/>
                    </a:lnTo>
                    <a:lnTo>
                      <a:pt x="436"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grpSp>
      </p:grpSp>
      <p:grpSp>
        <p:nvGrpSpPr>
          <p:cNvPr id="4951" name="Google Shape;4951;p330"/>
          <p:cNvGrpSpPr/>
          <p:nvPr/>
        </p:nvGrpSpPr>
        <p:grpSpPr>
          <a:xfrm>
            <a:off x="458727" y="2844491"/>
            <a:ext cx="585300" cy="585300"/>
            <a:chOff x="2106702" y="662528"/>
            <a:chExt cx="585300" cy="585300"/>
          </a:xfrm>
        </p:grpSpPr>
        <p:sp>
          <p:nvSpPr>
            <p:cNvPr id="4952" name="Google Shape;4952;p330"/>
            <p:cNvSpPr/>
            <p:nvPr/>
          </p:nvSpPr>
          <p:spPr>
            <a:xfrm>
              <a:off x="2106702" y="662528"/>
              <a:ext cx="585300" cy="585300"/>
            </a:xfrm>
            <a:prstGeom prst="ellipse">
              <a:avLst/>
            </a:prstGeom>
            <a:gradFill>
              <a:gsLst>
                <a:gs pos="0">
                  <a:srgbClr val="F20019"/>
                </a:gs>
                <a:gs pos="92000">
                  <a:schemeClr val="accent3"/>
                </a:gs>
                <a:gs pos="100000">
                  <a:srgbClr val="8B0033"/>
                </a:gs>
              </a:gsLst>
              <a:lin ang="0" scaled="0"/>
            </a:gradFill>
            <a:ln>
              <a:noFill/>
            </a:ln>
          </p:spPr>
          <p:txBody>
            <a:bodyPr spcFirstLastPara="1" wrap="square" lIns="68950" tIns="68950" rIns="68950" bIns="68950" anchor="ctr" anchorCtr="0">
              <a:noAutofit/>
            </a:bodyPr>
            <a:lstStyle/>
            <a:p>
              <a:pPr marL="0" marR="0" lvl="0" indent="0" algn="ctr" rtl="0">
                <a:lnSpc>
                  <a:spcPct val="100000"/>
                </a:lnSpc>
                <a:spcBef>
                  <a:spcPts val="0"/>
                </a:spcBef>
                <a:spcAft>
                  <a:spcPts val="0"/>
                </a:spcAft>
                <a:buClr>
                  <a:srgbClr val="000000"/>
                </a:buClr>
                <a:buSzPts val="1055"/>
                <a:buFont typeface="Arial"/>
                <a:buNone/>
              </a:pPr>
              <a:endParaRPr sz="1055" b="0" i="0" u="none" strike="noStrike" cap="none">
                <a:solidFill>
                  <a:srgbClr val="000000"/>
                </a:solidFill>
                <a:latin typeface="Inter"/>
                <a:ea typeface="Inter"/>
                <a:cs typeface="Inter"/>
                <a:sym typeface="Inter"/>
              </a:endParaRPr>
            </a:p>
          </p:txBody>
        </p:sp>
        <p:grpSp>
          <p:nvGrpSpPr>
            <p:cNvPr id="4953" name="Google Shape;4953;p330"/>
            <p:cNvGrpSpPr/>
            <p:nvPr/>
          </p:nvGrpSpPr>
          <p:grpSpPr>
            <a:xfrm>
              <a:off x="2222467" y="826887"/>
              <a:ext cx="354689" cy="250194"/>
              <a:chOff x="627575" y="1056975"/>
              <a:chExt cx="116425" cy="82125"/>
            </a:xfrm>
          </p:grpSpPr>
          <p:sp>
            <p:nvSpPr>
              <p:cNvPr id="4954" name="Google Shape;4954;p330"/>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5" name="Google Shape;4955;p330"/>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6" name="Google Shape;4956;p330"/>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7" name="Google Shape;4957;p330"/>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8" name="Google Shape;4958;p330"/>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grpSp>
      </p:grpSp>
      <p:sp>
        <p:nvSpPr>
          <p:cNvPr id="4959" name="Google Shape;4959;p330"/>
          <p:cNvSpPr txBox="1"/>
          <p:nvPr/>
        </p:nvSpPr>
        <p:spPr>
          <a:xfrm>
            <a:off x="244350" y="780000"/>
            <a:ext cx="7774200" cy="64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Aft>
                <a:spcPts val="0"/>
              </a:spcAft>
              <a:buClr>
                <a:srgbClr val="000000"/>
              </a:buClr>
              <a:buSzPts val="1311"/>
              <a:buFont typeface="Arial"/>
              <a:buNone/>
            </a:pPr>
            <a:r>
              <a:rPr lang="en" sz="1500" i="0" u="none" strike="noStrike" cap="none" dirty="0">
                <a:solidFill>
                  <a:schemeClr val="dk1"/>
                </a:solidFill>
                <a:latin typeface="Poppins"/>
                <a:ea typeface="Poppins"/>
                <a:cs typeface="Poppins"/>
                <a:sym typeface="Poppins"/>
              </a:rPr>
              <a:t>HSAs are a powerful investment and retirement tool. Getting started is simple. You can begin investing in just 3 easy steps.</a:t>
            </a:r>
            <a:endParaRPr sz="1500" i="0" u="none" strike="noStrike" cap="none" dirty="0">
              <a:solidFill>
                <a:schemeClr val="dk1"/>
              </a:solidFill>
              <a:latin typeface="Poppins"/>
              <a:ea typeface="Poppins"/>
              <a:cs typeface="Poppins"/>
              <a:sym typeface="Poppins"/>
            </a:endParaRPr>
          </a:p>
        </p:txBody>
      </p:sp>
      <p:sp>
        <p:nvSpPr>
          <p:cNvPr id="4960" name="Google Shape;4960;p33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13</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64"/>
        <p:cNvGrpSpPr/>
        <p:nvPr/>
      </p:nvGrpSpPr>
      <p:grpSpPr>
        <a:xfrm>
          <a:off x="0" y="0"/>
          <a:ext cx="0" cy="0"/>
          <a:chOff x="0" y="0"/>
          <a:chExt cx="0" cy="0"/>
        </a:xfrm>
      </p:grpSpPr>
      <p:sp>
        <p:nvSpPr>
          <p:cNvPr id="4965" name="Google Shape;4965;p331"/>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Your role</a:t>
            </a:r>
            <a:endParaRPr/>
          </a:p>
        </p:txBody>
      </p:sp>
      <p:sp>
        <p:nvSpPr>
          <p:cNvPr id="4968" name="Google Shape;4968;p331"/>
          <p:cNvSpPr txBox="1">
            <a:spLocks noGrp="1"/>
          </p:cNvSpPr>
          <p:nvPr>
            <p:ph type="body" idx="2"/>
          </p:nvPr>
        </p:nvSpPr>
        <p:spPr>
          <a:xfrm>
            <a:off x="639925" y="1486475"/>
            <a:ext cx="3762600" cy="2342400"/>
          </a:xfrm>
          <a:prstGeom prst="rect">
            <a:avLst/>
          </a:prstGeom>
        </p:spPr>
        <p:txBody>
          <a:bodyPr spcFirstLastPara="1" wrap="square" lIns="0" tIns="0" rIns="0" bIns="0" anchor="ctr" anchorCtr="0">
            <a:noAutofit/>
          </a:bodyPr>
          <a:lstStyle/>
          <a:p>
            <a:pPr marL="457200" marR="0" lvl="0" indent="-298450" algn="l" rtl="0">
              <a:lnSpc>
                <a:spcPct val="105000"/>
              </a:lnSpc>
              <a:spcBef>
                <a:spcPts val="0"/>
              </a:spcBef>
              <a:spcAft>
                <a:spcPts val="0"/>
              </a:spcAft>
              <a:buClr>
                <a:srgbClr val="DA0025"/>
              </a:buClr>
              <a:buSzPts val="1100"/>
              <a:buFont typeface="Poppins"/>
              <a:buChar char="●"/>
            </a:pPr>
            <a:r>
              <a:rPr lang="en" sz="1100" dirty="0">
                <a:latin typeface="Poppins"/>
                <a:ea typeface="Poppins"/>
                <a:cs typeface="Poppins"/>
                <a:sym typeface="Poppins"/>
              </a:rPr>
              <a:t>Ensure funds are used for eligible health care expenses</a:t>
            </a:r>
            <a:endParaRPr sz="1100" dirty="0">
              <a:latin typeface="Poppins"/>
              <a:ea typeface="Poppins"/>
              <a:cs typeface="Poppins"/>
              <a:sym typeface="Poppins"/>
            </a:endParaRPr>
          </a:p>
          <a:p>
            <a:pPr marL="457200" marR="0" lvl="0" indent="-298450" algn="l" rtl="0">
              <a:lnSpc>
                <a:spcPct val="105000"/>
              </a:lnSpc>
              <a:spcBef>
                <a:spcPts val="1000"/>
              </a:spcBef>
              <a:spcAft>
                <a:spcPts val="0"/>
              </a:spcAft>
              <a:buClr>
                <a:srgbClr val="DA0025"/>
              </a:buClr>
              <a:buSzPts val="1100"/>
              <a:buFont typeface="Poppins"/>
              <a:buChar char="●"/>
            </a:pPr>
            <a:r>
              <a:rPr lang="en" sz="1100" dirty="0">
                <a:latin typeface="Poppins"/>
                <a:ea typeface="Poppins"/>
                <a:cs typeface="Poppins"/>
                <a:sym typeface="Poppins"/>
              </a:rPr>
              <a:t>No documentation required for the HSA</a:t>
            </a:r>
            <a:endParaRPr sz="1100" dirty="0">
              <a:latin typeface="Poppins"/>
              <a:ea typeface="Poppins"/>
              <a:cs typeface="Poppins"/>
              <a:sym typeface="Poppins"/>
            </a:endParaRPr>
          </a:p>
          <a:p>
            <a:pPr marL="457200" marR="0" lvl="0" indent="0" algn="l" rtl="0">
              <a:lnSpc>
                <a:spcPct val="105000"/>
              </a:lnSpc>
              <a:spcBef>
                <a:spcPts val="600"/>
              </a:spcBef>
              <a:spcAft>
                <a:spcPts val="0"/>
              </a:spcAft>
              <a:buNone/>
            </a:pPr>
            <a:r>
              <a:rPr lang="en" sz="1100" dirty="0">
                <a:latin typeface="Poppins"/>
                <a:ea typeface="Poppins"/>
                <a:cs typeface="Poppins"/>
                <a:sym typeface="Poppins"/>
              </a:rPr>
              <a:t>Recommend saving contributions and distributions for tax purposes – your account’s expense tracker makes it easy to store receipts in one place</a:t>
            </a:r>
            <a:endParaRPr sz="1100" dirty="0">
              <a:latin typeface="Poppins"/>
              <a:ea typeface="Poppins"/>
              <a:cs typeface="Poppins"/>
              <a:sym typeface="Poppins"/>
            </a:endParaRPr>
          </a:p>
          <a:p>
            <a:pPr marL="457200" lvl="0" indent="-298450" algn="l" rtl="0">
              <a:spcBef>
                <a:spcPts val="1000"/>
              </a:spcBef>
              <a:spcAft>
                <a:spcPts val="0"/>
              </a:spcAft>
              <a:buClr>
                <a:srgbClr val="DA0025"/>
              </a:buClr>
              <a:buSzPts val="1100"/>
              <a:buFont typeface="Poppins"/>
              <a:buChar char="●"/>
            </a:pPr>
            <a:r>
              <a:rPr lang="en" sz="1100" dirty="0">
                <a:latin typeface="Poppins"/>
                <a:ea typeface="Poppins"/>
                <a:cs typeface="Poppins"/>
                <a:sym typeface="Poppins"/>
              </a:rPr>
              <a:t>WEX will provide HSA participants with the necessary tax forms, it will remain your responsibility to report these contributions on your taxes</a:t>
            </a:r>
            <a:endParaRPr sz="1100" dirty="0">
              <a:latin typeface="Poppins"/>
              <a:ea typeface="Poppins"/>
              <a:cs typeface="Poppins"/>
              <a:sym typeface="Poppins"/>
            </a:endParaRPr>
          </a:p>
        </p:txBody>
      </p:sp>
      <p:sp>
        <p:nvSpPr>
          <p:cNvPr id="4969" name="Google Shape;4969;p3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14</a:t>
            </a:fld>
            <a:endParaRPr/>
          </a:p>
        </p:txBody>
      </p:sp>
      <p:pic>
        <p:nvPicPr>
          <p:cNvPr id="14" name="Picture 13">
            <a:extLst>
              <a:ext uri="{FF2B5EF4-FFF2-40B4-BE49-F238E27FC236}">
                <a16:creationId xmlns:a16="http://schemas.microsoft.com/office/drawing/2014/main" id="{15B4C795-4FEA-45E4-B335-507F6BD4BE77}"/>
              </a:ext>
            </a:extLst>
          </p:cNvPr>
          <p:cNvPicPr>
            <a:picLocks noChangeAspect="1"/>
          </p:cNvPicPr>
          <p:nvPr/>
        </p:nvPicPr>
        <p:blipFill>
          <a:blip r:embed="rId3"/>
          <a:stretch>
            <a:fillRect/>
          </a:stretch>
        </p:blipFill>
        <p:spPr>
          <a:xfrm>
            <a:off x="4846620" y="-125500"/>
            <a:ext cx="4192835" cy="55663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4974"/>
        <p:cNvGrpSpPr/>
        <p:nvPr/>
      </p:nvGrpSpPr>
      <p:grpSpPr>
        <a:xfrm>
          <a:off x="0" y="0"/>
          <a:ext cx="0" cy="0"/>
          <a:chOff x="0" y="0"/>
          <a:chExt cx="0" cy="0"/>
        </a:xfrm>
      </p:grpSpPr>
      <p:grpSp>
        <p:nvGrpSpPr>
          <p:cNvPr id="4975" name="Google Shape;4975;p332"/>
          <p:cNvGrpSpPr/>
          <p:nvPr/>
        </p:nvGrpSpPr>
        <p:grpSpPr>
          <a:xfrm>
            <a:off x="309900" y="325650"/>
            <a:ext cx="8524200" cy="4338900"/>
            <a:chOff x="310600" y="317625"/>
            <a:chExt cx="8524200" cy="4338900"/>
          </a:xfrm>
        </p:grpSpPr>
        <p:grpSp>
          <p:nvGrpSpPr>
            <p:cNvPr id="4976" name="Google Shape;4976;p332"/>
            <p:cNvGrpSpPr/>
            <p:nvPr/>
          </p:nvGrpSpPr>
          <p:grpSpPr>
            <a:xfrm>
              <a:off x="310600" y="317625"/>
              <a:ext cx="8524200" cy="4338900"/>
              <a:chOff x="310600" y="317625"/>
              <a:chExt cx="8524200" cy="4338900"/>
            </a:xfrm>
          </p:grpSpPr>
          <p:sp>
            <p:nvSpPr>
              <p:cNvPr id="4977" name="Google Shape;4977;p332"/>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4978" name="Google Shape;4978;p332"/>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grpSp>
        <p:sp>
          <p:nvSpPr>
            <p:cNvPr id="4979" name="Google Shape;4979;p332"/>
            <p:cNvSpPr txBox="1"/>
            <p:nvPr/>
          </p:nvSpPr>
          <p:spPr>
            <a:xfrm>
              <a:off x="4316525" y="916675"/>
              <a:ext cx="3727800" cy="3306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800"/>
                </a:spcBef>
                <a:spcAft>
                  <a:spcPts val="0"/>
                </a:spcAft>
                <a:buNone/>
              </a:pPr>
              <a:r>
                <a:rPr lang="en">
                  <a:solidFill>
                    <a:schemeClr val="dk1"/>
                  </a:solidFill>
                  <a:latin typeface="Poppins SemiBold"/>
                  <a:ea typeface="Poppins SemiBold"/>
                  <a:cs typeface="Poppins SemiBold"/>
                  <a:sym typeface="Poppins SemiBold"/>
                </a:rPr>
                <a:t>One card to easily access your funds and pay for eligible expenses.</a:t>
              </a:r>
              <a:endParaRPr>
                <a:solidFill>
                  <a:schemeClr val="dk1"/>
                </a:solidFill>
                <a:latin typeface="Poppins SemiBold"/>
                <a:ea typeface="Poppins SemiBold"/>
                <a:cs typeface="Poppins SemiBold"/>
                <a:sym typeface="Poppins SemiBold"/>
              </a:endParaRPr>
            </a:p>
            <a:p>
              <a:pPr marL="457200" lvl="0" indent="0" algn="l" rtl="0">
                <a:lnSpc>
                  <a:spcPct val="125000"/>
                </a:lnSpc>
                <a:spcBef>
                  <a:spcPts val="2000"/>
                </a:spcBef>
                <a:spcAft>
                  <a:spcPts val="0"/>
                </a:spcAft>
                <a:buNone/>
              </a:pPr>
              <a:endParaRPr sz="1300">
                <a:solidFill>
                  <a:schemeClr val="dk1"/>
                </a:solidFill>
                <a:latin typeface="Inter"/>
                <a:ea typeface="Inter"/>
                <a:cs typeface="Inter"/>
                <a:sym typeface="Inter"/>
              </a:endParaRPr>
            </a:p>
          </p:txBody>
        </p:sp>
      </p:grpSp>
      <p:sp>
        <p:nvSpPr>
          <p:cNvPr id="4980" name="Google Shape;4980;p332"/>
          <p:cNvSpPr txBox="1"/>
          <p:nvPr/>
        </p:nvSpPr>
        <p:spPr>
          <a:xfrm>
            <a:off x="608291" y="924700"/>
            <a:ext cx="3230400" cy="1214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WEX </a:t>
            </a:r>
            <a:endParaRPr sz="3037" b="1">
              <a:solidFill>
                <a:srgbClr val="FFFFFF"/>
              </a:solidFill>
              <a:latin typeface="Poppins"/>
              <a:ea typeface="Poppins"/>
              <a:cs typeface="Poppins"/>
              <a:sym typeface="Poppins"/>
            </a:endParaRPr>
          </a:p>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benefits card</a:t>
            </a:r>
            <a:endParaRPr sz="3037" b="1">
              <a:solidFill>
                <a:srgbClr val="FFFFFF"/>
              </a:solidFill>
              <a:latin typeface="Poppins"/>
              <a:ea typeface="Poppins"/>
              <a:cs typeface="Poppins"/>
              <a:sym typeface="Poppins"/>
            </a:endParaRPr>
          </a:p>
        </p:txBody>
      </p:sp>
      <p:pic>
        <p:nvPicPr>
          <p:cNvPr id="4981" name="Google Shape;4981;p332"/>
          <p:cNvPicPr preferRelativeResize="0"/>
          <p:nvPr/>
        </p:nvPicPr>
        <p:blipFill rotWithShape="1">
          <a:blip r:embed="rId3">
            <a:alphaModFix/>
          </a:blip>
          <a:srcRect t="1229" b="1219"/>
          <a:stretch/>
        </p:blipFill>
        <p:spPr>
          <a:xfrm>
            <a:off x="740956" y="2249089"/>
            <a:ext cx="2849628" cy="1985756"/>
          </a:xfrm>
          <a:prstGeom prst="rect">
            <a:avLst/>
          </a:prstGeom>
          <a:noFill/>
          <a:ln>
            <a:noFill/>
          </a:ln>
        </p:spPr>
      </p:pic>
      <p:sp>
        <p:nvSpPr>
          <p:cNvPr id="4982" name="Google Shape;4982;p332"/>
          <p:cNvSpPr/>
          <p:nvPr/>
        </p:nvSpPr>
        <p:spPr>
          <a:xfrm>
            <a:off x="4467352" y="38868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3" name="Google Shape;4983;p332"/>
          <p:cNvSpPr/>
          <p:nvPr/>
        </p:nvSpPr>
        <p:spPr>
          <a:xfrm>
            <a:off x="4467352" y="34960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4" name="Google Shape;4984;p332"/>
          <p:cNvSpPr/>
          <p:nvPr/>
        </p:nvSpPr>
        <p:spPr>
          <a:xfrm>
            <a:off x="4467352" y="28552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5" name="Google Shape;4985;p332"/>
          <p:cNvSpPr/>
          <p:nvPr/>
        </p:nvSpPr>
        <p:spPr>
          <a:xfrm>
            <a:off x="4467352" y="22145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6" name="Google Shape;4986;p332"/>
          <p:cNvSpPr/>
          <p:nvPr/>
        </p:nvSpPr>
        <p:spPr>
          <a:xfrm>
            <a:off x="4467352" y="18236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92" name="Google Shape;4992;p33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15</a:t>
            </a:fld>
            <a:endParaRPr sz="525">
              <a:solidFill>
                <a:srgbClr val="25146F"/>
              </a:solidFill>
              <a:latin typeface="Poppins Medium"/>
              <a:ea typeface="Poppins Medium"/>
              <a:cs typeface="Poppins Medium"/>
              <a:sym typeface="Poppins Medium"/>
            </a:endParaRPr>
          </a:p>
        </p:txBody>
      </p:sp>
      <p:sp>
        <p:nvSpPr>
          <p:cNvPr id="25" name="Google Shape;3483;p234">
            <a:extLst>
              <a:ext uri="{FF2B5EF4-FFF2-40B4-BE49-F238E27FC236}">
                <a16:creationId xmlns:a16="http://schemas.microsoft.com/office/drawing/2014/main" id="{2F06ACE5-3509-4D62-A2E1-889C15AD476D}"/>
              </a:ext>
            </a:extLst>
          </p:cNvPr>
          <p:cNvSpPr txBox="1"/>
          <p:nvPr/>
        </p:nvSpPr>
        <p:spPr>
          <a:xfrm>
            <a:off x="4755275" y="17156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Free benefits card</a:t>
            </a:r>
            <a:endParaRPr sz="1300" dirty="0">
              <a:solidFill>
                <a:schemeClr val="dk1"/>
              </a:solidFill>
              <a:latin typeface="Poppins"/>
              <a:ea typeface="Poppins"/>
              <a:cs typeface="Poppins"/>
              <a:sym typeface="Poppins"/>
            </a:endParaRPr>
          </a:p>
        </p:txBody>
      </p:sp>
      <p:sp>
        <p:nvSpPr>
          <p:cNvPr id="26" name="Google Shape;3484;p234">
            <a:extLst>
              <a:ext uri="{FF2B5EF4-FFF2-40B4-BE49-F238E27FC236}">
                <a16:creationId xmlns:a16="http://schemas.microsoft.com/office/drawing/2014/main" id="{1A3D5EFD-AEBD-4B77-8E29-1CFE52CDF850}"/>
              </a:ext>
            </a:extLst>
          </p:cNvPr>
          <p:cNvSpPr txBox="1"/>
          <p:nvPr/>
        </p:nvSpPr>
        <p:spPr>
          <a:xfrm>
            <a:off x="4755275" y="2106538"/>
            <a:ext cx="35118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Add to your mobile wallet for easy access on the go</a:t>
            </a:r>
            <a:endParaRPr sz="1300" dirty="0">
              <a:solidFill>
                <a:schemeClr val="dk1"/>
              </a:solidFill>
              <a:latin typeface="Poppins"/>
              <a:ea typeface="Poppins"/>
              <a:cs typeface="Poppins"/>
              <a:sym typeface="Poppins"/>
            </a:endParaRPr>
          </a:p>
        </p:txBody>
      </p:sp>
      <p:sp>
        <p:nvSpPr>
          <p:cNvPr id="27" name="Google Shape;3485;p234">
            <a:extLst>
              <a:ext uri="{FF2B5EF4-FFF2-40B4-BE49-F238E27FC236}">
                <a16:creationId xmlns:a16="http://schemas.microsoft.com/office/drawing/2014/main" id="{42921B28-4D01-4BF7-AD14-40AD10652842}"/>
              </a:ext>
            </a:extLst>
          </p:cNvPr>
          <p:cNvSpPr txBox="1"/>
          <p:nvPr/>
        </p:nvSpPr>
        <p:spPr>
          <a:xfrm>
            <a:off x="4755275" y="2747288"/>
            <a:ext cx="33474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Minimize the amount of out-of-pocket spending</a:t>
            </a:r>
            <a:endParaRPr sz="1300" dirty="0">
              <a:solidFill>
                <a:schemeClr val="dk1"/>
              </a:solidFill>
              <a:latin typeface="Poppins"/>
              <a:ea typeface="Poppins"/>
              <a:cs typeface="Poppins"/>
              <a:sym typeface="Poppins"/>
            </a:endParaRPr>
          </a:p>
        </p:txBody>
      </p:sp>
      <p:sp>
        <p:nvSpPr>
          <p:cNvPr id="28" name="Google Shape;3486;p234">
            <a:extLst>
              <a:ext uri="{FF2B5EF4-FFF2-40B4-BE49-F238E27FC236}">
                <a16:creationId xmlns:a16="http://schemas.microsoft.com/office/drawing/2014/main" id="{F20FE196-ED32-476D-A3C2-3D980B067D7A}"/>
              </a:ext>
            </a:extLst>
          </p:cNvPr>
          <p:cNvSpPr txBox="1"/>
          <p:nvPr/>
        </p:nvSpPr>
        <p:spPr>
          <a:xfrm>
            <a:off x="4755275" y="338803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Valid for three years</a:t>
            </a:r>
            <a:endParaRPr sz="1300" dirty="0">
              <a:solidFill>
                <a:schemeClr val="dk1"/>
              </a:solidFill>
              <a:latin typeface="Poppins"/>
              <a:ea typeface="Poppins"/>
              <a:cs typeface="Poppins"/>
              <a:sym typeface="Poppins"/>
            </a:endParaRPr>
          </a:p>
        </p:txBody>
      </p:sp>
      <p:sp>
        <p:nvSpPr>
          <p:cNvPr id="29" name="Google Shape;3487;p234">
            <a:extLst>
              <a:ext uri="{FF2B5EF4-FFF2-40B4-BE49-F238E27FC236}">
                <a16:creationId xmlns:a16="http://schemas.microsoft.com/office/drawing/2014/main" id="{9C7F70EA-9F54-44DC-A16C-AD7EA53108E8}"/>
              </a:ext>
            </a:extLst>
          </p:cNvPr>
          <p:cNvSpPr txBox="1"/>
          <p:nvPr/>
        </p:nvSpPr>
        <p:spPr>
          <a:xfrm>
            <a:off x="4755275" y="37788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buNone/>
            </a:pPr>
            <a:r>
              <a:rPr lang="en" sz="1300">
                <a:solidFill>
                  <a:schemeClr val="dk1"/>
                </a:solidFill>
                <a:latin typeface="Poppins"/>
                <a:ea typeface="Poppins"/>
                <a:cs typeface="Poppins"/>
                <a:sym typeface="Poppins"/>
              </a:rPr>
              <a:t>Instant access to plan funds</a:t>
            </a:r>
            <a:endParaRPr sz="1300">
              <a:solidFill>
                <a:schemeClr val="dk1"/>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96"/>
        <p:cNvGrpSpPr/>
        <p:nvPr/>
      </p:nvGrpSpPr>
      <p:grpSpPr>
        <a:xfrm>
          <a:off x="0" y="0"/>
          <a:ext cx="0" cy="0"/>
          <a:chOff x="0" y="0"/>
          <a:chExt cx="0" cy="0"/>
        </a:xfrm>
      </p:grpSpPr>
      <p:sp>
        <p:nvSpPr>
          <p:cNvPr id="4997" name="Google Shape;4997;p333"/>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Accessing your HSA funds</a:t>
            </a:r>
            <a:endParaRPr/>
          </a:p>
        </p:txBody>
      </p:sp>
      <p:sp>
        <p:nvSpPr>
          <p:cNvPr id="4998" name="Google Shape;4998;p333"/>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Mobile app or online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account</a:t>
            </a:r>
            <a:endParaRPr/>
          </a:p>
        </p:txBody>
      </p:sp>
      <p:sp>
        <p:nvSpPr>
          <p:cNvPr id="4999" name="Google Shape;4999;p333"/>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Distribution request</a:t>
            </a:r>
            <a:endParaRPr>
              <a:latin typeface="Poppins"/>
              <a:ea typeface="Poppins"/>
              <a:cs typeface="Poppins"/>
              <a:sym typeface="Poppins"/>
            </a:endParaRPr>
          </a:p>
          <a:p>
            <a:pPr marL="0" lvl="0" indent="0" algn="ctr" rtl="0">
              <a:spcBef>
                <a:spcPts val="0"/>
              </a:spcBef>
              <a:spcAft>
                <a:spcPts val="0"/>
              </a:spcAft>
              <a:buNone/>
            </a:pPr>
            <a:endParaRPr/>
          </a:p>
        </p:txBody>
      </p:sp>
      <p:sp>
        <p:nvSpPr>
          <p:cNvPr id="5000" name="Google Shape;5000;p333"/>
          <p:cNvSpPr txBox="1">
            <a:spLocks noGrp="1"/>
          </p:cNvSpPr>
          <p:nvPr>
            <p:ph type="body" idx="1"/>
          </p:nvPr>
        </p:nvSpPr>
        <p:spPr>
          <a:xfrm>
            <a:off x="1711703"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Pay your provider from your online account or mobile app – check issued from your HSA to your provider</a:t>
            </a:r>
            <a:endParaRPr sz="1237" dirty="0"/>
          </a:p>
          <a:p>
            <a:pPr marL="0" lvl="0" indent="0" algn="l" rtl="0">
              <a:spcBef>
                <a:spcPts val="1350"/>
              </a:spcBef>
              <a:spcAft>
                <a:spcPts val="0"/>
              </a:spcAft>
              <a:buNone/>
            </a:pPr>
            <a:endParaRPr dirty="0"/>
          </a:p>
        </p:txBody>
      </p:sp>
      <p:sp>
        <p:nvSpPr>
          <p:cNvPr id="5001" name="Google Shape;5001;p333"/>
          <p:cNvSpPr txBox="1">
            <a:spLocks noGrp="1"/>
          </p:cNvSpPr>
          <p:nvPr>
            <p:ph type="body" idx="2"/>
          </p:nvPr>
        </p:nvSpPr>
        <p:spPr>
          <a:xfrm>
            <a:off x="4882637"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Distribution request to you via free direct deposit or paper check</a:t>
            </a:r>
            <a:endParaRPr dirty="0"/>
          </a:p>
        </p:txBody>
      </p:sp>
      <p:grpSp>
        <p:nvGrpSpPr>
          <p:cNvPr id="5002" name="Google Shape;5002;p333"/>
          <p:cNvGrpSpPr/>
          <p:nvPr/>
        </p:nvGrpSpPr>
        <p:grpSpPr>
          <a:xfrm>
            <a:off x="2569565" y="1522643"/>
            <a:ext cx="851948" cy="595965"/>
            <a:chOff x="1958825" y="1441000"/>
            <a:chExt cx="118550" cy="82925"/>
          </a:xfrm>
        </p:grpSpPr>
        <p:sp>
          <p:nvSpPr>
            <p:cNvPr id="5003" name="Google Shape;5003;p333"/>
            <p:cNvSpPr/>
            <p:nvPr/>
          </p:nvSpPr>
          <p:spPr>
            <a:xfrm>
              <a:off x="2022050" y="1472825"/>
              <a:ext cx="55325" cy="51100"/>
            </a:xfrm>
            <a:custGeom>
              <a:avLst/>
              <a:gdLst/>
              <a:ahLst/>
              <a:cxnLst/>
              <a:rect l="l" t="t" r="r" b="b"/>
              <a:pathLst>
                <a:path w="2213" h="2044" extrusionOk="0">
                  <a:moveTo>
                    <a:pt x="269" y="201"/>
                  </a:moveTo>
                  <a:lnTo>
                    <a:pt x="302" y="218"/>
                  </a:lnTo>
                  <a:lnTo>
                    <a:pt x="336" y="235"/>
                  </a:lnTo>
                  <a:lnTo>
                    <a:pt x="386" y="302"/>
                  </a:lnTo>
                  <a:lnTo>
                    <a:pt x="420" y="319"/>
                  </a:lnTo>
                  <a:lnTo>
                    <a:pt x="838" y="737"/>
                  </a:lnTo>
                  <a:lnTo>
                    <a:pt x="872" y="754"/>
                  </a:lnTo>
                  <a:lnTo>
                    <a:pt x="889" y="771"/>
                  </a:lnTo>
                  <a:lnTo>
                    <a:pt x="922" y="771"/>
                  </a:lnTo>
                  <a:lnTo>
                    <a:pt x="956" y="754"/>
                  </a:lnTo>
                  <a:lnTo>
                    <a:pt x="1257" y="603"/>
                  </a:lnTo>
                  <a:lnTo>
                    <a:pt x="1374" y="553"/>
                  </a:lnTo>
                  <a:lnTo>
                    <a:pt x="1458" y="536"/>
                  </a:lnTo>
                  <a:lnTo>
                    <a:pt x="1525" y="536"/>
                  </a:lnTo>
                  <a:lnTo>
                    <a:pt x="1592" y="587"/>
                  </a:lnTo>
                  <a:lnTo>
                    <a:pt x="1659" y="687"/>
                  </a:lnTo>
                  <a:lnTo>
                    <a:pt x="1726" y="821"/>
                  </a:lnTo>
                  <a:lnTo>
                    <a:pt x="1760" y="888"/>
                  </a:lnTo>
                  <a:lnTo>
                    <a:pt x="1810" y="1005"/>
                  </a:lnTo>
                  <a:lnTo>
                    <a:pt x="1827" y="1106"/>
                  </a:lnTo>
                  <a:lnTo>
                    <a:pt x="1844" y="1190"/>
                  </a:lnTo>
                  <a:lnTo>
                    <a:pt x="1844" y="1257"/>
                  </a:lnTo>
                  <a:lnTo>
                    <a:pt x="1844" y="1290"/>
                  </a:lnTo>
                  <a:lnTo>
                    <a:pt x="1860" y="1324"/>
                  </a:lnTo>
                  <a:lnTo>
                    <a:pt x="1994" y="1474"/>
                  </a:lnTo>
                  <a:lnTo>
                    <a:pt x="1643" y="1843"/>
                  </a:lnTo>
                  <a:lnTo>
                    <a:pt x="1542" y="1742"/>
                  </a:lnTo>
                  <a:lnTo>
                    <a:pt x="1509" y="1726"/>
                  </a:lnTo>
                  <a:lnTo>
                    <a:pt x="1475" y="1709"/>
                  </a:lnTo>
                  <a:lnTo>
                    <a:pt x="1039" y="1709"/>
                  </a:lnTo>
                  <a:lnTo>
                    <a:pt x="922" y="1675"/>
                  </a:lnTo>
                  <a:lnTo>
                    <a:pt x="721" y="1592"/>
                  </a:lnTo>
                  <a:lnTo>
                    <a:pt x="520" y="1508"/>
                  </a:lnTo>
                  <a:lnTo>
                    <a:pt x="403" y="1441"/>
                  </a:lnTo>
                  <a:lnTo>
                    <a:pt x="386" y="1407"/>
                  </a:lnTo>
                  <a:lnTo>
                    <a:pt x="369" y="1357"/>
                  </a:lnTo>
                  <a:lnTo>
                    <a:pt x="386" y="1307"/>
                  </a:lnTo>
                  <a:lnTo>
                    <a:pt x="420" y="1290"/>
                  </a:lnTo>
                  <a:lnTo>
                    <a:pt x="453" y="1273"/>
                  </a:lnTo>
                  <a:lnTo>
                    <a:pt x="520" y="1290"/>
                  </a:lnTo>
                  <a:lnTo>
                    <a:pt x="570" y="1324"/>
                  </a:lnTo>
                  <a:lnTo>
                    <a:pt x="637" y="1340"/>
                  </a:lnTo>
                  <a:lnTo>
                    <a:pt x="688" y="1340"/>
                  </a:lnTo>
                  <a:lnTo>
                    <a:pt x="721" y="1324"/>
                  </a:lnTo>
                  <a:lnTo>
                    <a:pt x="755" y="1290"/>
                  </a:lnTo>
                  <a:lnTo>
                    <a:pt x="788" y="1257"/>
                  </a:lnTo>
                  <a:lnTo>
                    <a:pt x="805" y="1190"/>
                  </a:lnTo>
                  <a:lnTo>
                    <a:pt x="805" y="1089"/>
                  </a:lnTo>
                  <a:lnTo>
                    <a:pt x="771" y="1005"/>
                  </a:lnTo>
                  <a:lnTo>
                    <a:pt x="721" y="922"/>
                  </a:lnTo>
                  <a:lnTo>
                    <a:pt x="269" y="469"/>
                  </a:lnTo>
                  <a:lnTo>
                    <a:pt x="235" y="436"/>
                  </a:lnTo>
                  <a:lnTo>
                    <a:pt x="202" y="352"/>
                  </a:lnTo>
                  <a:lnTo>
                    <a:pt x="219" y="285"/>
                  </a:lnTo>
                  <a:lnTo>
                    <a:pt x="252" y="218"/>
                  </a:lnTo>
                  <a:lnTo>
                    <a:pt x="269" y="201"/>
                  </a:lnTo>
                  <a:close/>
                  <a:moveTo>
                    <a:pt x="269" y="0"/>
                  </a:moveTo>
                  <a:lnTo>
                    <a:pt x="185" y="17"/>
                  </a:lnTo>
                  <a:lnTo>
                    <a:pt x="118" y="67"/>
                  </a:lnTo>
                  <a:lnTo>
                    <a:pt x="51" y="134"/>
                  </a:lnTo>
                  <a:lnTo>
                    <a:pt x="18" y="218"/>
                  </a:lnTo>
                  <a:lnTo>
                    <a:pt x="1" y="302"/>
                  </a:lnTo>
                  <a:lnTo>
                    <a:pt x="18" y="386"/>
                  </a:lnTo>
                  <a:lnTo>
                    <a:pt x="34" y="453"/>
                  </a:lnTo>
                  <a:lnTo>
                    <a:pt x="51" y="520"/>
                  </a:lnTo>
                  <a:lnTo>
                    <a:pt x="118" y="620"/>
                  </a:lnTo>
                  <a:lnTo>
                    <a:pt x="570" y="1072"/>
                  </a:lnTo>
                  <a:lnTo>
                    <a:pt x="604" y="1106"/>
                  </a:lnTo>
                  <a:lnTo>
                    <a:pt x="537" y="1089"/>
                  </a:lnTo>
                  <a:lnTo>
                    <a:pt x="470" y="1072"/>
                  </a:lnTo>
                  <a:lnTo>
                    <a:pt x="403" y="1089"/>
                  </a:lnTo>
                  <a:lnTo>
                    <a:pt x="336" y="1106"/>
                  </a:lnTo>
                  <a:lnTo>
                    <a:pt x="286" y="1139"/>
                  </a:lnTo>
                  <a:lnTo>
                    <a:pt x="235" y="1190"/>
                  </a:lnTo>
                  <a:lnTo>
                    <a:pt x="202" y="1257"/>
                  </a:lnTo>
                  <a:lnTo>
                    <a:pt x="185" y="1324"/>
                  </a:lnTo>
                  <a:lnTo>
                    <a:pt x="168" y="1391"/>
                  </a:lnTo>
                  <a:lnTo>
                    <a:pt x="185" y="1458"/>
                  </a:lnTo>
                  <a:lnTo>
                    <a:pt x="219" y="1525"/>
                  </a:lnTo>
                  <a:lnTo>
                    <a:pt x="269" y="1592"/>
                  </a:lnTo>
                  <a:lnTo>
                    <a:pt x="319" y="1625"/>
                  </a:lnTo>
                  <a:lnTo>
                    <a:pt x="403" y="1675"/>
                  </a:lnTo>
                  <a:lnTo>
                    <a:pt x="654" y="1776"/>
                  </a:lnTo>
                  <a:lnTo>
                    <a:pt x="889" y="1876"/>
                  </a:lnTo>
                  <a:lnTo>
                    <a:pt x="1023" y="1910"/>
                  </a:lnTo>
                  <a:lnTo>
                    <a:pt x="1425" y="1910"/>
                  </a:lnTo>
                  <a:lnTo>
                    <a:pt x="1542" y="2010"/>
                  </a:lnTo>
                  <a:lnTo>
                    <a:pt x="1592" y="2044"/>
                  </a:lnTo>
                  <a:lnTo>
                    <a:pt x="1710" y="2044"/>
                  </a:lnTo>
                  <a:lnTo>
                    <a:pt x="1760" y="1994"/>
                  </a:lnTo>
                  <a:lnTo>
                    <a:pt x="2162" y="1592"/>
                  </a:lnTo>
                  <a:lnTo>
                    <a:pt x="2195" y="1525"/>
                  </a:lnTo>
                  <a:lnTo>
                    <a:pt x="2212" y="1474"/>
                  </a:lnTo>
                  <a:lnTo>
                    <a:pt x="2195" y="1424"/>
                  </a:lnTo>
                  <a:lnTo>
                    <a:pt x="2162" y="1374"/>
                  </a:lnTo>
                  <a:lnTo>
                    <a:pt x="2045" y="1223"/>
                  </a:lnTo>
                  <a:lnTo>
                    <a:pt x="2045" y="1139"/>
                  </a:lnTo>
                  <a:lnTo>
                    <a:pt x="2028" y="1039"/>
                  </a:lnTo>
                  <a:lnTo>
                    <a:pt x="1994" y="922"/>
                  </a:lnTo>
                  <a:lnTo>
                    <a:pt x="1944" y="804"/>
                  </a:lnTo>
                  <a:lnTo>
                    <a:pt x="1894" y="721"/>
                  </a:lnTo>
                  <a:lnTo>
                    <a:pt x="1827" y="570"/>
                  </a:lnTo>
                  <a:lnTo>
                    <a:pt x="1726" y="436"/>
                  </a:lnTo>
                  <a:lnTo>
                    <a:pt x="1659" y="386"/>
                  </a:lnTo>
                  <a:lnTo>
                    <a:pt x="1592" y="352"/>
                  </a:lnTo>
                  <a:lnTo>
                    <a:pt x="1525" y="335"/>
                  </a:lnTo>
                  <a:lnTo>
                    <a:pt x="1441" y="335"/>
                  </a:lnTo>
                  <a:lnTo>
                    <a:pt x="1324" y="352"/>
                  </a:lnTo>
                  <a:lnTo>
                    <a:pt x="1190" y="419"/>
                  </a:lnTo>
                  <a:lnTo>
                    <a:pt x="922" y="536"/>
                  </a:lnTo>
                  <a:lnTo>
                    <a:pt x="554" y="185"/>
                  </a:lnTo>
                  <a:lnTo>
                    <a:pt x="537" y="151"/>
                  </a:lnTo>
                  <a:lnTo>
                    <a:pt x="487" y="101"/>
                  </a:lnTo>
                  <a:lnTo>
                    <a:pt x="436" y="51"/>
                  </a:lnTo>
                  <a:lnTo>
                    <a:pt x="353" y="17"/>
                  </a:lnTo>
                  <a:lnTo>
                    <a:pt x="269"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4" name="Google Shape;5004;p333"/>
            <p:cNvSpPr/>
            <p:nvPr/>
          </p:nvSpPr>
          <p:spPr>
            <a:xfrm>
              <a:off x="2022050" y="1472825"/>
              <a:ext cx="55325" cy="51100"/>
            </a:xfrm>
            <a:custGeom>
              <a:avLst/>
              <a:gdLst/>
              <a:ahLst/>
              <a:cxnLst/>
              <a:rect l="l" t="t" r="r" b="b"/>
              <a:pathLst>
                <a:path w="2213" h="2044" fill="none" extrusionOk="0">
                  <a:moveTo>
                    <a:pt x="1643" y="2044"/>
                  </a:moveTo>
                  <a:lnTo>
                    <a:pt x="1643" y="2044"/>
                  </a:lnTo>
                  <a:lnTo>
                    <a:pt x="1592" y="2044"/>
                  </a:lnTo>
                  <a:lnTo>
                    <a:pt x="1542" y="2010"/>
                  </a:lnTo>
                  <a:lnTo>
                    <a:pt x="1425" y="1910"/>
                  </a:lnTo>
                  <a:lnTo>
                    <a:pt x="1425" y="1910"/>
                  </a:lnTo>
                  <a:lnTo>
                    <a:pt x="1023" y="1910"/>
                  </a:lnTo>
                  <a:lnTo>
                    <a:pt x="1023" y="1910"/>
                  </a:lnTo>
                  <a:lnTo>
                    <a:pt x="889" y="1876"/>
                  </a:lnTo>
                  <a:lnTo>
                    <a:pt x="654" y="1776"/>
                  </a:lnTo>
                  <a:lnTo>
                    <a:pt x="403" y="1675"/>
                  </a:lnTo>
                  <a:lnTo>
                    <a:pt x="319" y="1625"/>
                  </a:lnTo>
                  <a:lnTo>
                    <a:pt x="269" y="1592"/>
                  </a:lnTo>
                  <a:lnTo>
                    <a:pt x="269" y="1592"/>
                  </a:lnTo>
                  <a:lnTo>
                    <a:pt x="219" y="1525"/>
                  </a:lnTo>
                  <a:lnTo>
                    <a:pt x="185" y="1458"/>
                  </a:lnTo>
                  <a:lnTo>
                    <a:pt x="168" y="1391"/>
                  </a:lnTo>
                  <a:lnTo>
                    <a:pt x="185" y="1324"/>
                  </a:lnTo>
                  <a:lnTo>
                    <a:pt x="185" y="1324"/>
                  </a:lnTo>
                  <a:lnTo>
                    <a:pt x="202" y="1257"/>
                  </a:lnTo>
                  <a:lnTo>
                    <a:pt x="235" y="1190"/>
                  </a:lnTo>
                  <a:lnTo>
                    <a:pt x="286" y="1139"/>
                  </a:lnTo>
                  <a:lnTo>
                    <a:pt x="336" y="1106"/>
                  </a:lnTo>
                  <a:lnTo>
                    <a:pt x="336" y="1106"/>
                  </a:lnTo>
                  <a:lnTo>
                    <a:pt x="403" y="1089"/>
                  </a:lnTo>
                  <a:lnTo>
                    <a:pt x="470" y="1072"/>
                  </a:lnTo>
                  <a:lnTo>
                    <a:pt x="537" y="1089"/>
                  </a:lnTo>
                  <a:lnTo>
                    <a:pt x="604" y="1106"/>
                  </a:lnTo>
                  <a:lnTo>
                    <a:pt x="604" y="1106"/>
                  </a:lnTo>
                  <a:lnTo>
                    <a:pt x="570" y="1072"/>
                  </a:lnTo>
                  <a:lnTo>
                    <a:pt x="118" y="620"/>
                  </a:lnTo>
                  <a:lnTo>
                    <a:pt x="118" y="620"/>
                  </a:lnTo>
                  <a:lnTo>
                    <a:pt x="51" y="520"/>
                  </a:lnTo>
                  <a:lnTo>
                    <a:pt x="34" y="453"/>
                  </a:lnTo>
                  <a:lnTo>
                    <a:pt x="18" y="386"/>
                  </a:lnTo>
                  <a:lnTo>
                    <a:pt x="18" y="386"/>
                  </a:lnTo>
                  <a:lnTo>
                    <a:pt x="1" y="302"/>
                  </a:lnTo>
                  <a:lnTo>
                    <a:pt x="18" y="218"/>
                  </a:lnTo>
                  <a:lnTo>
                    <a:pt x="51" y="134"/>
                  </a:lnTo>
                  <a:lnTo>
                    <a:pt x="118" y="67"/>
                  </a:lnTo>
                  <a:lnTo>
                    <a:pt x="118" y="67"/>
                  </a:lnTo>
                  <a:lnTo>
                    <a:pt x="185" y="17"/>
                  </a:lnTo>
                  <a:lnTo>
                    <a:pt x="269" y="0"/>
                  </a:lnTo>
                  <a:lnTo>
                    <a:pt x="269" y="0"/>
                  </a:lnTo>
                  <a:lnTo>
                    <a:pt x="353" y="17"/>
                  </a:lnTo>
                  <a:lnTo>
                    <a:pt x="436" y="51"/>
                  </a:lnTo>
                  <a:lnTo>
                    <a:pt x="487" y="101"/>
                  </a:lnTo>
                  <a:lnTo>
                    <a:pt x="537" y="151"/>
                  </a:lnTo>
                  <a:lnTo>
                    <a:pt x="537" y="151"/>
                  </a:lnTo>
                  <a:lnTo>
                    <a:pt x="554" y="185"/>
                  </a:lnTo>
                  <a:lnTo>
                    <a:pt x="922" y="536"/>
                  </a:lnTo>
                  <a:lnTo>
                    <a:pt x="922" y="536"/>
                  </a:lnTo>
                  <a:lnTo>
                    <a:pt x="1190" y="419"/>
                  </a:lnTo>
                  <a:lnTo>
                    <a:pt x="1324" y="352"/>
                  </a:lnTo>
                  <a:lnTo>
                    <a:pt x="1441" y="335"/>
                  </a:lnTo>
                  <a:lnTo>
                    <a:pt x="1441" y="335"/>
                  </a:lnTo>
                  <a:lnTo>
                    <a:pt x="1525" y="335"/>
                  </a:lnTo>
                  <a:lnTo>
                    <a:pt x="1592" y="352"/>
                  </a:lnTo>
                  <a:lnTo>
                    <a:pt x="1659" y="386"/>
                  </a:lnTo>
                  <a:lnTo>
                    <a:pt x="1726" y="436"/>
                  </a:lnTo>
                  <a:lnTo>
                    <a:pt x="1827" y="570"/>
                  </a:lnTo>
                  <a:lnTo>
                    <a:pt x="1894" y="721"/>
                  </a:lnTo>
                  <a:lnTo>
                    <a:pt x="1894" y="721"/>
                  </a:lnTo>
                  <a:lnTo>
                    <a:pt x="1944" y="804"/>
                  </a:lnTo>
                  <a:lnTo>
                    <a:pt x="1944" y="804"/>
                  </a:lnTo>
                  <a:lnTo>
                    <a:pt x="1994" y="922"/>
                  </a:lnTo>
                  <a:lnTo>
                    <a:pt x="2028" y="1039"/>
                  </a:lnTo>
                  <a:lnTo>
                    <a:pt x="2045" y="1139"/>
                  </a:lnTo>
                  <a:lnTo>
                    <a:pt x="2045" y="1223"/>
                  </a:lnTo>
                  <a:lnTo>
                    <a:pt x="2162" y="1374"/>
                  </a:lnTo>
                  <a:lnTo>
                    <a:pt x="2162" y="1374"/>
                  </a:lnTo>
                  <a:lnTo>
                    <a:pt x="2195" y="1424"/>
                  </a:lnTo>
                  <a:lnTo>
                    <a:pt x="2212" y="1474"/>
                  </a:lnTo>
                  <a:lnTo>
                    <a:pt x="2195" y="1525"/>
                  </a:lnTo>
                  <a:lnTo>
                    <a:pt x="2162" y="1592"/>
                  </a:lnTo>
                  <a:lnTo>
                    <a:pt x="1760" y="1994"/>
                  </a:lnTo>
                  <a:lnTo>
                    <a:pt x="1760" y="1994"/>
                  </a:lnTo>
                  <a:lnTo>
                    <a:pt x="1710" y="2044"/>
                  </a:lnTo>
                  <a:lnTo>
                    <a:pt x="1643" y="2044"/>
                  </a:lnTo>
                  <a:lnTo>
                    <a:pt x="1643" y="2044"/>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5" name="Google Shape;5005;p333"/>
            <p:cNvSpPr/>
            <p:nvPr/>
          </p:nvSpPr>
          <p:spPr>
            <a:xfrm>
              <a:off x="2062275"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6" name="Google Shape;5006;p333"/>
            <p:cNvSpPr/>
            <p:nvPr/>
          </p:nvSpPr>
          <p:spPr>
            <a:xfrm>
              <a:off x="2063950"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7" name="Google Shape;5007;p333"/>
            <p:cNvSpPr/>
            <p:nvPr/>
          </p:nvSpPr>
          <p:spPr>
            <a:xfrm>
              <a:off x="2027075" y="1477850"/>
              <a:ext cx="44850" cy="41050"/>
            </a:xfrm>
            <a:custGeom>
              <a:avLst/>
              <a:gdLst/>
              <a:ahLst/>
              <a:cxnLst/>
              <a:rect l="l" t="t" r="r" b="b"/>
              <a:pathLst>
                <a:path w="1794" h="1642" fill="none" extrusionOk="0">
                  <a:moveTo>
                    <a:pt x="252" y="1072"/>
                  </a:moveTo>
                  <a:lnTo>
                    <a:pt x="252" y="1072"/>
                  </a:lnTo>
                  <a:lnTo>
                    <a:pt x="219" y="1089"/>
                  </a:lnTo>
                  <a:lnTo>
                    <a:pt x="219" y="1089"/>
                  </a:lnTo>
                  <a:lnTo>
                    <a:pt x="185" y="1106"/>
                  </a:lnTo>
                  <a:lnTo>
                    <a:pt x="168" y="1156"/>
                  </a:lnTo>
                  <a:lnTo>
                    <a:pt x="168" y="1156"/>
                  </a:lnTo>
                  <a:lnTo>
                    <a:pt x="185" y="1206"/>
                  </a:lnTo>
                  <a:lnTo>
                    <a:pt x="202" y="1240"/>
                  </a:lnTo>
                  <a:lnTo>
                    <a:pt x="202" y="1240"/>
                  </a:lnTo>
                  <a:lnTo>
                    <a:pt x="319" y="1307"/>
                  </a:lnTo>
                  <a:lnTo>
                    <a:pt x="520" y="1391"/>
                  </a:lnTo>
                  <a:lnTo>
                    <a:pt x="721" y="1474"/>
                  </a:lnTo>
                  <a:lnTo>
                    <a:pt x="838" y="1508"/>
                  </a:lnTo>
                  <a:lnTo>
                    <a:pt x="838" y="1508"/>
                  </a:lnTo>
                  <a:lnTo>
                    <a:pt x="1274" y="1508"/>
                  </a:lnTo>
                  <a:lnTo>
                    <a:pt x="1274" y="1508"/>
                  </a:lnTo>
                  <a:lnTo>
                    <a:pt x="1308" y="1525"/>
                  </a:lnTo>
                  <a:lnTo>
                    <a:pt x="1341" y="1541"/>
                  </a:lnTo>
                  <a:lnTo>
                    <a:pt x="1442" y="1642"/>
                  </a:lnTo>
                  <a:lnTo>
                    <a:pt x="1793" y="1273"/>
                  </a:lnTo>
                  <a:lnTo>
                    <a:pt x="1659" y="1123"/>
                  </a:lnTo>
                  <a:lnTo>
                    <a:pt x="1659" y="1123"/>
                  </a:lnTo>
                  <a:lnTo>
                    <a:pt x="1643" y="1089"/>
                  </a:lnTo>
                  <a:lnTo>
                    <a:pt x="1643" y="1056"/>
                  </a:lnTo>
                  <a:lnTo>
                    <a:pt x="1643" y="1056"/>
                  </a:lnTo>
                  <a:lnTo>
                    <a:pt x="1643" y="989"/>
                  </a:lnTo>
                  <a:lnTo>
                    <a:pt x="1626" y="905"/>
                  </a:lnTo>
                  <a:lnTo>
                    <a:pt x="1609" y="804"/>
                  </a:lnTo>
                  <a:lnTo>
                    <a:pt x="1559" y="687"/>
                  </a:lnTo>
                  <a:lnTo>
                    <a:pt x="1559" y="687"/>
                  </a:lnTo>
                  <a:lnTo>
                    <a:pt x="1525" y="620"/>
                  </a:lnTo>
                  <a:lnTo>
                    <a:pt x="1525" y="620"/>
                  </a:lnTo>
                  <a:lnTo>
                    <a:pt x="1458" y="486"/>
                  </a:lnTo>
                  <a:lnTo>
                    <a:pt x="1391" y="386"/>
                  </a:lnTo>
                  <a:lnTo>
                    <a:pt x="1324" y="335"/>
                  </a:lnTo>
                  <a:lnTo>
                    <a:pt x="1291" y="335"/>
                  </a:lnTo>
                  <a:lnTo>
                    <a:pt x="1257" y="335"/>
                  </a:lnTo>
                  <a:lnTo>
                    <a:pt x="1257" y="335"/>
                  </a:lnTo>
                  <a:lnTo>
                    <a:pt x="1173" y="352"/>
                  </a:lnTo>
                  <a:lnTo>
                    <a:pt x="1056" y="402"/>
                  </a:lnTo>
                  <a:lnTo>
                    <a:pt x="755" y="553"/>
                  </a:lnTo>
                  <a:lnTo>
                    <a:pt x="755" y="553"/>
                  </a:lnTo>
                  <a:lnTo>
                    <a:pt x="721" y="570"/>
                  </a:lnTo>
                  <a:lnTo>
                    <a:pt x="688" y="570"/>
                  </a:lnTo>
                  <a:lnTo>
                    <a:pt x="671" y="553"/>
                  </a:lnTo>
                  <a:lnTo>
                    <a:pt x="637" y="536"/>
                  </a:lnTo>
                  <a:lnTo>
                    <a:pt x="219" y="118"/>
                  </a:lnTo>
                  <a:lnTo>
                    <a:pt x="219" y="118"/>
                  </a:lnTo>
                  <a:lnTo>
                    <a:pt x="185" y="101"/>
                  </a:lnTo>
                  <a:lnTo>
                    <a:pt x="185" y="101"/>
                  </a:lnTo>
                  <a:lnTo>
                    <a:pt x="135" y="34"/>
                  </a:lnTo>
                  <a:lnTo>
                    <a:pt x="101" y="17"/>
                  </a:lnTo>
                  <a:lnTo>
                    <a:pt x="68" y="0"/>
                  </a:lnTo>
                  <a:lnTo>
                    <a:pt x="68" y="0"/>
                  </a:lnTo>
                  <a:lnTo>
                    <a:pt x="51" y="17"/>
                  </a:lnTo>
                  <a:lnTo>
                    <a:pt x="51" y="17"/>
                  </a:lnTo>
                  <a:lnTo>
                    <a:pt x="18" y="84"/>
                  </a:lnTo>
                  <a:lnTo>
                    <a:pt x="1" y="151"/>
                  </a:lnTo>
                  <a:lnTo>
                    <a:pt x="1" y="151"/>
                  </a:lnTo>
                  <a:lnTo>
                    <a:pt x="34" y="235"/>
                  </a:lnTo>
                  <a:lnTo>
                    <a:pt x="68" y="268"/>
                  </a:lnTo>
                  <a:lnTo>
                    <a:pt x="520" y="721"/>
                  </a:lnTo>
                  <a:lnTo>
                    <a:pt x="520" y="721"/>
                  </a:lnTo>
                  <a:lnTo>
                    <a:pt x="570" y="804"/>
                  </a:lnTo>
                  <a:lnTo>
                    <a:pt x="604" y="888"/>
                  </a:lnTo>
                  <a:lnTo>
                    <a:pt x="604" y="989"/>
                  </a:lnTo>
                  <a:lnTo>
                    <a:pt x="587" y="1056"/>
                  </a:lnTo>
                  <a:lnTo>
                    <a:pt x="587" y="1056"/>
                  </a:lnTo>
                  <a:lnTo>
                    <a:pt x="554" y="1089"/>
                  </a:lnTo>
                  <a:lnTo>
                    <a:pt x="520" y="1123"/>
                  </a:lnTo>
                  <a:lnTo>
                    <a:pt x="487" y="1139"/>
                  </a:lnTo>
                  <a:lnTo>
                    <a:pt x="453" y="1139"/>
                  </a:lnTo>
                  <a:lnTo>
                    <a:pt x="436" y="1139"/>
                  </a:lnTo>
                  <a:lnTo>
                    <a:pt x="436" y="1139"/>
                  </a:lnTo>
                  <a:lnTo>
                    <a:pt x="369" y="1123"/>
                  </a:lnTo>
                  <a:lnTo>
                    <a:pt x="369" y="1123"/>
                  </a:lnTo>
                  <a:lnTo>
                    <a:pt x="319" y="1089"/>
                  </a:lnTo>
                  <a:lnTo>
                    <a:pt x="252" y="1072"/>
                  </a:lnTo>
                  <a:lnTo>
                    <a:pt x="252" y="1072"/>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8" name="Google Shape;5008;p333"/>
            <p:cNvSpPr/>
            <p:nvPr/>
          </p:nvSpPr>
          <p:spPr>
            <a:xfrm>
              <a:off x="2072325" y="1510500"/>
              <a:ext cx="25" cy="25"/>
            </a:xfrm>
            <a:custGeom>
              <a:avLst/>
              <a:gdLst/>
              <a:ahLst/>
              <a:cxnLst/>
              <a:rect l="l" t="t" r="r" b="b"/>
              <a:pathLst>
                <a:path w="1" h="1" fill="none" extrusionOk="0">
                  <a:moveTo>
                    <a:pt x="0" y="1"/>
                  </a:move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9" name="Google Shape;5009;p333"/>
            <p:cNvSpPr/>
            <p:nvPr/>
          </p:nvSpPr>
          <p:spPr>
            <a:xfrm>
              <a:off x="1979775" y="1441000"/>
              <a:ext cx="80000" cy="34775"/>
            </a:xfrm>
            <a:custGeom>
              <a:avLst/>
              <a:gdLst/>
              <a:ahLst/>
              <a:cxnLst/>
              <a:rect l="l" t="t" r="r" b="b"/>
              <a:pathLst>
                <a:path w="3200" h="1391" extrusionOk="0">
                  <a:moveTo>
                    <a:pt x="235" y="0"/>
                  </a:moveTo>
                  <a:lnTo>
                    <a:pt x="134" y="17"/>
                  </a:lnTo>
                  <a:lnTo>
                    <a:pt x="67" y="67"/>
                  </a:lnTo>
                  <a:lnTo>
                    <a:pt x="17" y="151"/>
                  </a:lnTo>
                  <a:lnTo>
                    <a:pt x="0" y="235"/>
                  </a:lnTo>
                  <a:lnTo>
                    <a:pt x="0" y="268"/>
                  </a:lnTo>
                  <a:lnTo>
                    <a:pt x="34" y="302"/>
                  </a:lnTo>
                  <a:lnTo>
                    <a:pt x="67" y="335"/>
                  </a:lnTo>
                  <a:lnTo>
                    <a:pt x="134" y="335"/>
                  </a:lnTo>
                  <a:lnTo>
                    <a:pt x="168" y="302"/>
                  </a:lnTo>
                  <a:lnTo>
                    <a:pt x="184" y="268"/>
                  </a:lnTo>
                  <a:lnTo>
                    <a:pt x="201" y="235"/>
                  </a:lnTo>
                  <a:lnTo>
                    <a:pt x="201" y="218"/>
                  </a:lnTo>
                  <a:lnTo>
                    <a:pt x="235" y="201"/>
                  </a:lnTo>
                  <a:lnTo>
                    <a:pt x="2965" y="201"/>
                  </a:lnTo>
                  <a:lnTo>
                    <a:pt x="2982" y="218"/>
                  </a:lnTo>
                  <a:lnTo>
                    <a:pt x="2998" y="235"/>
                  </a:lnTo>
                  <a:lnTo>
                    <a:pt x="2998" y="1290"/>
                  </a:lnTo>
                  <a:lnTo>
                    <a:pt x="2998" y="1340"/>
                  </a:lnTo>
                  <a:lnTo>
                    <a:pt x="3015" y="1357"/>
                  </a:lnTo>
                  <a:lnTo>
                    <a:pt x="3049" y="1391"/>
                  </a:lnTo>
                  <a:lnTo>
                    <a:pt x="3132" y="1391"/>
                  </a:lnTo>
                  <a:lnTo>
                    <a:pt x="3166" y="1357"/>
                  </a:lnTo>
                  <a:lnTo>
                    <a:pt x="3183" y="1340"/>
                  </a:lnTo>
                  <a:lnTo>
                    <a:pt x="3200" y="1290"/>
                  </a:lnTo>
                  <a:lnTo>
                    <a:pt x="3200" y="235"/>
                  </a:lnTo>
                  <a:lnTo>
                    <a:pt x="3183" y="151"/>
                  </a:lnTo>
                  <a:lnTo>
                    <a:pt x="3132" y="67"/>
                  </a:lnTo>
                  <a:lnTo>
                    <a:pt x="3049" y="17"/>
                  </a:lnTo>
                  <a:lnTo>
                    <a:pt x="2965"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0" name="Google Shape;5010;p333"/>
            <p:cNvSpPr/>
            <p:nvPr/>
          </p:nvSpPr>
          <p:spPr>
            <a:xfrm>
              <a:off x="1979775" y="1500875"/>
              <a:ext cx="40625" cy="8400"/>
            </a:xfrm>
            <a:custGeom>
              <a:avLst/>
              <a:gdLst/>
              <a:ahLst/>
              <a:cxnLst/>
              <a:rect l="l" t="t" r="r" b="b"/>
              <a:pathLst>
                <a:path w="1625" h="336" extrusionOk="0">
                  <a:moveTo>
                    <a:pt x="67" y="1"/>
                  </a:moveTo>
                  <a:lnTo>
                    <a:pt x="34" y="34"/>
                  </a:lnTo>
                  <a:lnTo>
                    <a:pt x="0" y="68"/>
                  </a:lnTo>
                  <a:lnTo>
                    <a:pt x="0" y="101"/>
                  </a:lnTo>
                  <a:lnTo>
                    <a:pt x="17" y="185"/>
                  </a:lnTo>
                  <a:lnTo>
                    <a:pt x="67" y="269"/>
                  </a:lnTo>
                  <a:lnTo>
                    <a:pt x="134" y="319"/>
                  </a:lnTo>
                  <a:lnTo>
                    <a:pt x="235" y="336"/>
                  </a:lnTo>
                  <a:lnTo>
                    <a:pt x="1524" y="336"/>
                  </a:lnTo>
                  <a:lnTo>
                    <a:pt x="1575" y="319"/>
                  </a:lnTo>
                  <a:lnTo>
                    <a:pt x="1591" y="302"/>
                  </a:lnTo>
                  <a:lnTo>
                    <a:pt x="1625" y="269"/>
                  </a:lnTo>
                  <a:lnTo>
                    <a:pt x="1625" y="235"/>
                  </a:lnTo>
                  <a:lnTo>
                    <a:pt x="1625" y="202"/>
                  </a:lnTo>
                  <a:lnTo>
                    <a:pt x="1591" y="168"/>
                  </a:lnTo>
                  <a:lnTo>
                    <a:pt x="1575" y="135"/>
                  </a:lnTo>
                  <a:lnTo>
                    <a:pt x="235" y="135"/>
                  </a:lnTo>
                  <a:lnTo>
                    <a:pt x="201" y="1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1" name="Google Shape;5011;p333"/>
            <p:cNvSpPr/>
            <p:nvPr/>
          </p:nvSpPr>
          <p:spPr>
            <a:xfrm>
              <a:off x="2002375" y="1457325"/>
              <a:ext cx="57400" cy="5050"/>
            </a:xfrm>
            <a:custGeom>
              <a:avLst/>
              <a:gdLst/>
              <a:ahLst/>
              <a:cxnLst/>
              <a:rect l="l" t="t" r="r" b="b"/>
              <a:pathLst>
                <a:path w="2296" h="202" extrusionOk="0">
                  <a:moveTo>
                    <a:pt x="101" y="1"/>
                  </a:moveTo>
                  <a:lnTo>
                    <a:pt x="51" y="17"/>
                  </a:lnTo>
                  <a:lnTo>
                    <a:pt x="34" y="34"/>
                  </a:lnTo>
                  <a:lnTo>
                    <a:pt x="1" y="68"/>
                  </a:lnTo>
                  <a:lnTo>
                    <a:pt x="1" y="101"/>
                  </a:lnTo>
                  <a:lnTo>
                    <a:pt x="1" y="151"/>
                  </a:lnTo>
                  <a:lnTo>
                    <a:pt x="34" y="185"/>
                  </a:lnTo>
                  <a:lnTo>
                    <a:pt x="51" y="202"/>
                  </a:lnTo>
                  <a:lnTo>
                    <a:pt x="2228" y="202"/>
                  </a:lnTo>
                  <a:lnTo>
                    <a:pt x="2262" y="185"/>
                  </a:lnTo>
                  <a:lnTo>
                    <a:pt x="2279" y="151"/>
                  </a:lnTo>
                  <a:lnTo>
                    <a:pt x="2296" y="101"/>
                  </a:lnTo>
                  <a:lnTo>
                    <a:pt x="2279" y="68"/>
                  </a:lnTo>
                  <a:lnTo>
                    <a:pt x="2262" y="34"/>
                  </a:lnTo>
                  <a:lnTo>
                    <a:pt x="2228" y="17"/>
                  </a:lnTo>
                  <a:lnTo>
                    <a:pt x="219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2" name="Google Shape;5012;p333"/>
            <p:cNvSpPr/>
            <p:nvPr/>
          </p:nvSpPr>
          <p:spPr>
            <a:xfrm>
              <a:off x="1958825" y="1452300"/>
              <a:ext cx="42750" cy="42750"/>
            </a:xfrm>
            <a:custGeom>
              <a:avLst/>
              <a:gdLst/>
              <a:ahLst/>
              <a:cxnLst/>
              <a:rect l="l" t="t" r="r" b="b"/>
              <a:pathLst>
                <a:path w="1710" h="1710" extrusionOk="0">
                  <a:moveTo>
                    <a:pt x="855" y="202"/>
                  </a:moveTo>
                  <a:lnTo>
                    <a:pt x="989" y="218"/>
                  </a:lnTo>
                  <a:lnTo>
                    <a:pt x="1106" y="252"/>
                  </a:lnTo>
                  <a:lnTo>
                    <a:pt x="1223" y="302"/>
                  </a:lnTo>
                  <a:lnTo>
                    <a:pt x="1307" y="386"/>
                  </a:lnTo>
                  <a:lnTo>
                    <a:pt x="1391" y="486"/>
                  </a:lnTo>
                  <a:lnTo>
                    <a:pt x="1458" y="604"/>
                  </a:lnTo>
                  <a:lnTo>
                    <a:pt x="1491" y="721"/>
                  </a:lnTo>
                  <a:lnTo>
                    <a:pt x="1508" y="855"/>
                  </a:lnTo>
                  <a:lnTo>
                    <a:pt x="1491" y="989"/>
                  </a:lnTo>
                  <a:lnTo>
                    <a:pt x="1458" y="1106"/>
                  </a:lnTo>
                  <a:lnTo>
                    <a:pt x="1391" y="1207"/>
                  </a:lnTo>
                  <a:lnTo>
                    <a:pt x="1307" y="1307"/>
                  </a:lnTo>
                  <a:lnTo>
                    <a:pt x="1223" y="1391"/>
                  </a:lnTo>
                  <a:lnTo>
                    <a:pt x="1106" y="1458"/>
                  </a:lnTo>
                  <a:lnTo>
                    <a:pt x="989" y="1491"/>
                  </a:lnTo>
                  <a:lnTo>
                    <a:pt x="855" y="1508"/>
                  </a:lnTo>
                  <a:lnTo>
                    <a:pt x="721" y="1491"/>
                  </a:lnTo>
                  <a:lnTo>
                    <a:pt x="604" y="1458"/>
                  </a:lnTo>
                  <a:lnTo>
                    <a:pt x="486" y="1391"/>
                  </a:lnTo>
                  <a:lnTo>
                    <a:pt x="386" y="1307"/>
                  </a:lnTo>
                  <a:lnTo>
                    <a:pt x="319" y="1207"/>
                  </a:lnTo>
                  <a:lnTo>
                    <a:pt x="252" y="1106"/>
                  </a:lnTo>
                  <a:lnTo>
                    <a:pt x="218" y="989"/>
                  </a:lnTo>
                  <a:lnTo>
                    <a:pt x="202" y="855"/>
                  </a:lnTo>
                  <a:lnTo>
                    <a:pt x="218" y="721"/>
                  </a:lnTo>
                  <a:lnTo>
                    <a:pt x="252" y="604"/>
                  </a:lnTo>
                  <a:lnTo>
                    <a:pt x="319" y="486"/>
                  </a:lnTo>
                  <a:lnTo>
                    <a:pt x="386" y="386"/>
                  </a:lnTo>
                  <a:lnTo>
                    <a:pt x="486" y="302"/>
                  </a:lnTo>
                  <a:lnTo>
                    <a:pt x="604" y="252"/>
                  </a:lnTo>
                  <a:lnTo>
                    <a:pt x="721" y="218"/>
                  </a:lnTo>
                  <a:lnTo>
                    <a:pt x="855" y="202"/>
                  </a:lnTo>
                  <a:close/>
                  <a:moveTo>
                    <a:pt x="855" y="1"/>
                  </a:moveTo>
                  <a:lnTo>
                    <a:pt x="687" y="17"/>
                  </a:lnTo>
                  <a:lnTo>
                    <a:pt x="520" y="68"/>
                  </a:lnTo>
                  <a:lnTo>
                    <a:pt x="369" y="135"/>
                  </a:lnTo>
                  <a:lnTo>
                    <a:pt x="252" y="252"/>
                  </a:lnTo>
                  <a:lnTo>
                    <a:pt x="151" y="369"/>
                  </a:lnTo>
                  <a:lnTo>
                    <a:pt x="68" y="520"/>
                  </a:lnTo>
                  <a:lnTo>
                    <a:pt x="17" y="671"/>
                  </a:lnTo>
                  <a:lnTo>
                    <a:pt x="1" y="855"/>
                  </a:lnTo>
                  <a:lnTo>
                    <a:pt x="17" y="1022"/>
                  </a:lnTo>
                  <a:lnTo>
                    <a:pt x="68" y="1173"/>
                  </a:lnTo>
                  <a:lnTo>
                    <a:pt x="151" y="1324"/>
                  </a:lnTo>
                  <a:lnTo>
                    <a:pt x="252" y="1458"/>
                  </a:lnTo>
                  <a:lnTo>
                    <a:pt x="369" y="1558"/>
                  </a:lnTo>
                  <a:lnTo>
                    <a:pt x="520" y="1642"/>
                  </a:lnTo>
                  <a:lnTo>
                    <a:pt x="687" y="1692"/>
                  </a:lnTo>
                  <a:lnTo>
                    <a:pt x="855" y="1709"/>
                  </a:lnTo>
                  <a:lnTo>
                    <a:pt x="1022" y="1692"/>
                  </a:lnTo>
                  <a:lnTo>
                    <a:pt x="1190" y="1642"/>
                  </a:lnTo>
                  <a:lnTo>
                    <a:pt x="1324" y="1558"/>
                  </a:lnTo>
                  <a:lnTo>
                    <a:pt x="1458" y="1458"/>
                  </a:lnTo>
                  <a:lnTo>
                    <a:pt x="1558" y="1324"/>
                  </a:lnTo>
                  <a:lnTo>
                    <a:pt x="1642" y="1173"/>
                  </a:lnTo>
                  <a:lnTo>
                    <a:pt x="1692" y="1022"/>
                  </a:lnTo>
                  <a:lnTo>
                    <a:pt x="1709" y="855"/>
                  </a:lnTo>
                  <a:lnTo>
                    <a:pt x="1692" y="671"/>
                  </a:lnTo>
                  <a:lnTo>
                    <a:pt x="1642" y="520"/>
                  </a:lnTo>
                  <a:lnTo>
                    <a:pt x="1558" y="369"/>
                  </a:lnTo>
                  <a:lnTo>
                    <a:pt x="1458" y="252"/>
                  </a:lnTo>
                  <a:lnTo>
                    <a:pt x="1324" y="135"/>
                  </a:lnTo>
                  <a:lnTo>
                    <a:pt x="1190" y="68"/>
                  </a:lnTo>
                  <a:lnTo>
                    <a:pt x="1022" y="17"/>
                  </a:lnTo>
                  <a:lnTo>
                    <a:pt x="85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3" name="Google Shape;5013;p333"/>
            <p:cNvSpPr/>
            <p:nvPr/>
          </p:nvSpPr>
          <p:spPr>
            <a:xfrm>
              <a:off x="1970975" y="1466125"/>
              <a:ext cx="19275" cy="17200"/>
            </a:xfrm>
            <a:custGeom>
              <a:avLst/>
              <a:gdLst/>
              <a:ahLst/>
              <a:cxnLst/>
              <a:rect l="l" t="t" r="r" b="b"/>
              <a:pathLst>
                <a:path w="771" h="688" extrusionOk="0">
                  <a:moveTo>
                    <a:pt x="620" y="0"/>
                  </a:moveTo>
                  <a:lnTo>
                    <a:pt x="587" y="34"/>
                  </a:lnTo>
                  <a:lnTo>
                    <a:pt x="285" y="436"/>
                  </a:lnTo>
                  <a:lnTo>
                    <a:pt x="168" y="319"/>
                  </a:lnTo>
                  <a:lnTo>
                    <a:pt x="134" y="285"/>
                  </a:lnTo>
                  <a:lnTo>
                    <a:pt x="51" y="285"/>
                  </a:lnTo>
                  <a:lnTo>
                    <a:pt x="17" y="319"/>
                  </a:lnTo>
                  <a:lnTo>
                    <a:pt x="0" y="352"/>
                  </a:lnTo>
                  <a:lnTo>
                    <a:pt x="0" y="386"/>
                  </a:lnTo>
                  <a:lnTo>
                    <a:pt x="0" y="419"/>
                  </a:lnTo>
                  <a:lnTo>
                    <a:pt x="17" y="453"/>
                  </a:lnTo>
                  <a:lnTo>
                    <a:pt x="235" y="654"/>
                  </a:lnTo>
                  <a:lnTo>
                    <a:pt x="268" y="687"/>
                  </a:lnTo>
                  <a:lnTo>
                    <a:pt x="352" y="687"/>
                  </a:lnTo>
                  <a:lnTo>
                    <a:pt x="386" y="654"/>
                  </a:lnTo>
                  <a:lnTo>
                    <a:pt x="754" y="151"/>
                  </a:lnTo>
                  <a:lnTo>
                    <a:pt x="771" y="118"/>
                  </a:lnTo>
                  <a:lnTo>
                    <a:pt x="771" y="84"/>
                  </a:lnTo>
                  <a:lnTo>
                    <a:pt x="754" y="51"/>
                  </a:lnTo>
                  <a:lnTo>
                    <a:pt x="737" y="17"/>
                  </a:lnTo>
                  <a:lnTo>
                    <a:pt x="687"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grpSp>
        <p:nvGrpSpPr>
          <p:cNvPr id="5014" name="Google Shape;5014;p333"/>
          <p:cNvGrpSpPr/>
          <p:nvPr/>
        </p:nvGrpSpPr>
        <p:grpSpPr>
          <a:xfrm>
            <a:off x="5795021" y="1417053"/>
            <a:ext cx="742953" cy="578700"/>
            <a:chOff x="1586550" y="2587575"/>
            <a:chExt cx="102200" cy="79600"/>
          </a:xfrm>
        </p:grpSpPr>
        <p:sp>
          <p:nvSpPr>
            <p:cNvPr id="5015" name="Google Shape;5015;p333"/>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6" name="Google Shape;5016;p333"/>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7" name="Google Shape;5017;p333"/>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8" name="Google Shape;5018;p333"/>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9" name="Google Shape;5019;p333"/>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0" name="Google Shape;5020;p333"/>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1" name="Google Shape;5021;p333"/>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2" name="Google Shape;5022;p333"/>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3" name="Google Shape;5023;p333"/>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4" name="Google Shape;5024;p333"/>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5" name="Google Shape;5025;p333"/>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sp>
        <p:nvSpPr>
          <p:cNvPr id="5026" name="Google Shape;5026;p33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16</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30"/>
        <p:cNvGrpSpPr/>
        <p:nvPr/>
      </p:nvGrpSpPr>
      <p:grpSpPr>
        <a:xfrm>
          <a:off x="0" y="0"/>
          <a:ext cx="0" cy="0"/>
          <a:chOff x="0" y="0"/>
          <a:chExt cx="0" cy="0"/>
        </a:xfrm>
      </p:grpSpPr>
      <p:sp>
        <p:nvSpPr>
          <p:cNvPr id="5031" name="Google Shape;5031;p334"/>
          <p:cNvSpPr txBox="1">
            <a:spLocks noGrp="1"/>
          </p:cNvSpPr>
          <p:nvPr>
            <p:ph type="title"/>
          </p:nvPr>
        </p:nvSpPr>
        <p:spPr>
          <a:xfrm>
            <a:off x="4306618" y="786994"/>
            <a:ext cx="4369500" cy="81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Financial wellness through your HSA</a:t>
            </a:r>
            <a:endParaRPr/>
          </a:p>
        </p:txBody>
      </p:sp>
      <p:pic>
        <p:nvPicPr>
          <p:cNvPr id="5032" name="Google Shape;5032;p334" title="AdobeStock_738206189.jpeg"/>
          <p:cNvPicPr preferRelativeResize="0">
            <a:picLocks noGrp="1"/>
          </p:cNvPicPr>
          <p:nvPr>
            <p:ph type="pic" idx="2"/>
          </p:nvPr>
        </p:nvPicPr>
        <p:blipFill rotWithShape="1">
          <a:blip r:embed="rId3">
            <a:alphaModFix/>
          </a:blip>
          <a:srcRect l="13184" r="28737"/>
          <a:stretch/>
        </p:blipFill>
        <p:spPr>
          <a:xfrm>
            <a:off x="348885" y="407194"/>
            <a:ext cx="3610500" cy="4146300"/>
          </a:xfrm>
          <a:prstGeom prst="roundRect">
            <a:avLst>
              <a:gd name="adj" fmla="val 16667"/>
            </a:avLst>
          </a:prstGeom>
        </p:spPr>
      </p:pic>
      <p:sp>
        <p:nvSpPr>
          <p:cNvPr id="5033" name="Google Shape;5033;p334"/>
          <p:cNvSpPr txBox="1">
            <a:spLocks noGrp="1"/>
          </p:cNvSpPr>
          <p:nvPr>
            <p:ph type="body" idx="1"/>
          </p:nvPr>
        </p:nvSpPr>
        <p:spPr>
          <a:xfrm>
            <a:off x="4271400" y="2156825"/>
            <a:ext cx="4404600" cy="1943400"/>
          </a:xfrm>
          <a:prstGeom prst="rect">
            <a:avLst/>
          </a:prstGeom>
        </p:spPr>
        <p:txBody>
          <a:bodyPr spcFirstLastPara="1" wrap="square" lIns="0" tIns="0" rIns="0" bIns="0" anchor="t" anchorCtr="0">
            <a:noAutofit/>
          </a:bodyPr>
          <a:lstStyle/>
          <a:p>
            <a:pPr marL="457200" lvl="0" indent="-320669" algn="l" rtl="0">
              <a:lnSpc>
                <a:spcPct val="100000"/>
              </a:lnSpc>
              <a:spcBef>
                <a:spcPts val="1350"/>
              </a:spcBef>
              <a:spcAft>
                <a:spcPts val="0"/>
              </a:spcAft>
              <a:buSzPts val="1450"/>
              <a:buChar char="●"/>
            </a:pPr>
            <a:r>
              <a:rPr lang="en" sz="1450"/>
              <a:t>Investment guidance tool</a:t>
            </a:r>
            <a:endParaRPr sz="1450"/>
          </a:p>
          <a:p>
            <a:pPr marL="457200" lvl="0" indent="-320669" algn="l" rtl="0">
              <a:lnSpc>
                <a:spcPct val="100000"/>
              </a:lnSpc>
              <a:spcBef>
                <a:spcPts val="1350"/>
              </a:spcBef>
              <a:spcAft>
                <a:spcPts val="1000"/>
              </a:spcAft>
              <a:buSzPts val="1450"/>
              <a:buChar char="●"/>
            </a:pPr>
            <a:r>
              <a:rPr lang="en" sz="1450"/>
              <a:t>My HSA planner</a:t>
            </a:r>
            <a:endParaRPr sz="1450"/>
          </a:p>
        </p:txBody>
      </p:sp>
      <p:sp>
        <p:nvSpPr>
          <p:cNvPr id="5034" name="Google Shape;5034;p33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17</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38"/>
        <p:cNvGrpSpPr/>
        <p:nvPr/>
      </p:nvGrpSpPr>
      <p:grpSpPr>
        <a:xfrm>
          <a:off x="0" y="0"/>
          <a:ext cx="0" cy="0"/>
          <a:chOff x="0" y="0"/>
          <a:chExt cx="0" cy="0"/>
        </a:xfrm>
      </p:grpSpPr>
      <p:sp>
        <p:nvSpPr>
          <p:cNvPr id="5039" name="Google Shape;5039;p335"/>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Account access</a:t>
            </a:r>
            <a:endParaRPr/>
          </a:p>
        </p:txBody>
      </p:sp>
      <p:sp>
        <p:nvSpPr>
          <p:cNvPr id="5040" name="Google Shape;5040;p335"/>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Online account</a:t>
            </a:r>
            <a:endParaRPr/>
          </a:p>
        </p:txBody>
      </p:sp>
      <p:sp>
        <p:nvSpPr>
          <p:cNvPr id="5041" name="Google Shape;5041;p335"/>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Mobile app</a:t>
            </a:r>
            <a:endParaRPr/>
          </a:p>
        </p:txBody>
      </p:sp>
      <p:sp>
        <p:nvSpPr>
          <p:cNvPr id="5042" name="Google Shape;5042;p335"/>
          <p:cNvSpPr>
            <a:spLocks noGrp="1"/>
          </p:cNvSpPr>
          <p:nvPr>
            <p:ph type="pic" idx="2"/>
          </p:nvPr>
        </p:nvSpPr>
        <p:spPr>
          <a:xfrm>
            <a:off x="1396605" y="1142575"/>
            <a:ext cx="3124200" cy="1686300"/>
          </a:xfrm>
          <a:prstGeom prst="round2SameRect">
            <a:avLst>
              <a:gd name="adj1" fmla="val 16667"/>
              <a:gd name="adj2" fmla="val 0"/>
            </a:avLst>
          </a:prstGeom>
        </p:spPr>
      </p:sp>
      <p:sp>
        <p:nvSpPr>
          <p:cNvPr id="5043" name="Google Shape;5043;p335"/>
          <p:cNvSpPr>
            <a:spLocks noGrp="1"/>
          </p:cNvSpPr>
          <p:nvPr>
            <p:ph type="pic" idx="3"/>
          </p:nvPr>
        </p:nvSpPr>
        <p:spPr>
          <a:xfrm>
            <a:off x="4620214" y="1142575"/>
            <a:ext cx="3124200" cy="1686300"/>
          </a:xfrm>
          <a:prstGeom prst="round2SameRect">
            <a:avLst>
              <a:gd name="adj1" fmla="val 16667"/>
              <a:gd name="adj2" fmla="val 0"/>
            </a:avLst>
          </a:prstGeom>
        </p:spPr>
      </p:sp>
      <p:pic>
        <p:nvPicPr>
          <p:cNvPr id="5044" name="Google Shape;5044;p335"/>
          <p:cNvPicPr preferRelativeResize="0"/>
          <p:nvPr/>
        </p:nvPicPr>
        <p:blipFill rotWithShape="1">
          <a:blip r:embed="rId3">
            <a:alphaModFix/>
          </a:blip>
          <a:srcRect l="2715" t="1188" r="7696" b="15735"/>
          <a:stretch/>
        </p:blipFill>
        <p:spPr>
          <a:xfrm>
            <a:off x="1397325" y="1142575"/>
            <a:ext cx="3124200" cy="1665600"/>
          </a:xfrm>
          <a:prstGeom prst="round2SameRect">
            <a:avLst>
              <a:gd name="adj1" fmla="val 2904"/>
              <a:gd name="adj2" fmla="val 0"/>
            </a:avLst>
          </a:prstGeom>
          <a:noFill/>
          <a:ln>
            <a:noFill/>
          </a:ln>
        </p:spPr>
      </p:pic>
      <p:pic>
        <p:nvPicPr>
          <p:cNvPr id="5045" name="Google Shape;5045;p335" title="AdobeStock_1885094398.jpeg"/>
          <p:cNvPicPr preferRelativeResize="0"/>
          <p:nvPr/>
        </p:nvPicPr>
        <p:blipFill rotWithShape="1">
          <a:blip r:embed="rId4">
            <a:alphaModFix/>
          </a:blip>
          <a:srcRect l="13971" t="8099" b="23087"/>
          <a:stretch/>
        </p:blipFill>
        <p:spPr>
          <a:xfrm>
            <a:off x="4620225" y="1142575"/>
            <a:ext cx="3124200" cy="1665600"/>
          </a:xfrm>
          <a:prstGeom prst="round2SameRect">
            <a:avLst>
              <a:gd name="adj1" fmla="val 4249"/>
              <a:gd name="adj2" fmla="val 0"/>
            </a:avLst>
          </a:prstGeom>
          <a:noFill/>
          <a:ln>
            <a:noFill/>
          </a:ln>
        </p:spPr>
      </p:pic>
      <p:grpSp>
        <p:nvGrpSpPr>
          <p:cNvPr id="5046" name="Google Shape;5046;p335"/>
          <p:cNvGrpSpPr/>
          <p:nvPr/>
        </p:nvGrpSpPr>
        <p:grpSpPr>
          <a:xfrm>
            <a:off x="1583037" y="3438043"/>
            <a:ext cx="472027" cy="384166"/>
            <a:chOff x="1198350" y="1044000"/>
            <a:chExt cx="116850" cy="95100"/>
          </a:xfrm>
        </p:grpSpPr>
        <p:sp>
          <p:nvSpPr>
            <p:cNvPr id="5047" name="Google Shape;5047;p335"/>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8" name="Google Shape;5048;p335"/>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9" name="Google Shape;5049;p335"/>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0" name="Google Shape;5050;p335"/>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1" name="Google Shape;5051;p335"/>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2" name="Google Shape;5052;p335"/>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3" name="Google Shape;5053;p335"/>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4" name="Google Shape;5054;p335"/>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5" name="Google Shape;5055;p335"/>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56" name="Google Shape;5056;p335"/>
          <p:cNvGrpSpPr/>
          <p:nvPr/>
        </p:nvGrpSpPr>
        <p:grpSpPr>
          <a:xfrm>
            <a:off x="4836953" y="3438043"/>
            <a:ext cx="304687" cy="395881"/>
            <a:chOff x="648075" y="1240000"/>
            <a:chExt cx="75425" cy="98000"/>
          </a:xfrm>
        </p:grpSpPr>
        <p:sp>
          <p:nvSpPr>
            <p:cNvPr id="5057" name="Google Shape;5057;p335"/>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8" name="Google Shape;5058;p335"/>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9" name="Google Shape;5059;p335"/>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0" name="Google Shape;5060;p335"/>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1" name="Google Shape;5061;p335"/>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2" name="Google Shape;5062;p335"/>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3" name="Google Shape;5063;p335"/>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4" name="Google Shape;5064;p335"/>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5" name="Google Shape;5065;p335"/>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6" name="Google Shape;5066;p335"/>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7" name="Google Shape;5067;p335"/>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68" name="Google Shape;5068;p33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18</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72"/>
        <p:cNvGrpSpPr/>
        <p:nvPr/>
      </p:nvGrpSpPr>
      <p:grpSpPr>
        <a:xfrm>
          <a:off x="0" y="0"/>
          <a:ext cx="0" cy="0"/>
          <a:chOff x="0" y="0"/>
          <a:chExt cx="0" cy="0"/>
        </a:xfrm>
      </p:grpSpPr>
      <p:grpSp>
        <p:nvGrpSpPr>
          <p:cNvPr id="5073" name="Google Shape;5073;p336"/>
          <p:cNvGrpSpPr/>
          <p:nvPr/>
        </p:nvGrpSpPr>
        <p:grpSpPr>
          <a:xfrm>
            <a:off x="2488569" y="905101"/>
            <a:ext cx="2057672" cy="4039572"/>
            <a:chOff x="5324425" y="621625"/>
            <a:chExt cx="2137175" cy="4195650"/>
          </a:xfrm>
        </p:grpSpPr>
        <p:sp>
          <p:nvSpPr>
            <p:cNvPr id="5074" name="Google Shape;5074;p336"/>
            <p:cNvSpPr/>
            <p:nvPr/>
          </p:nvSpPr>
          <p:spPr>
            <a:xfrm>
              <a:off x="5442250" y="756450"/>
              <a:ext cx="1900800" cy="3901800"/>
            </a:xfrm>
            <a:prstGeom prst="roundRect">
              <a:avLst>
                <a:gd name="adj" fmla="val 15113"/>
              </a:avLst>
            </a:prstGeom>
            <a:solidFill>
              <a:srgbClr val="E2F0F9">
                <a:alpha val="56080"/>
              </a:srgbClr>
            </a:solidFill>
            <a:ln>
              <a:noFill/>
            </a:ln>
            <a:effectLst>
              <a:outerShdw blurRad="82532" dist="256766" dir="1800000" algn="bl" rotWithShape="0">
                <a:schemeClr val="accent4">
                  <a:alpha val="90000"/>
                </a:schemeClr>
              </a:outerShdw>
            </a:effectLst>
          </p:spPr>
          <p:txBody>
            <a:bodyPr spcFirstLastPara="1" wrap="square" lIns="88025" tIns="88025" rIns="88025" bIns="88025" anchor="ctr" anchorCtr="0">
              <a:noAutofit/>
            </a:bodyPr>
            <a:lstStyle/>
            <a:p>
              <a:pPr marL="0" lvl="0" indent="0" algn="ctr" rtl="0">
                <a:spcBef>
                  <a:spcPts val="0"/>
                </a:spcBef>
                <a:spcAft>
                  <a:spcPts val="0"/>
                </a:spcAft>
                <a:buNone/>
              </a:pPr>
              <a:endParaRPr sz="1348">
                <a:latin typeface="Poppins Medium"/>
                <a:ea typeface="Poppins Medium"/>
                <a:cs typeface="Poppins Medium"/>
                <a:sym typeface="Poppins Medium"/>
              </a:endParaRPr>
            </a:p>
          </p:txBody>
        </p:sp>
        <p:grpSp>
          <p:nvGrpSpPr>
            <p:cNvPr id="5075" name="Google Shape;5075;p336"/>
            <p:cNvGrpSpPr/>
            <p:nvPr/>
          </p:nvGrpSpPr>
          <p:grpSpPr>
            <a:xfrm>
              <a:off x="5324425" y="621625"/>
              <a:ext cx="2137175" cy="4195650"/>
              <a:chOff x="5324425" y="621625"/>
              <a:chExt cx="2137175" cy="4195650"/>
            </a:xfrm>
          </p:grpSpPr>
          <p:pic>
            <p:nvPicPr>
              <p:cNvPr id="5076" name="Google Shape;5076;p336" title="AdobeStock_528312842.jpeg"/>
              <p:cNvPicPr preferRelativeResize="0"/>
              <p:nvPr/>
            </p:nvPicPr>
            <p:blipFill rotWithShape="1">
              <a:blip r:embed="rId3">
                <a:alphaModFix/>
              </a:blip>
              <a:srcRect l="36410" t="2775" r="36543" b="2832"/>
              <a:stretch/>
            </p:blipFill>
            <p:spPr>
              <a:xfrm>
                <a:off x="5324425" y="621625"/>
                <a:ext cx="2137175" cy="4195650"/>
              </a:xfrm>
              <a:prstGeom prst="rect">
                <a:avLst/>
              </a:prstGeom>
              <a:noFill/>
              <a:ln>
                <a:noFill/>
              </a:ln>
            </p:spPr>
          </p:pic>
          <p:grpSp>
            <p:nvGrpSpPr>
              <p:cNvPr id="5077" name="Google Shape;5077;p336"/>
              <p:cNvGrpSpPr/>
              <p:nvPr/>
            </p:nvGrpSpPr>
            <p:grpSpPr>
              <a:xfrm>
                <a:off x="5503750" y="763200"/>
                <a:ext cx="1791000" cy="3833325"/>
                <a:chOff x="5503750" y="763200"/>
                <a:chExt cx="1791000" cy="3833325"/>
              </a:xfrm>
            </p:grpSpPr>
            <p:pic>
              <p:nvPicPr>
                <p:cNvPr id="5078" name="Google Shape;5078;p336" title="IMG_7793.png"/>
                <p:cNvPicPr preferRelativeResize="0"/>
                <p:nvPr/>
              </p:nvPicPr>
              <p:blipFill rotWithShape="1">
                <a:blip r:embed="rId4">
                  <a:alphaModFix/>
                </a:blip>
                <a:srcRect l="-284" t="760" r="-1044" b="85389"/>
                <a:stretch/>
              </p:blipFill>
              <p:spPr>
                <a:xfrm>
                  <a:off x="5503750" y="763200"/>
                  <a:ext cx="1791000" cy="530700"/>
                </a:xfrm>
                <a:prstGeom prst="round2SameRect">
                  <a:avLst>
                    <a:gd name="adj1" fmla="val 50000"/>
                    <a:gd name="adj2" fmla="val 0"/>
                  </a:avLst>
                </a:prstGeom>
                <a:noFill/>
                <a:ln>
                  <a:noFill/>
                </a:ln>
              </p:spPr>
            </p:pic>
            <p:pic>
              <p:nvPicPr>
                <p:cNvPr id="5079" name="Google Shape;5079;p336" title="IMG_7793.png"/>
                <p:cNvPicPr preferRelativeResize="0"/>
                <p:nvPr/>
              </p:nvPicPr>
              <p:blipFill rotWithShape="1">
                <a:blip r:embed="rId4">
                  <a:alphaModFix/>
                </a:blip>
                <a:srcRect l="20" t="85524" b="1794"/>
                <a:stretch/>
              </p:blipFill>
              <p:spPr>
                <a:xfrm>
                  <a:off x="5504400" y="4099125"/>
                  <a:ext cx="1777200" cy="497400"/>
                </a:xfrm>
                <a:prstGeom prst="round2SameRect">
                  <a:avLst>
                    <a:gd name="adj1" fmla="val 0"/>
                    <a:gd name="adj2" fmla="val 50000"/>
                  </a:avLst>
                </a:prstGeom>
                <a:noFill/>
                <a:ln>
                  <a:noFill/>
                </a:ln>
              </p:spPr>
            </p:pic>
            <p:pic>
              <p:nvPicPr>
                <p:cNvPr id="5080" name="Google Shape;5080;p336" title="IMG_7796.png"/>
                <p:cNvPicPr preferRelativeResize="0"/>
                <p:nvPr/>
              </p:nvPicPr>
              <p:blipFill rotWithShape="1">
                <a:blip r:embed="rId5">
                  <a:alphaModFix/>
                </a:blip>
                <a:srcRect t="49754" b="17697"/>
                <a:stretch/>
              </p:blipFill>
              <p:spPr>
                <a:xfrm>
                  <a:off x="5504429" y="3040615"/>
                  <a:ext cx="1777217" cy="1253637"/>
                </a:xfrm>
                <a:prstGeom prst="rect">
                  <a:avLst/>
                </a:prstGeom>
                <a:noFill/>
                <a:ln>
                  <a:noFill/>
                </a:ln>
              </p:spPr>
            </p:pic>
            <p:pic>
              <p:nvPicPr>
                <p:cNvPr id="5081" name="Google Shape;5081;p336"/>
                <p:cNvPicPr preferRelativeResize="0"/>
                <p:nvPr/>
              </p:nvPicPr>
              <p:blipFill rotWithShape="1">
                <a:blip r:embed="rId6">
                  <a:alphaModFix/>
                </a:blip>
                <a:srcRect l="3285" t="62722" r="5732" b="31644"/>
                <a:stretch/>
              </p:blipFill>
              <p:spPr>
                <a:xfrm>
                  <a:off x="5562772" y="3763545"/>
                  <a:ext cx="1616980" cy="220306"/>
                </a:xfrm>
                <a:prstGeom prst="rect">
                  <a:avLst/>
                </a:prstGeom>
                <a:noFill/>
                <a:ln>
                  <a:noFill/>
                </a:ln>
              </p:spPr>
            </p:pic>
            <p:pic>
              <p:nvPicPr>
                <p:cNvPr id="5082" name="Google Shape;5082;p336"/>
                <p:cNvPicPr preferRelativeResize="0"/>
                <p:nvPr/>
              </p:nvPicPr>
              <p:blipFill rotWithShape="1">
                <a:blip r:embed="rId6">
                  <a:alphaModFix/>
                </a:blip>
                <a:srcRect b="55329"/>
                <a:stretch/>
              </p:blipFill>
              <p:spPr>
                <a:xfrm>
                  <a:off x="5504377" y="1293788"/>
                  <a:ext cx="1777215" cy="1746825"/>
                </a:xfrm>
                <a:prstGeom prst="rect">
                  <a:avLst/>
                </a:prstGeom>
                <a:noFill/>
                <a:ln>
                  <a:noFill/>
                </a:ln>
              </p:spPr>
            </p:pic>
            <p:sp>
              <p:nvSpPr>
                <p:cNvPr id="5083" name="Google Shape;5083;p336"/>
                <p:cNvSpPr/>
                <p:nvPr/>
              </p:nvSpPr>
              <p:spPr>
                <a:xfrm>
                  <a:off x="5864670" y="3763545"/>
                  <a:ext cx="1292400" cy="2040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5084" name="Google Shape;5084;p336"/>
                <p:cNvSpPr txBox="1"/>
                <p:nvPr/>
              </p:nvSpPr>
              <p:spPr>
                <a:xfrm>
                  <a:off x="5785504" y="3717287"/>
                  <a:ext cx="1246200" cy="266700"/>
                </a:xfrm>
                <a:prstGeom prst="rect">
                  <a:avLst/>
                </a:prstGeom>
                <a:noFill/>
                <a:ln>
                  <a:noFill/>
                </a:ln>
              </p:spPr>
              <p:txBody>
                <a:bodyPr spcFirstLastPara="1" wrap="square" lIns="90750" tIns="90750" rIns="90750" bIns="90750" anchor="t" anchorCtr="0">
                  <a:noAutofit/>
                </a:bodyPr>
                <a:lstStyle/>
                <a:p>
                  <a:pPr marL="0" lvl="0" indent="0" algn="l" rtl="0">
                    <a:spcBef>
                      <a:spcPts val="0"/>
                    </a:spcBef>
                    <a:spcAft>
                      <a:spcPts val="0"/>
                    </a:spcAft>
                    <a:buNone/>
                  </a:pPr>
                  <a:r>
                    <a:rPr lang="en" sz="695">
                      <a:solidFill>
                        <a:srgbClr val="0880BC"/>
                      </a:solidFill>
                      <a:latin typeface="Inter Medium"/>
                      <a:ea typeface="Inter Medium"/>
                      <a:cs typeface="Inter Medium"/>
                      <a:sym typeface="Inter Medium"/>
                    </a:rPr>
                    <a:t>Scan Item for Eligibility</a:t>
                  </a:r>
                  <a:endParaRPr sz="695">
                    <a:solidFill>
                      <a:srgbClr val="0880BC"/>
                    </a:solidFill>
                    <a:latin typeface="Inter Medium"/>
                    <a:ea typeface="Inter Medium"/>
                    <a:cs typeface="Inter Medium"/>
                    <a:sym typeface="Inter Medium"/>
                  </a:endParaRPr>
                </a:p>
              </p:txBody>
            </p:sp>
            <p:pic>
              <p:nvPicPr>
                <p:cNvPr id="5085" name="Google Shape;5085;p336" title="IMG_7796.png"/>
                <p:cNvPicPr preferRelativeResize="0"/>
                <p:nvPr/>
              </p:nvPicPr>
              <p:blipFill rotWithShape="1">
                <a:blip r:embed="rId5">
                  <a:alphaModFix/>
                </a:blip>
                <a:srcRect t="68676" b="25604"/>
                <a:stretch/>
              </p:blipFill>
              <p:spPr>
                <a:xfrm>
                  <a:off x="5504429" y="4033667"/>
                  <a:ext cx="1777217" cy="220308"/>
                </a:xfrm>
                <a:prstGeom prst="rect">
                  <a:avLst/>
                </a:prstGeom>
                <a:noFill/>
                <a:ln>
                  <a:noFill/>
                </a:ln>
              </p:spPr>
            </p:pic>
            <p:sp>
              <p:nvSpPr>
                <p:cNvPr id="5086" name="Google Shape;5086;p336"/>
                <p:cNvSpPr/>
                <p:nvPr/>
              </p:nvSpPr>
              <p:spPr>
                <a:xfrm>
                  <a:off x="5599366" y="1562261"/>
                  <a:ext cx="1027200" cy="1854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5087" name="Google Shape;5087;p336"/>
                <p:cNvSpPr txBox="1"/>
                <p:nvPr/>
              </p:nvSpPr>
              <p:spPr>
                <a:xfrm>
                  <a:off x="5504429" y="1442558"/>
                  <a:ext cx="1246200" cy="351600"/>
                </a:xfrm>
                <a:prstGeom prst="rect">
                  <a:avLst/>
                </a:prstGeom>
                <a:noFill/>
                <a:ln>
                  <a:noFill/>
                </a:ln>
              </p:spPr>
              <p:txBody>
                <a:bodyPr spcFirstLastPara="1" wrap="square" lIns="90750" tIns="90750" rIns="90750" bIns="90750" anchor="t" anchorCtr="0">
                  <a:noAutofit/>
                </a:bodyPr>
                <a:lstStyle/>
                <a:p>
                  <a:pPr marL="0" lvl="0" indent="0" algn="l" rtl="0">
                    <a:lnSpc>
                      <a:spcPct val="110000"/>
                    </a:lnSpc>
                    <a:spcBef>
                      <a:spcPts val="0"/>
                    </a:spcBef>
                    <a:spcAft>
                      <a:spcPts val="0"/>
                    </a:spcAft>
                    <a:buNone/>
                  </a:pPr>
                  <a:r>
                    <a:rPr lang="en" sz="645">
                      <a:solidFill>
                        <a:srgbClr val="121212"/>
                      </a:solidFill>
                      <a:latin typeface="Inter SemiBold"/>
                      <a:ea typeface="Inter SemiBold"/>
                      <a:cs typeface="Inter SemiBold"/>
                      <a:sym typeface="Inter SemiBold"/>
                    </a:rPr>
                    <a:t>01/01/2026-12/31/2026</a:t>
                  </a:r>
                  <a:endParaRPr sz="645">
                    <a:solidFill>
                      <a:srgbClr val="121212"/>
                    </a:solidFill>
                    <a:latin typeface="Inter SemiBold"/>
                    <a:ea typeface="Inter SemiBold"/>
                    <a:cs typeface="Inter SemiBold"/>
                    <a:sym typeface="Inter SemiBold"/>
                  </a:endParaRPr>
                </a:p>
                <a:p>
                  <a:pPr marL="0" lvl="0" indent="0" algn="l" rtl="0">
                    <a:lnSpc>
                      <a:spcPct val="110000"/>
                    </a:lnSpc>
                    <a:spcBef>
                      <a:spcPts val="0"/>
                    </a:spcBef>
                    <a:spcAft>
                      <a:spcPts val="0"/>
                    </a:spcAft>
                    <a:buNone/>
                  </a:pPr>
                  <a:r>
                    <a:rPr lang="en" sz="248">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01/01/2026</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12/31/2026</a:t>
                  </a:r>
                  <a:endParaRPr sz="447">
                    <a:solidFill>
                      <a:srgbClr val="737373"/>
                    </a:solidFill>
                    <a:latin typeface="Inter Medium"/>
                    <a:ea typeface="Inter Medium"/>
                    <a:cs typeface="Inter Medium"/>
                    <a:sym typeface="Inter Medium"/>
                  </a:endParaRPr>
                </a:p>
              </p:txBody>
            </p:sp>
            <p:pic>
              <p:nvPicPr>
                <p:cNvPr id="5088" name="Google Shape;5088;p336" title="IMG_7795.png"/>
                <p:cNvPicPr preferRelativeResize="0"/>
                <p:nvPr/>
              </p:nvPicPr>
              <p:blipFill rotWithShape="1">
                <a:blip r:embed="rId7">
                  <a:alphaModFix/>
                </a:blip>
                <a:srcRect t="8047" b="82328"/>
                <a:stretch/>
              </p:blipFill>
              <p:spPr>
                <a:xfrm>
                  <a:off x="5513250" y="915225"/>
                  <a:ext cx="1777200" cy="370200"/>
                </a:xfrm>
                <a:prstGeom prst="round2SameRect">
                  <a:avLst>
                    <a:gd name="adj1" fmla="val 32111"/>
                    <a:gd name="adj2" fmla="val 0"/>
                  </a:avLst>
                </a:prstGeom>
                <a:noFill/>
                <a:ln>
                  <a:noFill/>
                </a:ln>
              </p:spPr>
            </p:pic>
            <p:pic>
              <p:nvPicPr>
                <p:cNvPr id="5089" name="Google Shape;5089;p336" title="IMG_7795.png"/>
                <p:cNvPicPr preferRelativeResize="0"/>
                <p:nvPr/>
              </p:nvPicPr>
              <p:blipFill rotWithShape="1">
                <a:blip r:embed="rId7">
                  <a:alphaModFix/>
                </a:blip>
                <a:srcRect l="90" t="20240" r="120" b="75643"/>
                <a:stretch/>
              </p:blipFill>
              <p:spPr>
                <a:xfrm>
                  <a:off x="5504425" y="1276500"/>
                  <a:ext cx="1777226" cy="158899"/>
                </a:xfrm>
                <a:prstGeom prst="rect">
                  <a:avLst/>
                </a:prstGeom>
                <a:noFill/>
                <a:ln>
                  <a:noFill/>
                </a:ln>
              </p:spPr>
            </p:pic>
          </p:grpSp>
        </p:grpSp>
      </p:grpSp>
      <p:sp>
        <p:nvSpPr>
          <p:cNvPr id="5090" name="Google Shape;5090;p336"/>
          <p:cNvSpPr txBox="1">
            <a:spLocks noGrp="1"/>
          </p:cNvSpPr>
          <p:nvPr>
            <p:ph type="title"/>
          </p:nvPr>
        </p:nvSpPr>
        <p:spPr>
          <a:xfrm>
            <a:off x="314700" y="336525"/>
            <a:ext cx="5018100" cy="4782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5091" name="Google Shape;5091;p336"/>
          <p:cNvCxnSpPr/>
          <p:nvPr/>
        </p:nvCxnSpPr>
        <p:spPr>
          <a:xfrm>
            <a:off x="2260210" y="1935569"/>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092" name="Google Shape;5092;p336"/>
          <p:cNvSpPr/>
          <p:nvPr/>
        </p:nvSpPr>
        <p:spPr>
          <a:xfrm>
            <a:off x="460679" y="1647872"/>
            <a:ext cx="1913100" cy="5637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Get instant notifications</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on the status of your claims.</a:t>
            </a:r>
            <a:endParaRPr sz="770" i="0" u="none" strike="noStrike" cap="none">
              <a:solidFill>
                <a:schemeClr val="dk1"/>
              </a:solidFill>
              <a:latin typeface="Poppins Medium"/>
              <a:ea typeface="Poppins Medium"/>
              <a:cs typeface="Poppins Medium"/>
              <a:sym typeface="Poppins Medium"/>
            </a:endParaRPr>
          </a:p>
        </p:txBody>
      </p:sp>
      <p:cxnSp>
        <p:nvCxnSpPr>
          <p:cNvPr id="5093" name="Google Shape;5093;p336"/>
          <p:cNvCxnSpPr/>
          <p:nvPr/>
        </p:nvCxnSpPr>
        <p:spPr>
          <a:xfrm>
            <a:off x="2068429" y="2794976"/>
            <a:ext cx="699900" cy="593700"/>
          </a:xfrm>
          <a:prstGeom prst="bentConnector3">
            <a:avLst>
              <a:gd name="adj1" fmla="val 50005"/>
            </a:avLst>
          </a:prstGeom>
          <a:noFill/>
          <a:ln w="18350" cap="flat" cmpd="sng">
            <a:solidFill>
              <a:schemeClr val="dk1"/>
            </a:solidFill>
            <a:prstDash val="dot"/>
            <a:round/>
            <a:headEnd type="none" w="sm" len="sm"/>
            <a:tailEnd type="triangle" w="med" len="med"/>
          </a:ln>
        </p:spPr>
      </p:cxnSp>
      <p:sp>
        <p:nvSpPr>
          <p:cNvPr id="5094" name="Google Shape;5094;p336"/>
          <p:cNvSpPr/>
          <p:nvPr/>
        </p:nvSpPr>
        <p:spPr>
          <a:xfrm>
            <a:off x="452015" y="2499690"/>
            <a:ext cx="1921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File a claim and upload documentation</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in seconds using your phone’s camera.</a:t>
            </a:r>
            <a:endParaRPr sz="770" i="0" u="none" strike="noStrike" cap="none">
              <a:solidFill>
                <a:schemeClr val="dk1"/>
              </a:solidFill>
              <a:latin typeface="Poppins Medium"/>
              <a:ea typeface="Poppins Medium"/>
              <a:cs typeface="Poppins Medium"/>
              <a:sym typeface="Poppins Medium"/>
            </a:endParaRPr>
          </a:p>
        </p:txBody>
      </p:sp>
      <p:cxnSp>
        <p:nvCxnSpPr>
          <p:cNvPr id="5095" name="Google Shape;5095;p336"/>
          <p:cNvCxnSpPr/>
          <p:nvPr/>
        </p:nvCxnSpPr>
        <p:spPr>
          <a:xfrm>
            <a:off x="2260210" y="3633701"/>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096" name="Google Shape;5096;p336"/>
          <p:cNvSpPr/>
          <p:nvPr/>
        </p:nvSpPr>
        <p:spPr>
          <a:xfrm>
            <a:off x="454325" y="3452558"/>
            <a:ext cx="19197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Scan an item’s barcode</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with your phone’s camera to determine if it is an </a:t>
            </a:r>
            <a:r>
              <a:rPr lang="en" sz="770" b="1" i="0" u="none" strike="noStrike" cap="none">
                <a:solidFill>
                  <a:schemeClr val="dk2"/>
                </a:solidFill>
                <a:latin typeface="Poppins"/>
                <a:ea typeface="Poppins"/>
                <a:cs typeface="Poppins"/>
                <a:sym typeface="Poppins"/>
              </a:rPr>
              <a:t>IRS code 213(</a:t>
            </a:r>
            <a:r>
              <a:rPr lang="en" sz="770" b="1">
                <a:solidFill>
                  <a:schemeClr val="dk2"/>
                </a:solidFill>
                <a:latin typeface="Poppins"/>
                <a:ea typeface="Poppins"/>
                <a:cs typeface="Poppins"/>
                <a:sym typeface="Poppins"/>
              </a:rPr>
              <a:t>d</a:t>
            </a:r>
            <a:r>
              <a:rPr lang="en" sz="770" b="1" i="0" u="none" strike="noStrike" cap="none">
                <a:solidFill>
                  <a:schemeClr val="dk2"/>
                </a:solidFill>
                <a:latin typeface="Poppins"/>
                <a:ea typeface="Poppins"/>
                <a:cs typeface="Poppins"/>
                <a:sym typeface="Poppins"/>
              </a:rPr>
              <a:t>) eligible expense. </a:t>
            </a:r>
            <a:endParaRPr sz="770" b="1" i="0" u="none" strike="noStrike" cap="none">
              <a:solidFill>
                <a:schemeClr val="dk2"/>
              </a:solidFill>
              <a:latin typeface="Poppins"/>
              <a:ea typeface="Poppins"/>
              <a:cs typeface="Poppins"/>
              <a:sym typeface="Poppins"/>
            </a:endParaRPr>
          </a:p>
        </p:txBody>
      </p:sp>
      <p:cxnSp>
        <p:nvCxnSpPr>
          <p:cNvPr id="5097" name="Google Shape;5097;p336"/>
          <p:cNvCxnSpPr/>
          <p:nvPr/>
        </p:nvCxnSpPr>
        <p:spPr>
          <a:xfrm flipH="1">
            <a:off x="4259940" y="1240708"/>
            <a:ext cx="711000" cy="624000"/>
          </a:xfrm>
          <a:prstGeom prst="bentConnector3">
            <a:avLst>
              <a:gd name="adj1" fmla="val 45203"/>
            </a:avLst>
          </a:prstGeom>
          <a:noFill/>
          <a:ln w="18350" cap="flat" cmpd="sng">
            <a:solidFill>
              <a:schemeClr val="dk1"/>
            </a:solidFill>
            <a:prstDash val="dot"/>
            <a:round/>
            <a:headEnd type="none" w="sm" len="sm"/>
            <a:tailEnd type="triangle" w="med" len="med"/>
          </a:ln>
        </p:spPr>
      </p:cxnSp>
      <p:sp>
        <p:nvSpPr>
          <p:cNvPr id="5098" name="Google Shape;5098;p336"/>
          <p:cNvSpPr/>
          <p:nvPr/>
        </p:nvSpPr>
        <p:spPr>
          <a:xfrm>
            <a:off x="4765434" y="993470"/>
            <a:ext cx="1824000" cy="460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Check </a:t>
            </a:r>
            <a:r>
              <a:rPr lang="en" sz="770" i="0" u="none" strike="noStrike" cap="none">
                <a:solidFill>
                  <a:schemeClr val="dk1"/>
                </a:solidFill>
                <a:latin typeface="Poppins Medium"/>
                <a:ea typeface="Poppins Medium"/>
                <a:cs typeface="Poppins Medium"/>
                <a:sym typeface="Poppins Medium"/>
              </a:rPr>
              <a:t>your balance and </a:t>
            </a:r>
            <a:r>
              <a:rPr lang="en" sz="770" b="1" i="0" u="none" strike="noStrike" cap="none">
                <a:solidFill>
                  <a:schemeClr val="dk2"/>
                </a:solidFill>
                <a:latin typeface="Poppins"/>
                <a:ea typeface="Poppins"/>
                <a:cs typeface="Poppins"/>
                <a:sym typeface="Poppins"/>
              </a:rPr>
              <a:t>view </a:t>
            </a:r>
            <a:r>
              <a:rPr lang="en" sz="770" i="0" u="none" strike="noStrike" cap="none">
                <a:solidFill>
                  <a:schemeClr val="dk1"/>
                </a:solidFill>
                <a:latin typeface="Poppins Medium"/>
                <a:ea typeface="Poppins Medium"/>
                <a:cs typeface="Poppins Medium"/>
                <a:sym typeface="Poppins Medium"/>
              </a:rPr>
              <a:t>your activity.</a:t>
            </a:r>
            <a:endParaRPr sz="770" i="0" u="none" strike="noStrike" cap="none">
              <a:solidFill>
                <a:schemeClr val="dk1"/>
              </a:solidFill>
              <a:latin typeface="Poppins Medium"/>
              <a:ea typeface="Poppins Medium"/>
              <a:cs typeface="Poppins Medium"/>
              <a:sym typeface="Poppins Medium"/>
            </a:endParaRPr>
          </a:p>
        </p:txBody>
      </p:sp>
      <p:cxnSp>
        <p:nvCxnSpPr>
          <p:cNvPr id="5099" name="Google Shape;5099;p336"/>
          <p:cNvCxnSpPr/>
          <p:nvPr/>
        </p:nvCxnSpPr>
        <p:spPr>
          <a:xfrm>
            <a:off x="2163353" y="4638567"/>
            <a:ext cx="519300" cy="0"/>
          </a:xfrm>
          <a:prstGeom prst="straightConnector1">
            <a:avLst/>
          </a:prstGeom>
          <a:noFill/>
          <a:ln w="18750" cap="flat" cmpd="sng">
            <a:solidFill>
              <a:schemeClr val="dk1"/>
            </a:solidFill>
            <a:prstDash val="dot"/>
            <a:round/>
            <a:headEnd type="none" w="sm" len="sm"/>
            <a:tailEnd type="triangle" w="med" len="med"/>
          </a:ln>
        </p:spPr>
      </p:cxnSp>
      <p:sp>
        <p:nvSpPr>
          <p:cNvPr id="5100" name="Google Shape;5100;p336"/>
          <p:cNvSpPr/>
          <p:nvPr/>
        </p:nvSpPr>
        <p:spPr>
          <a:xfrm>
            <a:off x="454325" y="4423255"/>
            <a:ext cx="19197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Report a card </a:t>
            </a:r>
            <a:r>
              <a:rPr lang="en" sz="770" i="0" u="none" strike="noStrike" cap="none">
                <a:solidFill>
                  <a:schemeClr val="dk1"/>
                </a:solidFill>
                <a:latin typeface="Poppins Medium"/>
                <a:ea typeface="Poppins Medium"/>
                <a:cs typeface="Poppins Medium"/>
                <a:sym typeface="Poppins Medium"/>
              </a:rPr>
              <a:t>as lost or stolen.</a:t>
            </a:r>
            <a:endParaRPr sz="770" i="0" u="none" strike="noStrike" cap="none">
              <a:solidFill>
                <a:schemeClr val="dk1"/>
              </a:solidFill>
              <a:latin typeface="Poppins Medium"/>
              <a:ea typeface="Poppins Medium"/>
              <a:cs typeface="Poppins Medium"/>
              <a:sym typeface="Poppins Medium"/>
            </a:endParaRPr>
          </a:p>
        </p:txBody>
      </p:sp>
      <p:cxnSp>
        <p:nvCxnSpPr>
          <p:cNvPr id="5101" name="Google Shape;5101;p336"/>
          <p:cNvCxnSpPr/>
          <p:nvPr/>
        </p:nvCxnSpPr>
        <p:spPr>
          <a:xfrm flipH="1">
            <a:off x="4259737" y="3993204"/>
            <a:ext cx="623400" cy="304800"/>
          </a:xfrm>
          <a:prstGeom prst="bentConnector3">
            <a:avLst>
              <a:gd name="adj1" fmla="val 41230"/>
            </a:avLst>
          </a:prstGeom>
          <a:noFill/>
          <a:ln w="18350" cap="flat" cmpd="sng">
            <a:solidFill>
              <a:schemeClr val="dk1"/>
            </a:solidFill>
            <a:prstDash val="dot"/>
            <a:round/>
            <a:headEnd type="none" w="sm" len="sm"/>
            <a:tailEnd type="triangle" w="med" len="med"/>
          </a:ln>
        </p:spPr>
      </p:cxnSp>
      <p:sp>
        <p:nvSpPr>
          <p:cNvPr id="5102" name="Google Shape;5102;p336"/>
          <p:cNvSpPr/>
          <p:nvPr/>
        </p:nvSpPr>
        <p:spPr>
          <a:xfrm>
            <a:off x="4739612" y="3835064"/>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Reset login</a:t>
            </a:r>
            <a:r>
              <a:rPr lang="en" sz="770" i="0" u="none" strike="noStrike" cap="none">
                <a:solidFill>
                  <a:schemeClr val="dk1"/>
                </a:solidFill>
                <a:latin typeface="Poppins Medium"/>
                <a:ea typeface="Poppins Medium"/>
                <a:cs typeface="Poppins Medium"/>
                <a:sym typeface="Poppins Medium"/>
              </a:rPr>
              <a:t> credentials.</a:t>
            </a:r>
            <a:endParaRPr sz="770" i="0" u="none" strike="noStrike" cap="none">
              <a:solidFill>
                <a:schemeClr val="dk1"/>
              </a:solidFill>
              <a:latin typeface="Poppins Medium"/>
              <a:ea typeface="Poppins Medium"/>
              <a:cs typeface="Poppins Medium"/>
              <a:sym typeface="Poppins Medium"/>
            </a:endParaRPr>
          </a:p>
        </p:txBody>
      </p:sp>
      <p:cxnSp>
        <p:nvCxnSpPr>
          <p:cNvPr id="5103" name="Google Shape;5103;p336"/>
          <p:cNvCxnSpPr/>
          <p:nvPr/>
        </p:nvCxnSpPr>
        <p:spPr>
          <a:xfrm flipH="1">
            <a:off x="4260088" y="3238678"/>
            <a:ext cx="691500" cy="3123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104" name="Google Shape;5104;p336"/>
          <p:cNvSpPr/>
          <p:nvPr/>
        </p:nvSpPr>
        <p:spPr>
          <a:xfrm>
            <a:off x="4739612" y="2879374"/>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View current</a:t>
            </a:r>
            <a:r>
              <a:rPr lang="en" sz="770" i="0" u="none" strike="noStrike" cap="none">
                <a:solidFill>
                  <a:schemeClr val="dk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HSA investments balance, recent activity, and rate of return.</a:t>
            </a:r>
            <a:endParaRPr sz="770" i="0" u="none" strike="noStrike" cap="none">
              <a:solidFill>
                <a:schemeClr val="dk1"/>
              </a:solidFill>
              <a:latin typeface="Poppins Medium"/>
              <a:ea typeface="Poppins Medium"/>
              <a:cs typeface="Poppins Medium"/>
              <a:sym typeface="Poppins Medium"/>
            </a:endParaRPr>
          </a:p>
        </p:txBody>
      </p:sp>
      <p:cxnSp>
        <p:nvCxnSpPr>
          <p:cNvPr id="5105" name="Google Shape;5105;p336"/>
          <p:cNvCxnSpPr/>
          <p:nvPr/>
        </p:nvCxnSpPr>
        <p:spPr>
          <a:xfrm rot="10800000">
            <a:off x="4259930" y="2267752"/>
            <a:ext cx="959400" cy="0"/>
          </a:xfrm>
          <a:prstGeom prst="straightConnector1">
            <a:avLst/>
          </a:prstGeom>
          <a:noFill/>
          <a:ln w="18350" cap="flat" cmpd="sng">
            <a:solidFill>
              <a:schemeClr val="dk1"/>
            </a:solidFill>
            <a:prstDash val="dot"/>
            <a:round/>
            <a:headEnd type="none" w="sm" len="sm"/>
            <a:tailEnd type="triangle" w="med" len="med"/>
          </a:ln>
        </p:spPr>
      </p:cxnSp>
      <p:sp>
        <p:nvSpPr>
          <p:cNvPr id="5106" name="Google Shape;5106;p336"/>
          <p:cNvSpPr/>
          <p:nvPr/>
        </p:nvSpPr>
        <p:spPr>
          <a:xfrm>
            <a:off x="4739612" y="1806137"/>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Easily move funds</a:t>
            </a:r>
            <a:r>
              <a:rPr lang="en" sz="770" i="0" u="none" strike="noStrike" cap="none">
                <a:solidFill>
                  <a:schemeClr val="accent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from your HSA into your bank account to cover eligible expenses.</a:t>
            </a:r>
            <a:endParaRPr sz="1348" i="0" u="none" strike="noStrike" cap="none">
              <a:solidFill>
                <a:schemeClr val="dk1"/>
              </a:solidFill>
              <a:latin typeface="Poppins Medium"/>
              <a:ea typeface="Poppins Medium"/>
              <a:cs typeface="Poppins Medium"/>
              <a:sym typeface="Poppins Medium"/>
            </a:endParaRPr>
          </a:p>
        </p:txBody>
      </p:sp>
      <p:cxnSp>
        <p:nvCxnSpPr>
          <p:cNvPr id="5107" name="Google Shape;5107;p336"/>
          <p:cNvCxnSpPr/>
          <p:nvPr/>
        </p:nvCxnSpPr>
        <p:spPr>
          <a:xfrm flipH="1">
            <a:off x="4259954" y="4435419"/>
            <a:ext cx="749400" cy="173400"/>
          </a:xfrm>
          <a:prstGeom prst="bentConnector3">
            <a:avLst>
              <a:gd name="adj1" fmla="val 47266"/>
            </a:avLst>
          </a:prstGeom>
          <a:noFill/>
          <a:ln w="18350" cap="flat" cmpd="sng">
            <a:solidFill>
              <a:schemeClr val="dk1"/>
            </a:solidFill>
            <a:prstDash val="dot"/>
            <a:round/>
            <a:headEnd type="none" w="sm" len="sm"/>
            <a:tailEnd type="triangle" w="med" len="med"/>
          </a:ln>
        </p:spPr>
      </p:cxnSp>
      <p:sp>
        <p:nvSpPr>
          <p:cNvPr id="5108" name="Google Shape;5108;p336"/>
          <p:cNvSpPr/>
          <p:nvPr/>
        </p:nvSpPr>
        <p:spPr>
          <a:xfrm>
            <a:off x="4739612" y="4280860"/>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Login </a:t>
            </a:r>
            <a:r>
              <a:rPr lang="en" sz="770" i="0" u="none" strike="noStrike" cap="none">
                <a:solidFill>
                  <a:schemeClr val="dk1"/>
                </a:solidFill>
                <a:latin typeface="Poppins Medium"/>
                <a:ea typeface="Poppins Medium"/>
                <a:cs typeface="Poppins Medium"/>
                <a:sym typeface="Poppins Medium"/>
              </a:rPr>
              <a:t>with your Face ID.</a:t>
            </a:r>
            <a:endParaRPr sz="770" i="0" u="none" strike="noStrike" cap="none">
              <a:solidFill>
                <a:schemeClr val="dk1"/>
              </a:solidFill>
              <a:latin typeface="Poppins Medium"/>
              <a:ea typeface="Poppins Medium"/>
              <a:cs typeface="Poppins Medium"/>
              <a:sym typeface="Poppins Medium"/>
            </a:endParaRPr>
          </a:p>
        </p:txBody>
      </p:sp>
      <p:grpSp>
        <p:nvGrpSpPr>
          <p:cNvPr id="5109" name="Google Shape;5109;p336"/>
          <p:cNvGrpSpPr/>
          <p:nvPr/>
        </p:nvGrpSpPr>
        <p:grpSpPr>
          <a:xfrm>
            <a:off x="6857125" y="1375363"/>
            <a:ext cx="1655700" cy="2013300"/>
            <a:chOff x="6840225" y="905088"/>
            <a:chExt cx="1655700" cy="2013300"/>
          </a:xfrm>
        </p:grpSpPr>
        <p:sp>
          <p:nvSpPr>
            <p:cNvPr id="5110" name="Google Shape;5110;p336"/>
            <p:cNvSpPr/>
            <p:nvPr/>
          </p:nvSpPr>
          <p:spPr>
            <a:xfrm>
              <a:off x="6840225" y="905088"/>
              <a:ext cx="1655700" cy="20133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grpSp>
          <p:nvGrpSpPr>
            <p:cNvPr id="5111" name="Google Shape;5111;p336"/>
            <p:cNvGrpSpPr/>
            <p:nvPr/>
          </p:nvGrpSpPr>
          <p:grpSpPr>
            <a:xfrm>
              <a:off x="6961003" y="1049168"/>
              <a:ext cx="1392300" cy="1797851"/>
              <a:chOff x="4519381" y="1551545"/>
              <a:chExt cx="1392300" cy="1797851"/>
            </a:xfrm>
          </p:grpSpPr>
          <p:sp>
            <p:nvSpPr>
              <p:cNvPr id="5112" name="Google Shape;5112;p336"/>
              <p:cNvSpPr txBox="1"/>
              <p:nvPr/>
            </p:nvSpPr>
            <p:spPr>
              <a:xfrm>
                <a:off x="4519381" y="2071996"/>
                <a:ext cx="1392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i="0" u="none" strike="noStrike" cap="non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sz="700" i="0" u="none" strike="noStrike" cap="none">
                  <a:solidFill>
                    <a:srgbClr val="000000"/>
                  </a:solidFill>
                  <a:latin typeface="Poppins Medium"/>
                  <a:ea typeface="Poppins Medium"/>
                  <a:cs typeface="Poppins Medium"/>
                  <a:sym typeface="Poppins Medium"/>
                </a:endParaRPr>
              </a:p>
            </p:txBody>
          </p:sp>
          <p:sp>
            <p:nvSpPr>
              <p:cNvPr id="5113" name="Google Shape;5113;p336"/>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Poppins"/>
                    <a:ea typeface="Poppins"/>
                    <a:cs typeface="Poppins"/>
                    <a:sym typeface="Poppins"/>
                  </a:rPr>
                  <a:t>Security on the go</a:t>
                </a:r>
                <a:endParaRPr sz="1400" b="1" i="0" u="none" strike="noStrike" cap="none">
                  <a:solidFill>
                    <a:srgbClr val="000000"/>
                  </a:solidFill>
                  <a:latin typeface="Poppins"/>
                  <a:ea typeface="Poppins"/>
                  <a:cs typeface="Poppins"/>
                  <a:sym typeface="Poppins"/>
                </a:endParaRPr>
              </a:p>
            </p:txBody>
          </p:sp>
          <p:grpSp>
            <p:nvGrpSpPr>
              <p:cNvPr id="5114" name="Google Shape;5114;p336"/>
              <p:cNvGrpSpPr/>
              <p:nvPr/>
            </p:nvGrpSpPr>
            <p:grpSpPr>
              <a:xfrm>
                <a:off x="4629503" y="1797164"/>
                <a:ext cx="149353" cy="230834"/>
                <a:chOff x="3159850" y="1430950"/>
                <a:chExt cx="59075" cy="91300"/>
              </a:xfrm>
            </p:grpSpPr>
            <p:sp>
              <p:nvSpPr>
                <p:cNvPr id="5115" name="Google Shape;5115;p336"/>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6" name="Google Shape;5116;p336"/>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7" name="Google Shape;5117;p336"/>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5118" name="Google Shape;5118;p336"/>
          <p:cNvPicPr preferRelativeResize="0"/>
          <p:nvPr/>
        </p:nvPicPr>
        <p:blipFill rotWithShape="1">
          <a:blip r:embed="rId8">
            <a:alphaModFix/>
          </a:blip>
          <a:srcRect l="16811" t="38763" r="15889" b="39433"/>
          <a:stretch/>
        </p:blipFill>
        <p:spPr>
          <a:xfrm>
            <a:off x="6858400" y="4104600"/>
            <a:ext cx="1952302" cy="355749"/>
          </a:xfrm>
          <a:prstGeom prst="rect">
            <a:avLst/>
          </a:prstGeom>
          <a:noFill/>
          <a:ln>
            <a:noFill/>
          </a:ln>
        </p:spPr>
      </p:pic>
      <p:sp>
        <p:nvSpPr>
          <p:cNvPr id="5119" name="Google Shape;5119;p336"/>
          <p:cNvSpPr txBox="1"/>
          <p:nvPr/>
        </p:nvSpPr>
        <p:spPr>
          <a:xfrm>
            <a:off x="6782750" y="3453831"/>
            <a:ext cx="2103600" cy="585600"/>
          </a:xfrm>
          <a:prstGeom prst="rect">
            <a:avLst/>
          </a:prstGeom>
          <a:noFill/>
          <a:ln>
            <a:noFill/>
          </a:ln>
        </p:spPr>
        <p:txBody>
          <a:bodyPr spcFirstLastPara="1" wrap="square" lIns="91425" tIns="91425" rIns="91425" bIns="91425" anchor="t" anchorCtr="0">
            <a:noAutofit/>
          </a:bodyPr>
          <a:lstStyle/>
          <a:p>
            <a:pPr marL="0" marR="182880" lvl="0" indent="0" algn="l" rtl="0">
              <a:lnSpc>
                <a:spcPct val="115000"/>
              </a:lnSpc>
              <a:spcBef>
                <a:spcPts val="0"/>
              </a:spcBef>
              <a:spcAft>
                <a:spcPts val="0"/>
              </a:spcAft>
              <a:buNone/>
            </a:pPr>
            <a:r>
              <a:rPr lang="en" sz="800">
                <a:solidFill>
                  <a:schemeClr val="dk1"/>
                </a:solidFill>
                <a:latin typeface="Poppins ExtraBold"/>
                <a:ea typeface="Poppins ExtraBold"/>
                <a:cs typeface="Poppins ExtraBold"/>
                <a:sym typeface="Poppins ExtraBold"/>
              </a:rPr>
              <a:t>Download the app for free on Apple and Android smartphones and tablets.</a:t>
            </a:r>
            <a:endParaRPr sz="800">
              <a:solidFill>
                <a:schemeClr val="dk1"/>
              </a:solidFill>
              <a:latin typeface="Poppins ExtraBold"/>
              <a:ea typeface="Poppins ExtraBold"/>
              <a:cs typeface="Poppins ExtraBold"/>
              <a:sym typeface="Poppins ExtraBold"/>
            </a:endParaRPr>
          </a:p>
        </p:txBody>
      </p:sp>
      <p:sp>
        <p:nvSpPr>
          <p:cNvPr id="5120" name="Google Shape;5120;p33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19</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17"/>
        <p:cNvGrpSpPr/>
        <p:nvPr/>
      </p:nvGrpSpPr>
      <p:grpSpPr>
        <a:xfrm>
          <a:off x="0" y="0"/>
          <a:ext cx="0" cy="0"/>
          <a:chOff x="0" y="0"/>
          <a:chExt cx="0" cy="0"/>
        </a:xfrm>
      </p:grpSpPr>
      <p:sp>
        <p:nvSpPr>
          <p:cNvPr id="4718" name="Google Shape;4718;p319"/>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lt1"/>
              </a:buClr>
              <a:buSzPts val="3862"/>
              <a:buFont typeface="Poppins"/>
              <a:buNone/>
            </a:pPr>
            <a:r>
              <a:rPr lang="en"/>
              <a:t>Client Name</a:t>
            </a:r>
            <a:endParaRPr sz="3862"/>
          </a:p>
        </p:txBody>
      </p:sp>
      <p:sp>
        <p:nvSpPr>
          <p:cNvPr id="4719" name="Google Shape;4719;p319"/>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lt1"/>
              </a:buClr>
              <a:buSzPts val="1316"/>
              <a:buNone/>
            </a:pPr>
            <a:r>
              <a:rPr lang="en"/>
              <a:t>OPEN ENROLLMENT PRESENTATION</a:t>
            </a:r>
            <a:endParaRPr sz="1462"/>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4"/>
        <p:cNvGrpSpPr/>
        <p:nvPr/>
      </p:nvGrpSpPr>
      <p:grpSpPr>
        <a:xfrm>
          <a:off x="0" y="0"/>
          <a:ext cx="0" cy="0"/>
          <a:chOff x="0" y="0"/>
          <a:chExt cx="0" cy="0"/>
        </a:xfrm>
      </p:grpSpPr>
      <p:sp>
        <p:nvSpPr>
          <p:cNvPr id="3625" name="Google Shape;3625;p239"/>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626" name="Google Shape;3626;p239"/>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627" name="Google Shape;3627;p239"/>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3628" name="Google Shape;3628;p239"/>
          <p:cNvGrpSpPr/>
          <p:nvPr/>
        </p:nvGrpSpPr>
        <p:grpSpPr>
          <a:xfrm>
            <a:off x="3785213" y="1815400"/>
            <a:ext cx="4673700" cy="822900"/>
            <a:chOff x="4954225" y="1428300"/>
            <a:chExt cx="4673700" cy="822900"/>
          </a:xfrm>
        </p:grpSpPr>
        <p:sp>
          <p:nvSpPr>
            <p:cNvPr id="3629" name="Google Shape;3629;p239"/>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630" name="Google Shape;3630;p239"/>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3631" name="Google Shape;3631;p239"/>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New to WEX</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844-561-1337</a:t>
            </a:r>
            <a:endParaRPr dirty="0">
              <a:solidFill>
                <a:schemeClr val="dk1"/>
              </a:solidFill>
              <a:latin typeface="Poppins Medium"/>
              <a:ea typeface="Poppins Medium"/>
              <a:cs typeface="Poppins Medium"/>
              <a:sym typeface="Poppins Medium"/>
            </a:endParaRPr>
          </a:p>
        </p:txBody>
      </p:sp>
      <p:sp>
        <p:nvSpPr>
          <p:cNvPr id="3632" name="Google Shape;3632;p239"/>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Current WEX participants</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866-451-3399</a:t>
            </a:r>
            <a:endParaRPr dirty="0">
              <a:solidFill>
                <a:schemeClr val="dk1"/>
              </a:solidFill>
              <a:latin typeface="Poppins Medium"/>
              <a:ea typeface="Poppins Medium"/>
              <a:cs typeface="Poppins Medium"/>
              <a:sym typeface="Poppins Medium"/>
            </a:endParaRPr>
          </a:p>
        </p:txBody>
      </p:sp>
      <p:pic>
        <p:nvPicPr>
          <p:cNvPr id="3634" name="Google Shape;3634;p239"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3635" name="Google Shape;3635;p239"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3636" name="Google Shape;3636;p23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20</a:t>
            </a:fld>
            <a:endParaRPr sz="525">
              <a:solidFill>
                <a:srgbClr val="25146F"/>
              </a:solidFill>
              <a:latin typeface="Poppins Medium"/>
              <a:ea typeface="Poppins Medium"/>
              <a:cs typeface="Poppins Medium"/>
              <a:sym typeface="Poppins Medium"/>
            </a:endParaRPr>
          </a:p>
        </p:txBody>
      </p:sp>
      <p:sp>
        <p:nvSpPr>
          <p:cNvPr id="14" name="Google Shape;3203;p224">
            <a:extLst>
              <a:ext uri="{FF2B5EF4-FFF2-40B4-BE49-F238E27FC236}">
                <a16:creationId xmlns:a16="http://schemas.microsoft.com/office/drawing/2014/main" id="{51CAF363-94B4-4458-ACD0-A91E9A5D8CF7}"/>
              </a:ext>
            </a:extLst>
          </p:cNvPr>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40"/>
        <p:cNvGrpSpPr/>
        <p:nvPr/>
      </p:nvGrpSpPr>
      <p:grpSpPr>
        <a:xfrm>
          <a:off x="0" y="0"/>
          <a:ext cx="0" cy="0"/>
          <a:chOff x="0" y="0"/>
          <a:chExt cx="0" cy="0"/>
        </a:xfrm>
      </p:grpSpPr>
      <p:sp>
        <p:nvSpPr>
          <p:cNvPr id="5141" name="Google Shape;5141;p3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21</a:t>
            </a:fld>
            <a:endParaRPr/>
          </a:p>
        </p:txBody>
      </p:sp>
      <p:sp>
        <p:nvSpPr>
          <p:cNvPr id="5142" name="Google Shape;5142;p338"/>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23"/>
        <p:cNvGrpSpPr/>
        <p:nvPr/>
      </p:nvGrpSpPr>
      <p:grpSpPr>
        <a:xfrm>
          <a:off x="0" y="0"/>
          <a:ext cx="0" cy="0"/>
          <a:chOff x="0" y="0"/>
          <a:chExt cx="0" cy="0"/>
        </a:xfrm>
      </p:grpSpPr>
      <p:sp>
        <p:nvSpPr>
          <p:cNvPr id="4724" name="Google Shape;4724;p32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3</a:t>
            </a:fld>
            <a:endParaRPr/>
          </a:p>
        </p:txBody>
      </p:sp>
      <p:sp>
        <p:nvSpPr>
          <p:cNvPr id="4725" name="Google Shape;4725;p320"/>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a:t>Health savings account</a:t>
            </a:r>
            <a:endParaRPr sz="3050"/>
          </a:p>
        </p:txBody>
      </p:sp>
      <p:sp>
        <p:nvSpPr>
          <p:cNvPr id="4726" name="Google Shape;4726;p320"/>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HSA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30"/>
        <p:cNvGrpSpPr/>
        <p:nvPr/>
      </p:nvGrpSpPr>
      <p:grpSpPr>
        <a:xfrm>
          <a:off x="0" y="0"/>
          <a:ext cx="0" cy="0"/>
          <a:chOff x="0" y="0"/>
          <a:chExt cx="0" cy="0"/>
        </a:xfrm>
      </p:grpSpPr>
      <p:sp>
        <p:nvSpPr>
          <p:cNvPr id="4731" name="Google Shape;4731;p321"/>
          <p:cNvSpPr txBox="1"/>
          <p:nvPr/>
        </p:nvSpPr>
        <p:spPr>
          <a:xfrm>
            <a:off x="1075972" y="3314554"/>
            <a:ext cx="17205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Individually owned account</a:t>
            </a:r>
            <a:endParaRPr sz="1650" i="0" u="none" strike="noStrike" cap="none">
              <a:solidFill>
                <a:schemeClr val="dk1"/>
              </a:solidFill>
              <a:latin typeface="Poppins Medium"/>
              <a:ea typeface="Poppins Medium"/>
              <a:cs typeface="Poppins Medium"/>
              <a:sym typeface="Poppins Medium"/>
            </a:endParaRPr>
          </a:p>
        </p:txBody>
      </p:sp>
      <p:sp>
        <p:nvSpPr>
          <p:cNvPr id="4732" name="Google Shape;4732;p321"/>
          <p:cNvSpPr txBox="1"/>
          <p:nvPr/>
        </p:nvSpPr>
        <p:spPr>
          <a:xfrm>
            <a:off x="3587108" y="3314554"/>
            <a:ext cx="17205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Funds roll over every year</a:t>
            </a:r>
            <a:endParaRPr sz="1650" i="0" u="none" strike="noStrike" cap="none">
              <a:solidFill>
                <a:schemeClr val="dk1"/>
              </a:solidFill>
              <a:latin typeface="Poppins Medium"/>
              <a:ea typeface="Poppins Medium"/>
              <a:cs typeface="Poppins Medium"/>
              <a:sym typeface="Poppins Medium"/>
            </a:endParaRPr>
          </a:p>
        </p:txBody>
      </p:sp>
      <p:sp>
        <p:nvSpPr>
          <p:cNvPr id="4733" name="Google Shape;4733;p321"/>
          <p:cNvSpPr txBox="1"/>
          <p:nvPr/>
        </p:nvSpPr>
        <p:spPr>
          <a:xfrm>
            <a:off x="5848937" y="3314554"/>
            <a:ext cx="22191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Grow account through investments</a:t>
            </a:r>
            <a:endParaRPr sz="1650" i="0" u="none" strike="noStrike" cap="none">
              <a:solidFill>
                <a:schemeClr val="dk1"/>
              </a:solidFill>
              <a:latin typeface="Poppins Medium"/>
              <a:ea typeface="Poppins Medium"/>
              <a:cs typeface="Poppins Medium"/>
              <a:sym typeface="Poppins Medium"/>
            </a:endParaRPr>
          </a:p>
        </p:txBody>
      </p:sp>
      <p:sp>
        <p:nvSpPr>
          <p:cNvPr id="4734" name="Google Shape;4734;p321"/>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What is a health savings account (HSA)?</a:t>
            </a:r>
            <a:endParaRPr/>
          </a:p>
        </p:txBody>
      </p:sp>
      <p:sp>
        <p:nvSpPr>
          <p:cNvPr id="4735" name="Google Shape;4735;p32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4</a:t>
            </a:fld>
            <a:endParaRPr sz="525">
              <a:solidFill>
                <a:srgbClr val="25146F"/>
              </a:solidFill>
              <a:latin typeface="Poppins Medium"/>
              <a:ea typeface="Poppins Medium"/>
              <a:cs typeface="Poppins Medium"/>
              <a:sym typeface="Poppins Medium"/>
            </a:endParaRPr>
          </a:p>
        </p:txBody>
      </p:sp>
      <p:grpSp>
        <p:nvGrpSpPr>
          <p:cNvPr id="4736" name="Google Shape;4736;p321"/>
          <p:cNvGrpSpPr/>
          <p:nvPr/>
        </p:nvGrpSpPr>
        <p:grpSpPr>
          <a:xfrm>
            <a:off x="1217872" y="1613288"/>
            <a:ext cx="1436700" cy="1436700"/>
            <a:chOff x="1376522" y="1559551"/>
            <a:chExt cx="1436700" cy="1436700"/>
          </a:xfrm>
        </p:grpSpPr>
        <p:sp>
          <p:nvSpPr>
            <p:cNvPr id="4737" name="Google Shape;4737;p321"/>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38" name="Google Shape;4738;p321"/>
            <p:cNvGrpSpPr/>
            <p:nvPr/>
          </p:nvGrpSpPr>
          <p:grpSpPr>
            <a:xfrm>
              <a:off x="1662045" y="1830283"/>
              <a:ext cx="865679" cy="895235"/>
              <a:chOff x="2949625" y="1046925"/>
              <a:chExt cx="98850" cy="102225"/>
            </a:xfrm>
          </p:grpSpPr>
          <p:sp>
            <p:nvSpPr>
              <p:cNvPr id="4739" name="Google Shape;4739;p321"/>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0" name="Google Shape;4740;p321"/>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1" name="Google Shape;4741;p321"/>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2" name="Google Shape;4742;p321"/>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3" name="Google Shape;4743;p321"/>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4" name="Google Shape;4744;p321"/>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5" name="Google Shape;4745;p321"/>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6" name="Google Shape;4746;p321"/>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7" name="Google Shape;4747;p321"/>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8" name="Google Shape;4748;p321"/>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4749" name="Google Shape;4749;p321"/>
          <p:cNvGrpSpPr/>
          <p:nvPr/>
        </p:nvGrpSpPr>
        <p:grpSpPr>
          <a:xfrm>
            <a:off x="6240137" y="1613288"/>
            <a:ext cx="1436700" cy="1436700"/>
            <a:chOff x="6243295" y="1613288"/>
            <a:chExt cx="1436700" cy="1436700"/>
          </a:xfrm>
        </p:grpSpPr>
        <p:sp>
          <p:nvSpPr>
            <p:cNvPr id="4750" name="Google Shape;4750;p321"/>
            <p:cNvSpPr/>
            <p:nvPr/>
          </p:nvSpPr>
          <p:spPr>
            <a:xfrm>
              <a:off x="6243295" y="1613288"/>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51" name="Google Shape;4751;p321"/>
            <p:cNvGrpSpPr/>
            <p:nvPr/>
          </p:nvGrpSpPr>
          <p:grpSpPr>
            <a:xfrm>
              <a:off x="6553194" y="1903493"/>
              <a:ext cx="816901" cy="856291"/>
              <a:chOff x="3336150" y="483275"/>
              <a:chExt cx="87125" cy="91325"/>
            </a:xfrm>
          </p:grpSpPr>
          <p:sp>
            <p:nvSpPr>
              <p:cNvPr id="4752" name="Google Shape;4752;p321"/>
              <p:cNvSpPr/>
              <p:nvPr/>
            </p:nvSpPr>
            <p:spPr>
              <a:xfrm>
                <a:off x="3351650" y="532700"/>
                <a:ext cx="71625" cy="30575"/>
              </a:xfrm>
              <a:custGeom>
                <a:avLst/>
                <a:gdLst/>
                <a:ahLst/>
                <a:cxnLst/>
                <a:rect l="l" t="t" r="r" b="b"/>
                <a:pathLst>
                  <a:path w="2865" h="1223" extrusionOk="0">
                    <a:moveTo>
                      <a:pt x="2128" y="0"/>
                    </a:moveTo>
                    <a:lnTo>
                      <a:pt x="2094" y="17"/>
                    </a:lnTo>
                    <a:lnTo>
                      <a:pt x="2061" y="50"/>
                    </a:lnTo>
                    <a:lnTo>
                      <a:pt x="2044" y="84"/>
                    </a:lnTo>
                    <a:lnTo>
                      <a:pt x="2044" y="117"/>
                    </a:lnTo>
                    <a:lnTo>
                      <a:pt x="2061" y="151"/>
                    </a:lnTo>
                    <a:lnTo>
                      <a:pt x="2077" y="184"/>
                    </a:lnTo>
                    <a:lnTo>
                      <a:pt x="2111" y="201"/>
                    </a:lnTo>
                    <a:lnTo>
                      <a:pt x="2345" y="285"/>
                    </a:lnTo>
                    <a:lnTo>
                      <a:pt x="2513" y="369"/>
                    </a:lnTo>
                    <a:lnTo>
                      <a:pt x="2580" y="419"/>
                    </a:lnTo>
                    <a:lnTo>
                      <a:pt x="2630" y="469"/>
                    </a:lnTo>
                    <a:lnTo>
                      <a:pt x="2664" y="519"/>
                    </a:lnTo>
                    <a:lnTo>
                      <a:pt x="2664" y="570"/>
                    </a:lnTo>
                    <a:lnTo>
                      <a:pt x="2664" y="620"/>
                    </a:lnTo>
                    <a:lnTo>
                      <a:pt x="2647" y="653"/>
                    </a:lnTo>
                    <a:lnTo>
                      <a:pt x="2580" y="737"/>
                    </a:lnTo>
                    <a:lnTo>
                      <a:pt x="2463" y="804"/>
                    </a:lnTo>
                    <a:lnTo>
                      <a:pt x="2312" y="871"/>
                    </a:lnTo>
                    <a:lnTo>
                      <a:pt x="2144" y="938"/>
                    </a:lnTo>
                    <a:lnTo>
                      <a:pt x="1927" y="972"/>
                    </a:lnTo>
                    <a:lnTo>
                      <a:pt x="1692" y="1005"/>
                    </a:lnTo>
                    <a:lnTo>
                      <a:pt x="1441" y="1022"/>
                    </a:lnTo>
                    <a:lnTo>
                      <a:pt x="1190" y="1005"/>
                    </a:lnTo>
                    <a:lnTo>
                      <a:pt x="955" y="972"/>
                    </a:lnTo>
                    <a:lnTo>
                      <a:pt x="737" y="938"/>
                    </a:lnTo>
                    <a:lnTo>
                      <a:pt x="553" y="871"/>
                    </a:lnTo>
                    <a:lnTo>
                      <a:pt x="402" y="804"/>
                    </a:lnTo>
                    <a:lnTo>
                      <a:pt x="302" y="737"/>
                    </a:lnTo>
                    <a:lnTo>
                      <a:pt x="235" y="653"/>
                    </a:lnTo>
                    <a:lnTo>
                      <a:pt x="218" y="620"/>
                    </a:lnTo>
                    <a:lnTo>
                      <a:pt x="201" y="570"/>
                    </a:lnTo>
                    <a:lnTo>
                      <a:pt x="201" y="536"/>
                    </a:lnTo>
                    <a:lnTo>
                      <a:pt x="185" y="503"/>
                    </a:lnTo>
                    <a:lnTo>
                      <a:pt x="151" y="486"/>
                    </a:lnTo>
                    <a:lnTo>
                      <a:pt x="101" y="469"/>
                    </a:lnTo>
                    <a:lnTo>
                      <a:pt x="67" y="486"/>
                    </a:lnTo>
                    <a:lnTo>
                      <a:pt x="34" y="503"/>
                    </a:lnTo>
                    <a:lnTo>
                      <a:pt x="17" y="536"/>
                    </a:lnTo>
                    <a:lnTo>
                      <a:pt x="0" y="570"/>
                    </a:lnTo>
                    <a:lnTo>
                      <a:pt x="17" y="637"/>
                    </a:lnTo>
                    <a:lnTo>
                      <a:pt x="34" y="704"/>
                    </a:lnTo>
                    <a:lnTo>
                      <a:pt x="67" y="771"/>
                    </a:lnTo>
                    <a:lnTo>
                      <a:pt x="118" y="821"/>
                    </a:lnTo>
                    <a:lnTo>
                      <a:pt x="168" y="888"/>
                    </a:lnTo>
                    <a:lnTo>
                      <a:pt x="252" y="938"/>
                    </a:lnTo>
                    <a:lnTo>
                      <a:pt x="419" y="1039"/>
                    </a:lnTo>
                    <a:lnTo>
                      <a:pt x="620" y="1106"/>
                    </a:lnTo>
                    <a:lnTo>
                      <a:pt x="871" y="1173"/>
                    </a:lnTo>
                    <a:lnTo>
                      <a:pt x="1139" y="1206"/>
                    </a:lnTo>
                    <a:lnTo>
                      <a:pt x="1441" y="1223"/>
                    </a:lnTo>
                    <a:lnTo>
                      <a:pt x="1742" y="1206"/>
                    </a:lnTo>
                    <a:lnTo>
                      <a:pt x="2010" y="1173"/>
                    </a:lnTo>
                    <a:lnTo>
                      <a:pt x="2245" y="1106"/>
                    </a:lnTo>
                    <a:lnTo>
                      <a:pt x="2463" y="1039"/>
                    </a:lnTo>
                    <a:lnTo>
                      <a:pt x="2630" y="938"/>
                    </a:lnTo>
                    <a:lnTo>
                      <a:pt x="2697" y="888"/>
                    </a:lnTo>
                    <a:lnTo>
                      <a:pt x="2764" y="821"/>
                    </a:lnTo>
                    <a:lnTo>
                      <a:pt x="2814" y="771"/>
                    </a:lnTo>
                    <a:lnTo>
                      <a:pt x="2848" y="704"/>
                    </a:lnTo>
                    <a:lnTo>
                      <a:pt x="2865" y="637"/>
                    </a:lnTo>
                    <a:lnTo>
                      <a:pt x="2865" y="570"/>
                    </a:lnTo>
                    <a:lnTo>
                      <a:pt x="2865" y="486"/>
                    </a:lnTo>
                    <a:lnTo>
                      <a:pt x="2831" y="402"/>
                    </a:lnTo>
                    <a:lnTo>
                      <a:pt x="2764" y="318"/>
                    </a:lnTo>
                    <a:lnTo>
                      <a:pt x="2680" y="235"/>
                    </a:lnTo>
                    <a:lnTo>
                      <a:pt x="2580" y="168"/>
                    </a:lnTo>
                    <a:lnTo>
                      <a:pt x="2463" y="117"/>
                    </a:lnTo>
                    <a:lnTo>
                      <a:pt x="2329" y="50"/>
                    </a:lnTo>
                    <a:lnTo>
                      <a:pt x="2161" y="17"/>
                    </a:lnTo>
                    <a:lnTo>
                      <a:pt x="2128"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3" name="Google Shape;4753;p321"/>
              <p:cNvSpPr/>
              <p:nvPr/>
            </p:nvSpPr>
            <p:spPr>
              <a:xfrm>
                <a:off x="3351650" y="544425"/>
                <a:ext cx="71625" cy="30175"/>
              </a:xfrm>
              <a:custGeom>
                <a:avLst/>
                <a:gdLst/>
                <a:ahLst/>
                <a:cxnLst/>
                <a:rect l="l" t="t" r="r" b="b"/>
                <a:pathLst>
                  <a:path w="2865" h="1207" extrusionOk="0">
                    <a:moveTo>
                      <a:pt x="101" y="0"/>
                    </a:moveTo>
                    <a:lnTo>
                      <a:pt x="67" y="17"/>
                    </a:lnTo>
                    <a:lnTo>
                      <a:pt x="34" y="34"/>
                    </a:lnTo>
                    <a:lnTo>
                      <a:pt x="17" y="67"/>
                    </a:lnTo>
                    <a:lnTo>
                      <a:pt x="0" y="101"/>
                    </a:lnTo>
                    <a:lnTo>
                      <a:pt x="0" y="570"/>
                    </a:lnTo>
                    <a:lnTo>
                      <a:pt x="17" y="637"/>
                    </a:lnTo>
                    <a:lnTo>
                      <a:pt x="34" y="704"/>
                    </a:lnTo>
                    <a:lnTo>
                      <a:pt x="67" y="771"/>
                    </a:lnTo>
                    <a:lnTo>
                      <a:pt x="118" y="821"/>
                    </a:lnTo>
                    <a:lnTo>
                      <a:pt x="168" y="888"/>
                    </a:lnTo>
                    <a:lnTo>
                      <a:pt x="252" y="938"/>
                    </a:lnTo>
                    <a:lnTo>
                      <a:pt x="419" y="1022"/>
                    </a:lnTo>
                    <a:lnTo>
                      <a:pt x="620" y="1106"/>
                    </a:lnTo>
                    <a:lnTo>
                      <a:pt x="871" y="1156"/>
                    </a:lnTo>
                    <a:lnTo>
                      <a:pt x="1139" y="1206"/>
                    </a:lnTo>
                    <a:lnTo>
                      <a:pt x="1742" y="1206"/>
                    </a:lnTo>
                    <a:lnTo>
                      <a:pt x="2010" y="1156"/>
                    </a:lnTo>
                    <a:lnTo>
                      <a:pt x="2245" y="1106"/>
                    </a:lnTo>
                    <a:lnTo>
                      <a:pt x="2463" y="1022"/>
                    </a:lnTo>
                    <a:lnTo>
                      <a:pt x="2630" y="938"/>
                    </a:lnTo>
                    <a:lnTo>
                      <a:pt x="2697" y="888"/>
                    </a:lnTo>
                    <a:lnTo>
                      <a:pt x="2764" y="821"/>
                    </a:lnTo>
                    <a:lnTo>
                      <a:pt x="2814" y="771"/>
                    </a:lnTo>
                    <a:lnTo>
                      <a:pt x="2848" y="704"/>
                    </a:lnTo>
                    <a:lnTo>
                      <a:pt x="2865" y="637"/>
                    </a:lnTo>
                    <a:lnTo>
                      <a:pt x="2865" y="570"/>
                    </a:lnTo>
                    <a:lnTo>
                      <a:pt x="2865" y="101"/>
                    </a:lnTo>
                    <a:lnTo>
                      <a:pt x="2865" y="67"/>
                    </a:lnTo>
                    <a:lnTo>
                      <a:pt x="2848" y="34"/>
                    </a:lnTo>
                    <a:lnTo>
                      <a:pt x="2814" y="17"/>
                    </a:lnTo>
                    <a:lnTo>
                      <a:pt x="2764" y="0"/>
                    </a:lnTo>
                    <a:lnTo>
                      <a:pt x="2731" y="17"/>
                    </a:lnTo>
                    <a:lnTo>
                      <a:pt x="2697" y="34"/>
                    </a:lnTo>
                    <a:lnTo>
                      <a:pt x="2680" y="67"/>
                    </a:lnTo>
                    <a:lnTo>
                      <a:pt x="2664" y="101"/>
                    </a:lnTo>
                    <a:lnTo>
                      <a:pt x="2664" y="570"/>
                    </a:lnTo>
                    <a:lnTo>
                      <a:pt x="2664" y="603"/>
                    </a:lnTo>
                    <a:lnTo>
                      <a:pt x="2647" y="653"/>
                    </a:lnTo>
                    <a:lnTo>
                      <a:pt x="2580" y="720"/>
                    </a:lnTo>
                    <a:lnTo>
                      <a:pt x="2463" y="804"/>
                    </a:lnTo>
                    <a:lnTo>
                      <a:pt x="2312" y="871"/>
                    </a:lnTo>
                    <a:lnTo>
                      <a:pt x="2144" y="921"/>
                    </a:lnTo>
                    <a:lnTo>
                      <a:pt x="1927" y="972"/>
                    </a:lnTo>
                    <a:lnTo>
                      <a:pt x="1692" y="1005"/>
                    </a:lnTo>
                    <a:lnTo>
                      <a:pt x="1190" y="1005"/>
                    </a:lnTo>
                    <a:lnTo>
                      <a:pt x="955" y="972"/>
                    </a:lnTo>
                    <a:lnTo>
                      <a:pt x="737" y="921"/>
                    </a:lnTo>
                    <a:lnTo>
                      <a:pt x="553" y="871"/>
                    </a:lnTo>
                    <a:lnTo>
                      <a:pt x="402" y="804"/>
                    </a:lnTo>
                    <a:lnTo>
                      <a:pt x="302" y="720"/>
                    </a:lnTo>
                    <a:lnTo>
                      <a:pt x="235" y="653"/>
                    </a:lnTo>
                    <a:lnTo>
                      <a:pt x="218" y="603"/>
                    </a:lnTo>
                    <a:lnTo>
                      <a:pt x="201" y="570"/>
                    </a:lnTo>
                    <a:lnTo>
                      <a:pt x="201" y="101"/>
                    </a:lnTo>
                    <a:lnTo>
                      <a:pt x="201" y="67"/>
                    </a:lnTo>
                    <a:lnTo>
                      <a:pt x="185" y="34"/>
                    </a:lnTo>
                    <a:lnTo>
                      <a:pt x="151"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4" name="Google Shape;4754;p321"/>
              <p:cNvSpPr/>
              <p:nvPr/>
            </p:nvSpPr>
            <p:spPr>
              <a:xfrm>
                <a:off x="3336150" y="509250"/>
                <a:ext cx="71625" cy="30175"/>
              </a:xfrm>
              <a:custGeom>
                <a:avLst/>
                <a:gdLst/>
                <a:ahLst/>
                <a:cxnLst/>
                <a:rect l="l" t="t" r="r" b="b"/>
                <a:pathLst>
                  <a:path w="2865" h="1207" extrusionOk="0">
                    <a:moveTo>
                      <a:pt x="704" y="0"/>
                    </a:moveTo>
                    <a:lnTo>
                      <a:pt x="537" y="34"/>
                    </a:lnTo>
                    <a:lnTo>
                      <a:pt x="403" y="101"/>
                    </a:lnTo>
                    <a:lnTo>
                      <a:pt x="285" y="151"/>
                    </a:lnTo>
                    <a:lnTo>
                      <a:pt x="185" y="235"/>
                    </a:lnTo>
                    <a:lnTo>
                      <a:pt x="101" y="302"/>
                    </a:lnTo>
                    <a:lnTo>
                      <a:pt x="34" y="385"/>
                    </a:lnTo>
                    <a:lnTo>
                      <a:pt x="1" y="469"/>
                    </a:lnTo>
                    <a:lnTo>
                      <a:pt x="1" y="553"/>
                    </a:lnTo>
                    <a:lnTo>
                      <a:pt x="1" y="620"/>
                    </a:lnTo>
                    <a:lnTo>
                      <a:pt x="17" y="687"/>
                    </a:lnTo>
                    <a:lnTo>
                      <a:pt x="51" y="754"/>
                    </a:lnTo>
                    <a:lnTo>
                      <a:pt x="101" y="804"/>
                    </a:lnTo>
                    <a:lnTo>
                      <a:pt x="168" y="871"/>
                    </a:lnTo>
                    <a:lnTo>
                      <a:pt x="235" y="921"/>
                    </a:lnTo>
                    <a:lnTo>
                      <a:pt x="403" y="1022"/>
                    </a:lnTo>
                    <a:lnTo>
                      <a:pt x="620" y="1089"/>
                    </a:lnTo>
                    <a:lnTo>
                      <a:pt x="855" y="1156"/>
                    </a:lnTo>
                    <a:lnTo>
                      <a:pt x="1123" y="1189"/>
                    </a:lnTo>
                    <a:lnTo>
                      <a:pt x="1424" y="1206"/>
                    </a:lnTo>
                    <a:lnTo>
                      <a:pt x="1726" y="1189"/>
                    </a:lnTo>
                    <a:lnTo>
                      <a:pt x="1994" y="1156"/>
                    </a:lnTo>
                    <a:lnTo>
                      <a:pt x="2245" y="1089"/>
                    </a:lnTo>
                    <a:lnTo>
                      <a:pt x="2446" y="1022"/>
                    </a:lnTo>
                    <a:lnTo>
                      <a:pt x="2614" y="921"/>
                    </a:lnTo>
                    <a:lnTo>
                      <a:pt x="2697" y="871"/>
                    </a:lnTo>
                    <a:lnTo>
                      <a:pt x="2748" y="804"/>
                    </a:lnTo>
                    <a:lnTo>
                      <a:pt x="2798" y="754"/>
                    </a:lnTo>
                    <a:lnTo>
                      <a:pt x="2831" y="687"/>
                    </a:lnTo>
                    <a:lnTo>
                      <a:pt x="2848" y="620"/>
                    </a:lnTo>
                    <a:lnTo>
                      <a:pt x="2865" y="553"/>
                    </a:lnTo>
                    <a:lnTo>
                      <a:pt x="2848" y="519"/>
                    </a:lnTo>
                    <a:lnTo>
                      <a:pt x="2831" y="486"/>
                    </a:lnTo>
                    <a:lnTo>
                      <a:pt x="2798" y="469"/>
                    </a:lnTo>
                    <a:lnTo>
                      <a:pt x="2764" y="452"/>
                    </a:lnTo>
                    <a:lnTo>
                      <a:pt x="2714" y="469"/>
                    </a:lnTo>
                    <a:lnTo>
                      <a:pt x="2681" y="486"/>
                    </a:lnTo>
                    <a:lnTo>
                      <a:pt x="2664" y="519"/>
                    </a:lnTo>
                    <a:lnTo>
                      <a:pt x="2664" y="553"/>
                    </a:lnTo>
                    <a:lnTo>
                      <a:pt x="2647" y="603"/>
                    </a:lnTo>
                    <a:lnTo>
                      <a:pt x="2630" y="637"/>
                    </a:lnTo>
                    <a:lnTo>
                      <a:pt x="2563" y="720"/>
                    </a:lnTo>
                    <a:lnTo>
                      <a:pt x="2463" y="787"/>
                    </a:lnTo>
                    <a:lnTo>
                      <a:pt x="2312" y="854"/>
                    </a:lnTo>
                    <a:lnTo>
                      <a:pt x="2128" y="921"/>
                    </a:lnTo>
                    <a:lnTo>
                      <a:pt x="1910" y="955"/>
                    </a:lnTo>
                    <a:lnTo>
                      <a:pt x="1676" y="988"/>
                    </a:lnTo>
                    <a:lnTo>
                      <a:pt x="1424" y="1005"/>
                    </a:lnTo>
                    <a:lnTo>
                      <a:pt x="1173" y="988"/>
                    </a:lnTo>
                    <a:lnTo>
                      <a:pt x="939" y="955"/>
                    </a:lnTo>
                    <a:lnTo>
                      <a:pt x="721" y="921"/>
                    </a:lnTo>
                    <a:lnTo>
                      <a:pt x="553" y="854"/>
                    </a:lnTo>
                    <a:lnTo>
                      <a:pt x="403" y="787"/>
                    </a:lnTo>
                    <a:lnTo>
                      <a:pt x="285" y="720"/>
                    </a:lnTo>
                    <a:lnTo>
                      <a:pt x="218" y="637"/>
                    </a:lnTo>
                    <a:lnTo>
                      <a:pt x="202" y="603"/>
                    </a:lnTo>
                    <a:lnTo>
                      <a:pt x="202" y="553"/>
                    </a:lnTo>
                    <a:lnTo>
                      <a:pt x="202" y="503"/>
                    </a:lnTo>
                    <a:lnTo>
                      <a:pt x="235" y="452"/>
                    </a:lnTo>
                    <a:lnTo>
                      <a:pt x="285" y="402"/>
                    </a:lnTo>
                    <a:lnTo>
                      <a:pt x="352" y="352"/>
                    </a:lnTo>
                    <a:lnTo>
                      <a:pt x="520" y="268"/>
                    </a:lnTo>
                    <a:lnTo>
                      <a:pt x="754" y="184"/>
                    </a:lnTo>
                    <a:lnTo>
                      <a:pt x="788" y="168"/>
                    </a:lnTo>
                    <a:lnTo>
                      <a:pt x="805" y="151"/>
                    </a:lnTo>
                    <a:lnTo>
                      <a:pt x="821" y="101"/>
                    </a:lnTo>
                    <a:lnTo>
                      <a:pt x="821" y="67"/>
                    </a:lnTo>
                    <a:lnTo>
                      <a:pt x="805" y="34"/>
                    </a:lnTo>
                    <a:lnTo>
                      <a:pt x="77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5" name="Google Shape;4755;p321"/>
              <p:cNvSpPr/>
              <p:nvPr/>
            </p:nvSpPr>
            <p:spPr>
              <a:xfrm>
                <a:off x="3336150" y="520550"/>
                <a:ext cx="71625" cy="30175"/>
              </a:xfrm>
              <a:custGeom>
                <a:avLst/>
                <a:gdLst/>
                <a:ahLst/>
                <a:cxnLst/>
                <a:rect l="l" t="t" r="r" b="b"/>
                <a:pathLst>
                  <a:path w="2865" h="1207" extrusionOk="0">
                    <a:moveTo>
                      <a:pt x="101" y="0"/>
                    </a:moveTo>
                    <a:lnTo>
                      <a:pt x="51" y="17"/>
                    </a:lnTo>
                    <a:lnTo>
                      <a:pt x="17" y="34"/>
                    </a:lnTo>
                    <a:lnTo>
                      <a:pt x="1" y="67"/>
                    </a:lnTo>
                    <a:lnTo>
                      <a:pt x="1" y="101"/>
                    </a:lnTo>
                    <a:lnTo>
                      <a:pt x="1" y="570"/>
                    </a:lnTo>
                    <a:lnTo>
                      <a:pt x="1" y="637"/>
                    </a:lnTo>
                    <a:lnTo>
                      <a:pt x="17" y="704"/>
                    </a:lnTo>
                    <a:lnTo>
                      <a:pt x="51" y="771"/>
                    </a:lnTo>
                    <a:lnTo>
                      <a:pt x="101" y="821"/>
                    </a:lnTo>
                    <a:lnTo>
                      <a:pt x="168" y="888"/>
                    </a:lnTo>
                    <a:lnTo>
                      <a:pt x="235" y="938"/>
                    </a:lnTo>
                    <a:lnTo>
                      <a:pt x="403" y="1022"/>
                    </a:lnTo>
                    <a:lnTo>
                      <a:pt x="620" y="1106"/>
                    </a:lnTo>
                    <a:lnTo>
                      <a:pt x="855" y="1173"/>
                    </a:lnTo>
                    <a:lnTo>
                      <a:pt x="1123" y="1206"/>
                    </a:lnTo>
                    <a:lnTo>
                      <a:pt x="1726" y="1206"/>
                    </a:lnTo>
                    <a:lnTo>
                      <a:pt x="1994" y="1173"/>
                    </a:lnTo>
                    <a:lnTo>
                      <a:pt x="2245" y="1106"/>
                    </a:lnTo>
                    <a:lnTo>
                      <a:pt x="2446" y="1022"/>
                    </a:lnTo>
                    <a:lnTo>
                      <a:pt x="2614" y="938"/>
                    </a:lnTo>
                    <a:lnTo>
                      <a:pt x="2697" y="888"/>
                    </a:lnTo>
                    <a:lnTo>
                      <a:pt x="2748" y="821"/>
                    </a:lnTo>
                    <a:lnTo>
                      <a:pt x="2798" y="771"/>
                    </a:lnTo>
                    <a:lnTo>
                      <a:pt x="2831" y="704"/>
                    </a:lnTo>
                    <a:lnTo>
                      <a:pt x="2848" y="637"/>
                    </a:lnTo>
                    <a:lnTo>
                      <a:pt x="2865" y="570"/>
                    </a:lnTo>
                    <a:lnTo>
                      <a:pt x="2865" y="101"/>
                    </a:lnTo>
                    <a:lnTo>
                      <a:pt x="2848" y="67"/>
                    </a:lnTo>
                    <a:lnTo>
                      <a:pt x="2831" y="34"/>
                    </a:lnTo>
                    <a:lnTo>
                      <a:pt x="2798" y="17"/>
                    </a:lnTo>
                    <a:lnTo>
                      <a:pt x="2764" y="0"/>
                    </a:lnTo>
                    <a:lnTo>
                      <a:pt x="2714" y="17"/>
                    </a:lnTo>
                    <a:lnTo>
                      <a:pt x="2681" y="34"/>
                    </a:lnTo>
                    <a:lnTo>
                      <a:pt x="2664" y="67"/>
                    </a:lnTo>
                    <a:lnTo>
                      <a:pt x="2664" y="101"/>
                    </a:lnTo>
                    <a:lnTo>
                      <a:pt x="2664" y="570"/>
                    </a:lnTo>
                    <a:lnTo>
                      <a:pt x="2647" y="603"/>
                    </a:lnTo>
                    <a:lnTo>
                      <a:pt x="2630" y="654"/>
                    </a:lnTo>
                    <a:lnTo>
                      <a:pt x="2563" y="721"/>
                    </a:lnTo>
                    <a:lnTo>
                      <a:pt x="2463" y="804"/>
                    </a:lnTo>
                    <a:lnTo>
                      <a:pt x="2312" y="871"/>
                    </a:lnTo>
                    <a:lnTo>
                      <a:pt x="2128" y="922"/>
                    </a:lnTo>
                    <a:lnTo>
                      <a:pt x="1910" y="972"/>
                    </a:lnTo>
                    <a:lnTo>
                      <a:pt x="1676" y="1005"/>
                    </a:lnTo>
                    <a:lnTo>
                      <a:pt x="1173" y="1005"/>
                    </a:lnTo>
                    <a:lnTo>
                      <a:pt x="939" y="972"/>
                    </a:lnTo>
                    <a:lnTo>
                      <a:pt x="721" y="922"/>
                    </a:lnTo>
                    <a:lnTo>
                      <a:pt x="553" y="871"/>
                    </a:lnTo>
                    <a:lnTo>
                      <a:pt x="403" y="804"/>
                    </a:lnTo>
                    <a:lnTo>
                      <a:pt x="285" y="721"/>
                    </a:lnTo>
                    <a:lnTo>
                      <a:pt x="218" y="654"/>
                    </a:lnTo>
                    <a:lnTo>
                      <a:pt x="202" y="603"/>
                    </a:lnTo>
                    <a:lnTo>
                      <a:pt x="202" y="570"/>
                    </a:lnTo>
                    <a:lnTo>
                      <a:pt x="202" y="101"/>
                    </a:lnTo>
                    <a:lnTo>
                      <a:pt x="185" y="67"/>
                    </a:lnTo>
                    <a:lnTo>
                      <a:pt x="168" y="34"/>
                    </a:lnTo>
                    <a:lnTo>
                      <a:pt x="135"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6" name="Google Shape;4756;p321"/>
              <p:cNvSpPr/>
              <p:nvPr/>
            </p:nvSpPr>
            <p:spPr>
              <a:xfrm>
                <a:off x="3351650" y="483275"/>
                <a:ext cx="71625" cy="32275"/>
              </a:xfrm>
              <a:custGeom>
                <a:avLst/>
                <a:gdLst/>
                <a:ahLst/>
                <a:cxnLst/>
                <a:rect l="l" t="t" r="r" b="b"/>
                <a:pathLst>
                  <a:path w="2865" h="1291" extrusionOk="0">
                    <a:moveTo>
                      <a:pt x="1441" y="202"/>
                    </a:moveTo>
                    <a:lnTo>
                      <a:pt x="1692" y="218"/>
                    </a:lnTo>
                    <a:lnTo>
                      <a:pt x="1927" y="252"/>
                    </a:lnTo>
                    <a:lnTo>
                      <a:pt x="2128" y="285"/>
                    </a:lnTo>
                    <a:lnTo>
                      <a:pt x="2312" y="352"/>
                    </a:lnTo>
                    <a:lnTo>
                      <a:pt x="2463" y="419"/>
                    </a:lnTo>
                    <a:lnTo>
                      <a:pt x="2580" y="486"/>
                    </a:lnTo>
                    <a:lnTo>
                      <a:pt x="2647" y="570"/>
                    </a:lnTo>
                    <a:lnTo>
                      <a:pt x="2664" y="620"/>
                    </a:lnTo>
                    <a:lnTo>
                      <a:pt x="2664" y="654"/>
                    </a:lnTo>
                    <a:lnTo>
                      <a:pt x="2664" y="687"/>
                    </a:lnTo>
                    <a:lnTo>
                      <a:pt x="2647" y="738"/>
                    </a:lnTo>
                    <a:lnTo>
                      <a:pt x="2580" y="805"/>
                    </a:lnTo>
                    <a:lnTo>
                      <a:pt x="2463" y="888"/>
                    </a:lnTo>
                    <a:lnTo>
                      <a:pt x="2312" y="955"/>
                    </a:lnTo>
                    <a:lnTo>
                      <a:pt x="2128" y="1006"/>
                    </a:lnTo>
                    <a:lnTo>
                      <a:pt x="1927" y="1056"/>
                    </a:lnTo>
                    <a:lnTo>
                      <a:pt x="1692" y="1089"/>
                    </a:lnTo>
                    <a:lnTo>
                      <a:pt x="1173" y="1089"/>
                    </a:lnTo>
                    <a:lnTo>
                      <a:pt x="938" y="1056"/>
                    </a:lnTo>
                    <a:lnTo>
                      <a:pt x="737" y="1006"/>
                    </a:lnTo>
                    <a:lnTo>
                      <a:pt x="553" y="955"/>
                    </a:lnTo>
                    <a:lnTo>
                      <a:pt x="402" y="888"/>
                    </a:lnTo>
                    <a:lnTo>
                      <a:pt x="302" y="805"/>
                    </a:lnTo>
                    <a:lnTo>
                      <a:pt x="235" y="738"/>
                    </a:lnTo>
                    <a:lnTo>
                      <a:pt x="201" y="687"/>
                    </a:lnTo>
                    <a:lnTo>
                      <a:pt x="201" y="654"/>
                    </a:lnTo>
                    <a:lnTo>
                      <a:pt x="201" y="620"/>
                    </a:lnTo>
                    <a:lnTo>
                      <a:pt x="235" y="570"/>
                    </a:lnTo>
                    <a:lnTo>
                      <a:pt x="302" y="486"/>
                    </a:lnTo>
                    <a:lnTo>
                      <a:pt x="402" y="419"/>
                    </a:lnTo>
                    <a:lnTo>
                      <a:pt x="553" y="352"/>
                    </a:lnTo>
                    <a:lnTo>
                      <a:pt x="737" y="285"/>
                    </a:lnTo>
                    <a:lnTo>
                      <a:pt x="938" y="252"/>
                    </a:lnTo>
                    <a:lnTo>
                      <a:pt x="1173" y="218"/>
                    </a:lnTo>
                    <a:lnTo>
                      <a:pt x="1441" y="202"/>
                    </a:lnTo>
                    <a:close/>
                    <a:moveTo>
                      <a:pt x="1441" y="1"/>
                    </a:moveTo>
                    <a:lnTo>
                      <a:pt x="1139" y="17"/>
                    </a:lnTo>
                    <a:lnTo>
                      <a:pt x="871" y="51"/>
                    </a:lnTo>
                    <a:lnTo>
                      <a:pt x="620" y="118"/>
                    </a:lnTo>
                    <a:lnTo>
                      <a:pt x="419" y="185"/>
                    </a:lnTo>
                    <a:lnTo>
                      <a:pt x="235" y="285"/>
                    </a:lnTo>
                    <a:lnTo>
                      <a:pt x="168" y="336"/>
                    </a:lnTo>
                    <a:lnTo>
                      <a:pt x="118" y="403"/>
                    </a:lnTo>
                    <a:lnTo>
                      <a:pt x="67" y="453"/>
                    </a:lnTo>
                    <a:lnTo>
                      <a:pt x="34" y="520"/>
                    </a:lnTo>
                    <a:lnTo>
                      <a:pt x="17" y="587"/>
                    </a:lnTo>
                    <a:lnTo>
                      <a:pt x="0" y="654"/>
                    </a:lnTo>
                    <a:lnTo>
                      <a:pt x="17" y="721"/>
                    </a:lnTo>
                    <a:lnTo>
                      <a:pt x="34" y="788"/>
                    </a:lnTo>
                    <a:lnTo>
                      <a:pt x="67" y="855"/>
                    </a:lnTo>
                    <a:lnTo>
                      <a:pt x="118" y="905"/>
                    </a:lnTo>
                    <a:lnTo>
                      <a:pt x="168" y="972"/>
                    </a:lnTo>
                    <a:lnTo>
                      <a:pt x="235" y="1022"/>
                    </a:lnTo>
                    <a:lnTo>
                      <a:pt x="419" y="1106"/>
                    </a:lnTo>
                    <a:lnTo>
                      <a:pt x="620" y="1190"/>
                    </a:lnTo>
                    <a:lnTo>
                      <a:pt x="871" y="1257"/>
                    </a:lnTo>
                    <a:lnTo>
                      <a:pt x="1139" y="1290"/>
                    </a:lnTo>
                    <a:lnTo>
                      <a:pt x="1726" y="1290"/>
                    </a:lnTo>
                    <a:lnTo>
                      <a:pt x="2010" y="1257"/>
                    </a:lnTo>
                    <a:lnTo>
                      <a:pt x="2245" y="1190"/>
                    </a:lnTo>
                    <a:lnTo>
                      <a:pt x="2463" y="1106"/>
                    </a:lnTo>
                    <a:lnTo>
                      <a:pt x="2630" y="1022"/>
                    </a:lnTo>
                    <a:lnTo>
                      <a:pt x="2697" y="972"/>
                    </a:lnTo>
                    <a:lnTo>
                      <a:pt x="2764" y="905"/>
                    </a:lnTo>
                    <a:lnTo>
                      <a:pt x="2798" y="855"/>
                    </a:lnTo>
                    <a:lnTo>
                      <a:pt x="2848" y="788"/>
                    </a:lnTo>
                    <a:lnTo>
                      <a:pt x="2865" y="721"/>
                    </a:lnTo>
                    <a:lnTo>
                      <a:pt x="2865" y="654"/>
                    </a:lnTo>
                    <a:lnTo>
                      <a:pt x="2865" y="587"/>
                    </a:lnTo>
                    <a:lnTo>
                      <a:pt x="2848" y="520"/>
                    </a:lnTo>
                    <a:lnTo>
                      <a:pt x="2798" y="453"/>
                    </a:lnTo>
                    <a:lnTo>
                      <a:pt x="2764" y="403"/>
                    </a:lnTo>
                    <a:lnTo>
                      <a:pt x="2697" y="336"/>
                    </a:lnTo>
                    <a:lnTo>
                      <a:pt x="2630" y="285"/>
                    </a:lnTo>
                    <a:lnTo>
                      <a:pt x="2463" y="185"/>
                    </a:lnTo>
                    <a:lnTo>
                      <a:pt x="2245" y="118"/>
                    </a:lnTo>
                    <a:lnTo>
                      <a:pt x="2010" y="51"/>
                    </a:lnTo>
                    <a:lnTo>
                      <a:pt x="1726" y="17"/>
                    </a:lnTo>
                    <a:lnTo>
                      <a:pt x="1441"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7" name="Google Shape;4757;p321"/>
              <p:cNvSpPr/>
              <p:nvPr/>
            </p:nvSpPr>
            <p:spPr>
              <a:xfrm>
                <a:off x="3351650" y="497100"/>
                <a:ext cx="71625" cy="30175"/>
              </a:xfrm>
              <a:custGeom>
                <a:avLst/>
                <a:gdLst/>
                <a:ahLst/>
                <a:cxnLst/>
                <a:rect l="l" t="t" r="r" b="b"/>
                <a:pathLst>
                  <a:path w="2865" h="1207" extrusionOk="0">
                    <a:moveTo>
                      <a:pt x="67" y="0"/>
                    </a:moveTo>
                    <a:lnTo>
                      <a:pt x="34" y="34"/>
                    </a:lnTo>
                    <a:lnTo>
                      <a:pt x="17" y="67"/>
                    </a:lnTo>
                    <a:lnTo>
                      <a:pt x="0" y="101"/>
                    </a:lnTo>
                    <a:lnTo>
                      <a:pt x="0" y="570"/>
                    </a:lnTo>
                    <a:lnTo>
                      <a:pt x="17" y="637"/>
                    </a:lnTo>
                    <a:lnTo>
                      <a:pt x="34" y="704"/>
                    </a:lnTo>
                    <a:lnTo>
                      <a:pt x="67" y="754"/>
                    </a:lnTo>
                    <a:lnTo>
                      <a:pt x="118" y="821"/>
                    </a:lnTo>
                    <a:lnTo>
                      <a:pt x="168" y="871"/>
                    </a:lnTo>
                    <a:lnTo>
                      <a:pt x="235" y="922"/>
                    </a:lnTo>
                    <a:lnTo>
                      <a:pt x="419" y="1022"/>
                    </a:lnTo>
                    <a:lnTo>
                      <a:pt x="620" y="1106"/>
                    </a:lnTo>
                    <a:lnTo>
                      <a:pt x="871" y="1156"/>
                    </a:lnTo>
                    <a:lnTo>
                      <a:pt x="1139" y="1190"/>
                    </a:lnTo>
                    <a:lnTo>
                      <a:pt x="1441" y="1206"/>
                    </a:lnTo>
                    <a:lnTo>
                      <a:pt x="1726" y="1190"/>
                    </a:lnTo>
                    <a:lnTo>
                      <a:pt x="2010" y="1156"/>
                    </a:lnTo>
                    <a:lnTo>
                      <a:pt x="2245" y="1106"/>
                    </a:lnTo>
                    <a:lnTo>
                      <a:pt x="2463" y="1022"/>
                    </a:lnTo>
                    <a:lnTo>
                      <a:pt x="2630" y="922"/>
                    </a:lnTo>
                    <a:lnTo>
                      <a:pt x="2697" y="871"/>
                    </a:lnTo>
                    <a:lnTo>
                      <a:pt x="2764" y="821"/>
                    </a:lnTo>
                    <a:lnTo>
                      <a:pt x="2798" y="754"/>
                    </a:lnTo>
                    <a:lnTo>
                      <a:pt x="2848" y="704"/>
                    </a:lnTo>
                    <a:lnTo>
                      <a:pt x="2865" y="637"/>
                    </a:lnTo>
                    <a:lnTo>
                      <a:pt x="2865" y="570"/>
                    </a:lnTo>
                    <a:lnTo>
                      <a:pt x="2865" y="101"/>
                    </a:lnTo>
                    <a:lnTo>
                      <a:pt x="2865" y="67"/>
                    </a:lnTo>
                    <a:lnTo>
                      <a:pt x="2831" y="34"/>
                    </a:lnTo>
                    <a:lnTo>
                      <a:pt x="2814" y="0"/>
                    </a:lnTo>
                    <a:lnTo>
                      <a:pt x="2731" y="0"/>
                    </a:lnTo>
                    <a:lnTo>
                      <a:pt x="2697" y="34"/>
                    </a:lnTo>
                    <a:lnTo>
                      <a:pt x="2680" y="67"/>
                    </a:lnTo>
                    <a:lnTo>
                      <a:pt x="2664" y="101"/>
                    </a:lnTo>
                    <a:lnTo>
                      <a:pt x="2664" y="570"/>
                    </a:lnTo>
                    <a:lnTo>
                      <a:pt x="2664" y="603"/>
                    </a:lnTo>
                    <a:lnTo>
                      <a:pt x="2647" y="637"/>
                    </a:lnTo>
                    <a:lnTo>
                      <a:pt x="2580" y="721"/>
                    </a:lnTo>
                    <a:lnTo>
                      <a:pt x="2463" y="804"/>
                    </a:lnTo>
                    <a:lnTo>
                      <a:pt x="2312" y="871"/>
                    </a:lnTo>
                    <a:lnTo>
                      <a:pt x="2128" y="922"/>
                    </a:lnTo>
                    <a:lnTo>
                      <a:pt x="1927" y="972"/>
                    </a:lnTo>
                    <a:lnTo>
                      <a:pt x="1692" y="1005"/>
                    </a:lnTo>
                    <a:lnTo>
                      <a:pt x="1173" y="1005"/>
                    </a:lnTo>
                    <a:lnTo>
                      <a:pt x="938" y="972"/>
                    </a:lnTo>
                    <a:lnTo>
                      <a:pt x="737" y="922"/>
                    </a:lnTo>
                    <a:lnTo>
                      <a:pt x="553" y="871"/>
                    </a:lnTo>
                    <a:lnTo>
                      <a:pt x="402" y="804"/>
                    </a:lnTo>
                    <a:lnTo>
                      <a:pt x="302" y="721"/>
                    </a:lnTo>
                    <a:lnTo>
                      <a:pt x="235" y="637"/>
                    </a:lnTo>
                    <a:lnTo>
                      <a:pt x="201" y="603"/>
                    </a:lnTo>
                    <a:lnTo>
                      <a:pt x="201" y="570"/>
                    </a:lnTo>
                    <a:lnTo>
                      <a:pt x="201" y="101"/>
                    </a:lnTo>
                    <a:lnTo>
                      <a:pt x="201" y="67"/>
                    </a:lnTo>
                    <a:lnTo>
                      <a:pt x="168" y="34"/>
                    </a:lnTo>
                    <a:lnTo>
                      <a:pt x="13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grpSp>
        <p:nvGrpSpPr>
          <p:cNvPr id="4758" name="Google Shape;4758;p321"/>
          <p:cNvGrpSpPr/>
          <p:nvPr/>
        </p:nvGrpSpPr>
        <p:grpSpPr>
          <a:xfrm>
            <a:off x="3729008" y="1613288"/>
            <a:ext cx="1436700" cy="1436700"/>
            <a:chOff x="3732159" y="1613288"/>
            <a:chExt cx="1436700" cy="1436700"/>
          </a:xfrm>
        </p:grpSpPr>
        <p:sp>
          <p:nvSpPr>
            <p:cNvPr id="4759" name="Google Shape;4759;p321"/>
            <p:cNvSpPr/>
            <p:nvPr/>
          </p:nvSpPr>
          <p:spPr>
            <a:xfrm>
              <a:off x="3732159" y="1613288"/>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60" name="Google Shape;4760;p321"/>
            <p:cNvGrpSpPr/>
            <p:nvPr/>
          </p:nvGrpSpPr>
          <p:grpSpPr>
            <a:xfrm>
              <a:off x="3951812" y="1905602"/>
              <a:ext cx="997393" cy="852071"/>
              <a:chOff x="2760775" y="670475"/>
              <a:chExt cx="106375" cy="90875"/>
            </a:xfrm>
          </p:grpSpPr>
          <p:sp>
            <p:nvSpPr>
              <p:cNvPr id="4761" name="Google Shape;4761;p321"/>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2" name="Google Shape;4762;p321"/>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3" name="Google Shape;4763;p321"/>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4" name="Google Shape;4764;p321"/>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68"/>
        <p:cNvGrpSpPr/>
        <p:nvPr/>
      </p:nvGrpSpPr>
      <p:grpSpPr>
        <a:xfrm>
          <a:off x="0" y="0"/>
          <a:ext cx="0" cy="0"/>
          <a:chOff x="0" y="0"/>
          <a:chExt cx="0" cy="0"/>
        </a:xfrm>
      </p:grpSpPr>
      <p:sp>
        <p:nvSpPr>
          <p:cNvPr id="4769" name="Google Shape;4769;p322"/>
          <p:cNvSpPr txBox="1"/>
          <p:nvPr/>
        </p:nvSpPr>
        <p:spPr>
          <a:xfrm>
            <a:off x="325596" y="1532088"/>
            <a:ext cx="3300300" cy="2079300"/>
          </a:xfrm>
          <a:prstGeom prst="rect">
            <a:avLst/>
          </a:prstGeom>
          <a:noFill/>
          <a:ln>
            <a:noFill/>
          </a:ln>
        </p:spPr>
        <p:txBody>
          <a:bodyPr spcFirstLastPara="1" wrap="square" lIns="0" tIns="0" rIns="0" bIns="0" anchor="ctr" anchorCtr="0">
            <a:noAutofit/>
          </a:bodyPr>
          <a:lstStyle/>
          <a:p>
            <a:pPr marL="0" lvl="0" indent="0" algn="l" rtl="0">
              <a:lnSpc>
                <a:spcPct val="103000"/>
              </a:lnSpc>
              <a:spcBef>
                <a:spcPts val="0"/>
              </a:spcBef>
              <a:spcAft>
                <a:spcPts val="0"/>
              </a:spcAft>
              <a:buNone/>
            </a:pPr>
            <a:r>
              <a:rPr lang="en" sz="2550" b="1">
                <a:solidFill>
                  <a:srgbClr val="25146F"/>
                </a:solidFill>
                <a:latin typeface="Poppins"/>
                <a:ea typeface="Poppins"/>
                <a:cs typeface="Poppins"/>
                <a:sym typeface="Poppins"/>
              </a:rPr>
              <a:t>Eligibility</a:t>
            </a:r>
            <a:endParaRPr sz="2550" b="1">
              <a:solidFill>
                <a:srgbClr val="25146F"/>
              </a:solidFill>
              <a:latin typeface="Poppins"/>
              <a:ea typeface="Poppins"/>
              <a:cs typeface="Poppins"/>
              <a:sym typeface="Poppins"/>
            </a:endParaRPr>
          </a:p>
        </p:txBody>
      </p:sp>
      <p:sp>
        <p:nvSpPr>
          <p:cNvPr id="4770" name="Google Shape;4770;p322"/>
          <p:cNvSpPr txBox="1"/>
          <p:nvPr/>
        </p:nvSpPr>
        <p:spPr>
          <a:xfrm>
            <a:off x="4321225" y="2310025"/>
            <a:ext cx="4333500" cy="1257300"/>
          </a:xfrm>
          <a:prstGeom prst="rect">
            <a:avLst/>
          </a:prstGeom>
          <a:noFill/>
          <a:ln>
            <a:noFill/>
          </a:ln>
        </p:spPr>
        <p:txBody>
          <a:bodyPr spcFirstLastPara="1" wrap="square" lIns="0" tIns="0" rIns="0" bIns="0" anchor="t" anchorCtr="0">
            <a:noAutofit/>
          </a:bodyPr>
          <a:lstStyle/>
          <a:p>
            <a:pPr marL="320040" lvl="0" indent="-304800" algn="l" rtl="0">
              <a:spcAft>
                <a:spcPts val="0"/>
              </a:spcAft>
              <a:buClr>
                <a:schemeClr val="dk1"/>
              </a:buClr>
              <a:buSzPts val="1200"/>
              <a:buFont typeface="Poppins Medium"/>
              <a:buChar char="●"/>
            </a:pPr>
            <a:r>
              <a:rPr lang="en" sz="1200" dirty="0">
                <a:solidFill>
                  <a:schemeClr val="dk1"/>
                </a:solidFill>
                <a:latin typeface="Poppins Medium"/>
                <a:ea typeface="Poppins Medium"/>
                <a:cs typeface="Poppins Medium"/>
                <a:sym typeface="Poppins Medium"/>
              </a:rPr>
              <a:t>Cannot be enrolled in a PPO or HMO health plan</a:t>
            </a:r>
            <a:endParaRPr sz="1200" dirty="0">
              <a:solidFill>
                <a:schemeClr val="dk2"/>
              </a:solidFill>
            </a:endParaRPr>
          </a:p>
          <a:p>
            <a:pPr marL="320040" lvl="0" indent="-304800" algn="l" rtl="0">
              <a:spcBef>
                <a:spcPts val="1000"/>
              </a:spcBef>
              <a:spcAft>
                <a:spcPts val="0"/>
              </a:spcAft>
              <a:buClr>
                <a:schemeClr val="dk1"/>
              </a:buClr>
              <a:buSzPts val="1200"/>
              <a:buFont typeface="Poppins Medium"/>
              <a:buChar char="●"/>
            </a:pPr>
            <a:r>
              <a:rPr lang="en" sz="1200" dirty="0">
                <a:solidFill>
                  <a:schemeClr val="dk1"/>
                </a:solidFill>
                <a:latin typeface="Poppins Medium"/>
                <a:ea typeface="Poppins Medium"/>
                <a:cs typeface="Poppins Medium"/>
                <a:sym typeface="Poppins Medium"/>
              </a:rPr>
              <a:t>Can be enrolled/covered by:</a:t>
            </a:r>
            <a:endParaRPr sz="1200" dirty="0">
              <a:solidFill>
                <a:schemeClr val="dk1"/>
              </a:solidFill>
              <a:latin typeface="Poppins Medium"/>
              <a:ea typeface="Poppins Medium"/>
              <a:cs typeface="Poppins Medium"/>
              <a:sym typeface="Poppins Medium"/>
            </a:endParaRPr>
          </a:p>
          <a:p>
            <a:pPr marL="548640" lvl="0" indent="0" algn="l" rtl="0">
              <a:lnSpc>
                <a:spcPct val="100000"/>
              </a:lnSpc>
              <a:spcBef>
                <a:spcPts val="1300"/>
              </a:spcBef>
              <a:spcAft>
                <a:spcPts val="0"/>
              </a:spcAft>
              <a:buNone/>
            </a:pPr>
            <a:r>
              <a:rPr lang="en" sz="1200" dirty="0">
                <a:solidFill>
                  <a:schemeClr val="dk1"/>
                </a:solidFill>
                <a:latin typeface="Poppins"/>
                <a:ea typeface="Poppins"/>
                <a:cs typeface="Poppins"/>
                <a:sym typeface="Poppins"/>
              </a:rPr>
              <a:t>Limited FSA or combination FSA</a:t>
            </a:r>
            <a:endParaRPr sz="1200" dirty="0">
              <a:solidFill>
                <a:schemeClr val="dk1"/>
              </a:solidFill>
              <a:latin typeface="Poppins"/>
              <a:ea typeface="Poppins"/>
              <a:cs typeface="Poppins"/>
              <a:sym typeface="Poppins"/>
            </a:endParaRPr>
          </a:p>
          <a:p>
            <a:pPr marL="548640" lvl="0" indent="0" algn="l" rtl="0">
              <a:lnSpc>
                <a:spcPct val="100000"/>
              </a:lnSpc>
              <a:spcBef>
                <a:spcPts val="500"/>
              </a:spcBef>
              <a:spcAft>
                <a:spcPts val="0"/>
              </a:spcAft>
              <a:buNone/>
            </a:pPr>
            <a:r>
              <a:rPr lang="en" sz="1200" dirty="0">
                <a:solidFill>
                  <a:schemeClr val="dk1"/>
                </a:solidFill>
                <a:latin typeface="Poppins"/>
                <a:ea typeface="Poppins"/>
                <a:cs typeface="Poppins"/>
                <a:sym typeface="Poppins"/>
              </a:rPr>
              <a:t>Dependent care FSA</a:t>
            </a:r>
            <a:endParaRPr sz="1200" dirty="0">
              <a:solidFill>
                <a:schemeClr val="dk1"/>
              </a:solidFill>
              <a:latin typeface="Poppins"/>
              <a:ea typeface="Poppins"/>
              <a:cs typeface="Poppins"/>
              <a:sym typeface="Poppins"/>
            </a:endParaRPr>
          </a:p>
          <a:p>
            <a:pPr marL="320040" lvl="0" indent="-228600" algn="l" rtl="0">
              <a:lnSpc>
                <a:spcPct val="95000"/>
              </a:lnSpc>
              <a:spcBef>
                <a:spcPts val="500"/>
              </a:spcBef>
              <a:spcAft>
                <a:spcPts val="0"/>
              </a:spcAft>
              <a:buNone/>
            </a:pPr>
            <a:endParaRPr sz="1200" dirty="0">
              <a:solidFill>
                <a:schemeClr val="dk1"/>
              </a:solidFill>
              <a:latin typeface="Poppins Medium"/>
              <a:ea typeface="Poppins Medium"/>
              <a:cs typeface="Poppins Medium"/>
              <a:sym typeface="Poppins Medium"/>
            </a:endParaRPr>
          </a:p>
        </p:txBody>
      </p:sp>
      <p:sp>
        <p:nvSpPr>
          <p:cNvPr id="4771" name="Google Shape;4771;p322"/>
          <p:cNvSpPr txBox="1"/>
          <p:nvPr/>
        </p:nvSpPr>
        <p:spPr>
          <a:xfrm>
            <a:off x="4321125" y="1576186"/>
            <a:ext cx="4107300" cy="5574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None/>
            </a:pPr>
            <a:r>
              <a:rPr lang="en" sz="1537" b="1" dirty="0">
                <a:solidFill>
                  <a:srgbClr val="25146F"/>
                </a:solidFill>
                <a:latin typeface="Poppins"/>
                <a:ea typeface="Poppins"/>
                <a:cs typeface="Poppins"/>
                <a:sym typeface="Poppins"/>
              </a:rPr>
              <a:t>You must be enrolled in a high-deductible health plan (HDHP)</a:t>
            </a:r>
            <a:endParaRPr sz="1537" b="1" dirty="0">
              <a:solidFill>
                <a:srgbClr val="25146F"/>
              </a:solidFill>
              <a:latin typeface="Poppins"/>
              <a:ea typeface="Poppins"/>
              <a:cs typeface="Poppins"/>
              <a:sym typeface="Poppins"/>
            </a:endParaRPr>
          </a:p>
        </p:txBody>
      </p:sp>
      <p:sp>
        <p:nvSpPr>
          <p:cNvPr id="4772" name="Google Shape;4772;p32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5</a:t>
            </a:fld>
            <a:endParaRPr sz="525">
              <a:solidFill>
                <a:srgbClr val="25146F"/>
              </a:solidFill>
              <a:latin typeface="Poppins Medium"/>
              <a:ea typeface="Poppins Medium"/>
              <a:cs typeface="Poppins Medium"/>
              <a:sym typeface="Poppins Medium"/>
            </a:endParaRPr>
          </a:p>
        </p:txBody>
      </p:sp>
      <p:sp>
        <p:nvSpPr>
          <p:cNvPr id="4773" name="Google Shape;4773;p322"/>
          <p:cNvSpPr/>
          <p:nvPr/>
        </p:nvSpPr>
        <p:spPr>
          <a:xfrm>
            <a:off x="4572000" y="3022024"/>
            <a:ext cx="114058" cy="99602"/>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774" name="Google Shape;4774;p322"/>
          <p:cNvSpPr/>
          <p:nvPr/>
        </p:nvSpPr>
        <p:spPr>
          <a:xfrm>
            <a:off x="4572000" y="3258324"/>
            <a:ext cx="114058" cy="99602"/>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78"/>
        <p:cNvGrpSpPr/>
        <p:nvPr/>
      </p:nvGrpSpPr>
      <p:grpSpPr>
        <a:xfrm>
          <a:off x="0" y="0"/>
          <a:ext cx="0" cy="0"/>
          <a:chOff x="0" y="0"/>
          <a:chExt cx="0" cy="0"/>
        </a:xfrm>
      </p:grpSpPr>
      <p:sp>
        <p:nvSpPr>
          <p:cNvPr id="4779" name="Google Shape;4779;p323"/>
          <p:cNvSpPr txBox="1"/>
          <p:nvPr/>
        </p:nvSpPr>
        <p:spPr>
          <a:xfrm>
            <a:off x="1075972" y="3292318"/>
            <a:ext cx="1720500" cy="446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Tax-deductible contributions</a:t>
            </a:r>
            <a:endParaRPr sz="1450" i="0" u="none" strike="noStrike" cap="none">
              <a:solidFill>
                <a:schemeClr val="dk1"/>
              </a:solidFill>
              <a:latin typeface="Poppins Medium"/>
              <a:ea typeface="Poppins Medium"/>
              <a:cs typeface="Poppins Medium"/>
              <a:sym typeface="Poppins Medium"/>
            </a:endParaRPr>
          </a:p>
        </p:txBody>
      </p:sp>
      <p:sp>
        <p:nvSpPr>
          <p:cNvPr id="4780" name="Google Shape;4780;p323"/>
          <p:cNvSpPr txBox="1"/>
          <p:nvPr/>
        </p:nvSpPr>
        <p:spPr>
          <a:xfrm>
            <a:off x="3459150" y="3292318"/>
            <a:ext cx="1976400" cy="669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Tax-free accumulation of interest &amp; dividends</a:t>
            </a:r>
            <a:endParaRPr sz="1450" i="0" u="none" strike="noStrike" cap="none">
              <a:solidFill>
                <a:schemeClr val="dk1"/>
              </a:solidFill>
              <a:latin typeface="Poppins Medium"/>
              <a:ea typeface="Poppins Medium"/>
              <a:cs typeface="Poppins Medium"/>
              <a:sym typeface="Poppins Medium"/>
            </a:endParaRPr>
          </a:p>
        </p:txBody>
      </p:sp>
      <p:sp>
        <p:nvSpPr>
          <p:cNvPr id="4781" name="Google Shape;4781;p323"/>
          <p:cNvSpPr txBox="1"/>
          <p:nvPr/>
        </p:nvSpPr>
        <p:spPr>
          <a:xfrm>
            <a:off x="5848937" y="3292318"/>
            <a:ext cx="2219100" cy="669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Tax-free distributions for qualified medical expenses</a:t>
            </a:r>
            <a:endParaRPr sz="1450" i="0" u="none" strike="noStrike" cap="none">
              <a:solidFill>
                <a:schemeClr val="dk1"/>
              </a:solidFill>
              <a:latin typeface="Poppins Medium"/>
              <a:ea typeface="Poppins Medium"/>
              <a:cs typeface="Poppins Medium"/>
              <a:sym typeface="Poppins Medium"/>
            </a:endParaRPr>
          </a:p>
        </p:txBody>
      </p:sp>
      <p:sp>
        <p:nvSpPr>
          <p:cNvPr id="4782" name="Google Shape;4782;p323"/>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Tax advantages</a:t>
            </a:r>
            <a:endParaRPr/>
          </a:p>
        </p:txBody>
      </p:sp>
      <p:sp>
        <p:nvSpPr>
          <p:cNvPr id="4783" name="Google Shape;4783;p32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6</a:t>
            </a:fld>
            <a:endParaRPr sz="525">
              <a:solidFill>
                <a:srgbClr val="25146F"/>
              </a:solidFill>
              <a:latin typeface="Poppins Medium"/>
              <a:ea typeface="Poppins Medium"/>
              <a:cs typeface="Poppins Medium"/>
              <a:sym typeface="Poppins Medium"/>
            </a:endParaRPr>
          </a:p>
        </p:txBody>
      </p:sp>
      <p:grpSp>
        <p:nvGrpSpPr>
          <p:cNvPr id="4784" name="Google Shape;4784;p323"/>
          <p:cNvGrpSpPr/>
          <p:nvPr/>
        </p:nvGrpSpPr>
        <p:grpSpPr>
          <a:xfrm>
            <a:off x="1217872" y="1591056"/>
            <a:ext cx="1436700" cy="1436700"/>
            <a:chOff x="1376522" y="1559551"/>
            <a:chExt cx="1436700" cy="1436700"/>
          </a:xfrm>
        </p:grpSpPr>
        <p:sp>
          <p:nvSpPr>
            <p:cNvPr id="4785" name="Google Shape;4785;p323"/>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86" name="Google Shape;4786;p323"/>
            <p:cNvGrpSpPr/>
            <p:nvPr/>
          </p:nvGrpSpPr>
          <p:grpSpPr>
            <a:xfrm>
              <a:off x="1662045" y="1830283"/>
              <a:ext cx="865679" cy="895235"/>
              <a:chOff x="2949625" y="1046925"/>
              <a:chExt cx="98850" cy="102225"/>
            </a:xfrm>
          </p:grpSpPr>
          <p:sp>
            <p:nvSpPr>
              <p:cNvPr id="4787" name="Google Shape;4787;p323"/>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88" name="Google Shape;4788;p323"/>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89" name="Google Shape;4789;p323"/>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0" name="Google Shape;4790;p323"/>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1" name="Google Shape;4791;p323"/>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2" name="Google Shape;4792;p323"/>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3" name="Google Shape;4793;p323"/>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4" name="Google Shape;4794;p323"/>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5" name="Google Shape;4795;p323"/>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6" name="Google Shape;4796;p323"/>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4797" name="Google Shape;4797;p323"/>
          <p:cNvGrpSpPr/>
          <p:nvPr/>
        </p:nvGrpSpPr>
        <p:grpSpPr>
          <a:xfrm>
            <a:off x="6240137" y="1591056"/>
            <a:ext cx="1436700" cy="1436700"/>
            <a:chOff x="6243295" y="1613288"/>
            <a:chExt cx="1436700" cy="1436700"/>
          </a:xfrm>
        </p:grpSpPr>
        <p:sp>
          <p:nvSpPr>
            <p:cNvPr id="4798" name="Google Shape;4798;p323"/>
            <p:cNvSpPr/>
            <p:nvPr/>
          </p:nvSpPr>
          <p:spPr>
            <a:xfrm>
              <a:off x="6243295" y="1613288"/>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99" name="Google Shape;4799;p323"/>
            <p:cNvGrpSpPr/>
            <p:nvPr/>
          </p:nvGrpSpPr>
          <p:grpSpPr>
            <a:xfrm>
              <a:off x="6553194" y="1903493"/>
              <a:ext cx="816901" cy="856291"/>
              <a:chOff x="3336150" y="483275"/>
              <a:chExt cx="87125" cy="91325"/>
            </a:xfrm>
          </p:grpSpPr>
          <p:sp>
            <p:nvSpPr>
              <p:cNvPr id="4800" name="Google Shape;4800;p323"/>
              <p:cNvSpPr/>
              <p:nvPr/>
            </p:nvSpPr>
            <p:spPr>
              <a:xfrm>
                <a:off x="3351650" y="532700"/>
                <a:ext cx="71625" cy="30575"/>
              </a:xfrm>
              <a:custGeom>
                <a:avLst/>
                <a:gdLst/>
                <a:ahLst/>
                <a:cxnLst/>
                <a:rect l="l" t="t" r="r" b="b"/>
                <a:pathLst>
                  <a:path w="2865" h="1223" extrusionOk="0">
                    <a:moveTo>
                      <a:pt x="2128" y="0"/>
                    </a:moveTo>
                    <a:lnTo>
                      <a:pt x="2094" y="17"/>
                    </a:lnTo>
                    <a:lnTo>
                      <a:pt x="2061" y="50"/>
                    </a:lnTo>
                    <a:lnTo>
                      <a:pt x="2044" y="84"/>
                    </a:lnTo>
                    <a:lnTo>
                      <a:pt x="2044" y="117"/>
                    </a:lnTo>
                    <a:lnTo>
                      <a:pt x="2061" y="151"/>
                    </a:lnTo>
                    <a:lnTo>
                      <a:pt x="2077" y="184"/>
                    </a:lnTo>
                    <a:lnTo>
                      <a:pt x="2111" y="201"/>
                    </a:lnTo>
                    <a:lnTo>
                      <a:pt x="2345" y="285"/>
                    </a:lnTo>
                    <a:lnTo>
                      <a:pt x="2513" y="369"/>
                    </a:lnTo>
                    <a:lnTo>
                      <a:pt x="2580" y="419"/>
                    </a:lnTo>
                    <a:lnTo>
                      <a:pt x="2630" y="469"/>
                    </a:lnTo>
                    <a:lnTo>
                      <a:pt x="2664" y="519"/>
                    </a:lnTo>
                    <a:lnTo>
                      <a:pt x="2664" y="570"/>
                    </a:lnTo>
                    <a:lnTo>
                      <a:pt x="2664" y="620"/>
                    </a:lnTo>
                    <a:lnTo>
                      <a:pt x="2647" y="653"/>
                    </a:lnTo>
                    <a:lnTo>
                      <a:pt x="2580" y="737"/>
                    </a:lnTo>
                    <a:lnTo>
                      <a:pt x="2463" y="804"/>
                    </a:lnTo>
                    <a:lnTo>
                      <a:pt x="2312" y="871"/>
                    </a:lnTo>
                    <a:lnTo>
                      <a:pt x="2144" y="938"/>
                    </a:lnTo>
                    <a:lnTo>
                      <a:pt x="1927" y="972"/>
                    </a:lnTo>
                    <a:lnTo>
                      <a:pt x="1692" y="1005"/>
                    </a:lnTo>
                    <a:lnTo>
                      <a:pt x="1441" y="1022"/>
                    </a:lnTo>
                    <a:lnTo>
                      <a:pt x="1190" y="1005"/>
                    </a:lnTo>
                    <a:lnTo>
                      <a:pt x="955" y="972"/>
                    </a:lnTo>
                    <a:lnTo>
                      <a:pt x="737" y="938"/>
                    </a:lnTo>
                    <a:lnTo>
                      <a:pt x="553" y="871"/>
                    </a:lnTo>
                    <a:lnTo>
                      <a:pt x="402" y="804"/>
                    </a:lnTo>
                    <a:lnTo>
                      <a:pt x="302" y="737"/>
                    </a:lnTo>
                    <a:lnTo>
                      <a:pt x="235" y="653"/>
                    </a:lnTo>
                    <a:lnTo>
                      <a:pt x="218" y="620"/>
                    </a:lnTo>
                    <a:lnTo>
                      <a:pt x="201" y="570"/>
                    </a:lnTo>
                    <a:lnTo>
                      <a:pt x="201" y="536"/>
                    </a:lnTo>
                    <a:lnTo>
                      <a:pt x="185" y="503"/>
                    </a:lnTo>
                    <a:lnTo>
                      <a:pt x="151" y="486"/>
                    </a:lnTo>
                    <a:lnTo>
                      <a:pt x="101" y="469"/>
                    </a:lnTo>
                    <a:lnTo>
                      <a:pt x="67" y="486"/>
                    </a:lnTo>
                    <a:lnTo>
                      <a:pt x="34" y="503"/>
                    </a:lnTo>
                    <a:lnTo>
                      <a:pt x="17" y="536"/>
                    </a:lnTo>
                    <a:lnTo>
                      <a:pt x="0" y="570"/>
                    </a:lnTo>
                    <a:lnTo>
                      <a:pt x="17" y="637"/>
                    </a:lnTo>
                    <a:lnTo>
                      <a:pt x="34" y="704"/>
                    </a:lnTo>
                    <a:lnTo>
                      <a:pt x="67" y="771"/>
                    </a:lnTo>
                    <a:lnTo>
                      <a:pt x="118" y="821"/>
                    </a:lnTo>
                    <a:lnTo>
                      <a:pt x="168" y="888"/>
                    </a:lnTo>
                    <a:lnTo>
                      <a:pt x="252" y="938"/>
                    </a:lnTo>
                    <a:lnTo>
                      <a:pt x="419" y="1039"/>
                    </a:lnTo>
                    <a:lnTo>
                      <a:pt x="620" y="1106"/>
                    </a:lnTo>
                    <a:lnTo>
                      <a:pt x="871" y="1173"/>
                    </a:lnTo>
                    <a:lnTo>
                      <a:pt x="1139" y="1206"/>
                    </a:lnTo>
                    <a:lnTo>
                      <a:pt x="1441" y="1223"/>
                    </a:lnTo>
                    <a:lnTo>
                      <a:pt x="1742" y="1206"/>
                    </a:lnTo>
                    <a:lnTo>
                      <a:pt x="2010" y="1173"/>
                    </a:lnTo>
                    <a:lnTo>
                      <a:pt x="2245" y="1106"/>
                    </a:lnTo>
                    <a:lnTo>
                      <a:pt x="2463" y="1039"/>
                    </a:lnTo>
                    <a:lnTo>
                      <a:pt x="2630" y="938"/>
                    </a:lnTo>
                    <a:lnTo>
                      <a:pt x="2697" y="888"/>
                    </a:lnTo>
                    <a:lnTo>
                      <a:pt x="2764" y="821"/>
                    </a:lnTo>
                    <a:lnTo>
                      <a:pt x="2814" y="771"/>
                    </a:lnTo>
                    <a:lnTo>
                      <a:pt x="2848" y="704"/>
                    </a:lnTo>
                    <a:lnTo>
                      <a:pt x="2865" y="637"/>
                    </a:lnTo>
                    <a:lnTo>
                      <a:pt x="2865" y="570"/>
                    </a:lnTo>
                    <a:lnTo>
                      <a:pt x="2865" y="486"/>
                    </a:lnTo>
                    <a:lnTo>
                      <a:pt x="2831" y="402"/>
                    </a:lnTo>
                    <a:lnTo>
                      <a:pt x="2764" y="318"/>
                    </a:lnTo>
                    <a:lnTo>
                      <a:pt x="2680" y="235"/>
                    </a:lnTo>
                    <a:lnTo>
                      <a:pt x="2580" y="168"/>
                    </a:lnTo>
                    <a:lnTo>
                      <a:pt x="2463" y="117"/>
                    </a:lnTo>
                    <a:lnTo>
                      <a:pt x="2329" y="50"/>
                    </a:lnTo>
                    <a:lnTo>
                      <a:pt x="2161" y="17"/>
                    </a:lnTo>
                    <a:lnTo>
                      <a:pt x="2128"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1" name="Google Shape;4801;p323"/>
              <p:cNvSpPr/>
              <p:nvPr/>
            </p:nvSpPr>
            <p:spPr>
              <a:xfrm>
                <a:off x="3351650" y="544425"/>
                <a:ext cx="71625" cy="30175"/>
              </a:xfrm>
              <a:custGeom>
                <a:avLst/>
                <a:gdLst/>
                <a:ahLst/>
                <a:cxnLst/>
                <a:rect l="l" t="t" r="r" b="b"/>
                <a:pathLst>
                  <a:path w="2865" h="1207" extrusionOk="0">
                    <a:moveTo>
                      <a:pt x="101" y="0"/>
                    </a:moveTo>
                    <a:lnTo>
                      <a:pt x="67" y="17"/>
                    </a:lnTo>
                    <a:lnTo>
                      <a:pt x="34" y="34"/>
                    </a:lnTo>
                    <a:lnTo>
                      <a:pt x="17" y="67"/>
                    </a:lnTo>
                    <a:lnTo>
                      <a:pt x="0" y="101"/>
                    </a:lnTo>
                    <a:lnTo>
                      <a:pt x="0" y="570"/>
                    </a:lnTo>
                    <a:lnTo>
                      <a:pt x="17" y="637"/>
                    </a:lnTo>
                    <a:lnTo>
                      <a:pt x="34" y="704"/>
                    </a:lnTo>
                    <a:lnTo>
                      <a:pt x="67" y="771"/>
                    </a:lnTo>
                    <a:lnTo>
                      <a:pt x="118" y="821"/>
                    </a:lnTo>
                    <a:lnTo>
                      <a:pt x="168" y="888"/>
                    </a:lnTo>
                    <a:lnTo>
                      <a:pt x="252" y="938"/>
                    </a:lnTo>
                    <a:lnTo>
                      <a:pt x="419" y="1022"/>
                    </a:lnTo>
                    <a:lnTo>
                      <a:pt x="620" y="1106"/>
                    </a:lnTo>
                    <a:lnTo>
                      <a:pt x="871" y="1156"/>
                    </a:lnTo>
                    <a:lnTo>
                      <a:pt x="1139" y="1206"/>
                    </a:lnTo>
                    <a:lnTo>
                      <a:pt x="1742" y="1206"/>
                    </a:lnTo>
                    <a:lnTo>
                      <a:pt x="2010" y="1156"/>
                    </a:lnTo>
                    <a:lnTo>
                      <a:pt x="2245" y="1106"/>
                    </a:lnTo>
                    <a:lnTo>
                      <a:pt x="2463" y="1022"/>
                    </a:lnTo>
                    <a:lnTo>
                      <a:pt x="2630" y="938"/>
                    </a:lnTo>
                    <a:lnTo>
                      <a:pt x="2697" y="888"/>
                    </a:lnTo>
                    <a:lnTo>
                      <a:pt x="2764" y="821"/>
                    </a:lnTo>
                    <a:lnTo>
                      <a:pt x="2814" y="771"/>
                    </a:lnTo>
                    <a:lnTo>
                      <a:pt x="2848" y="704"/>
                    </a:lnTo>
                    <a:lnTo>
                      <a:pt x="2865" y="637"/>
                    </a:lnTo>
                    <a:lnTo>
                      <a:pt x="2865" y="570"/>
                    </a:lnTo>
                    <a:lnTo>
                      <a:pt x="2865" y="101"/>
                    </a:lnTo>
                    <a:lnTo>
                      <a:pt x="2865" y="67"/>
                    </a:lnTo>
                    <a:lnTo>
                      <a:pt x="2848" y="34"/>
                    </a:lnTo>
                    <a:lnTo>
                      <a:pt x="2814" y="17"/>
                    </a:lnTo>
                    <a:lnTo>
                      <a:pt x="2764" y="0"/>
                    </a:lnTo>
                    <a:lnTo>
                      <a:pt x="2731" y="17"/>
                    </a:lnTo>
                    <a:lnTo>
                      <a:pt x="2697" y="34"/>
                    </a:lnTo>
                    <a:lnTo>
                      <a:pt x="2680" y="67"/>
                    </a:lnTo>
                    <a:lnTo>
                      <a:pt x="2664" y="101"/>
                    </a:lnTo>
                    <a:lnTo>
                      <a:pt x="2664" y="570"/>
                    </a:lnTo>
                    <a:lnTo>
                      <a:pt x="2664" y="603"/>
                    </a:lnTo>
                    <a:lnTo>
                      <a:pt x="2647" y="653"/>
                    </a:lnTo>
                    <a:lnTo>
                      <a:pt x="2580" y="720"/>
                    </a:lnTo>
                    <a:lnTo>
                      <a:pt x="2463" y="804"/>
                    </a:lnTo>
                    <a:lnTo>
                      <a:pt x="2312" y="871"/>
                    </a:lnTo>
                    <a:lnTo>
                      <a:pt x="2144" y="921"/>
                    </a:lnTo>
                    <a:lnTo>
                      <a:pt x="1927" y="972"/>
                    </a:lnTo>
                    <a:lnTo>
                      <a:pt x="1692" y="1005"/>
                    </a:lnTo>
                    <a:lnTo>
                      <a:pt x="1190" y="1005"/>
                    </a:lnTo>
                    <a:lnTo>
                      <a:pt x="955" y="972"/>
                    </a:lnTo>
                    <a:lnTo>
                      <a:pt x="737" y="921"/>
                    </a:lnTo>
                    <a:lnTo>
                      <a:pt x="553" y="871"/>
                    </a:lnTo>
                    <a:lnTo>
                      <a:pt x="402" y="804"/>
                    </a:lnTo>
                    <a:lnTo>
                      <a:pt x="302" y="720"/>
                    </a:lnTo>
                    <a:lnTo>
                      <a:pt x="235" y="653"/>
                    </a:lnTo>
                    <a:lnTo>
                      <a:pt x="218" y="603"/>
                    </a:lnTo>
                    <a:lnTo>
                      <a:pt x="201" y="570"/>
                    </a:lnTo>
                    <a:lnTo>
                      <a:pt x="201" y="101"/>
                    </a:lnTo>
                    <a:lnTo>
                      <a:pt x="201" y="67"/>
                    </a:lnTo>
                    <a:lnTo>
                      <a:pt x="185" y="34"/>
                    </a:lnTo>
                    <a:lnTo>
                      <a:pt x="151"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2" name="Google Shape;4802;p323"/>
              <p:cNvSpPr/>
              <p:nvPr/>
            </p:nvSpPr>
            <p:spPr>
              <a:xfrm>
                <a:off x="3336150" y="509250"/>
                <a:ext cx="71625" cy="30175"/>
              </a:xfrm>
              <a:custGeom>
                <a:avLst/>
                <a:gdLst/>
                <a:ahLst/>
                <a:cxnLst/>
                <a:rect l="l" t="t" r="r" b="b"/>
                <a:pathLst>
                  <a:path w="2865" h="1207" extrusionOk="0">
                    <a:moveTo>
                      <a:pt x="704" y="0"/>
                    </a:moveTo>
                    <a:lnTo>
                      <a:pt x="537" y="34"/>
                    </a:lnTo>
                    <a:lnTo>
                      <a:pt x="403" y="101"/>
                    </a:lnTo>
                    <a:lnTo>
                      <a:pt x="285" y="151"/>
                    </a:lnTo>
                    <a:lnTo>
                      <a:pt x="185" y="235"/>
                    </a:lnTo>
                    <a:lnTo>
                      <a:pt x="101" y="302"/>
                    </a:lnTo>
                    <a:lnTo>
                      <a:pt x="34" y="385"/>
                    </a:lnTo>
                    <a:lnTo>
                      <a:pt x="1" y="469"/>
                    </a:lnTo>
                    <a:lnTo>
                      <a:pt x="1" y="553"/>
                    </a:lnTo>
                    <a:lnTo>
                      <a:pt x="1" y="620"/>
                    </a:lnTo>
                    <a:lnTo>
                      <a:pt x="17" y="687"/>
                    </a:lnTo>
                    <a:lnTo>
                      <a:pt x="51" y="754"/>
                    </a:lnTo>
                    <a:lnTo>
                      <a:pt x="101" y="804"/>
                    </a:lnTo>
                    <a:lnTo>
                      <a:pt x="168" y="871"/>
                    </a:lnTo>
                    <a:lnTo>
                      <a:pt x="235" y="921"/>
                    </a:lnTo>
                    <a:lnTo>
                      <a:pt x="403" y="1022"/>
                    </a:lnTo>
                    <a:lnTo>
                      <a:pt x="620" y="1089"/>
                    </a:lnTo>
                    <a:lnTo>
                      <a:pt x="855" y="1156"/>
                    </a:lnTo>
                    <a:lnTo>
                      <a:pt x="1123" y="1189"/>
                    </a:lnTo>
                    <a:lnTo>
                      <a:pt x="1424" y="1206"/>
                    </a:lnTo>
                    <a:lnTo>
                      <a:pt x="1726" y="1189"/>
                    </a:lnTo>
                    <a:lnTo>
                      <a:pt x="1994" y="1156"/>
                    </a:lnTo>
                    <a:lnTo>
                      <a:pt x="2245" y="1089"/>
                    </a:lnTo>
                    <a:lnTo>
                      <a:pt x="2446" y="1022"/>
                    </a:lnTo>
                    <a:lnTo>
                      <a:pt x="2614" y="921"/>
                    </a:lnTo>
                    <a:lnTo>
                      <a:pt x="2697" y="871"/>
                    </a:lnTo>
                    <a:lnTo>
                      <a:pt x="2748" y="804"/>
                    </a:lnTo>
                    <a:lnTo>
                      <a:pt x="2798" y="754"/>
                    </a:lnTo>
                    <a:lnTo>
                      <a:pt x="2831" y="687"/>
                    </a:lnTo>
                    <a:lnTo>
                      <a:pt x="2848" y="620"/>
                    </a:lnTo>
                    <a:lnTo>
                      <a:pt x="2865" y="553"/>
                    </a:lnTo>
                    <a:lnTo>
                      <a:pt x="2848" y="519"/>
                    </a:lnTo>
                    <a:lnTo>
                      <a:pt x="2831" y="486"/>
                    </a:lnTo>
                    <a:lnTo>
                      <a:pt x="2798" y="469"/>
                    </a:lnTo>
                    <a:lnTo>
                      <a:pt x="2764" y="452"/>
                    </a:lnTo>
                    <a:lnTo>
                      <a:pt x="2714" y="469"/>
                    </a:lnTo>
                    <a:lnTo>
                      <a:pt x="2681" y="486"/>
                    </a:lnTo>
                    <a:lnTo>
                      <a:pt x="2664" y="519"/>
                    </a:lnTo>
                    <a:lnTo>
                      <a:pt x="2664" y="553"/>
                    </a:lnTo>
                    <a:lnTo>
                      <a:pt x="2647" y="603"/>
                    </a:lnTo>
                    <a:lnTo>
                      <a:pt x="2630" y="637"/>
                    </a:lnTo>
                    <a:lnTo>
                      <a:pt x="2563" y="720"/>
                    </a:lnTo>
                    <a:lnTo>
                      <a:pt x="2463" y="787"/>
                    </a:lnTo>
                    <a:lnTo>
                      <a:pt x="2312" y="854"/>
                    </a:lnTo>
                    <a:lnTo>
                      <a:pt x="2128" y="921"/>
                    </a:lnTo>
                    <a:lnTo>
                      <a:pt x="1910" y="955"/>
                    </a:lnTo>
                    <a:lnTo>
                      <a:pt x="1676" y="988"/>
                    </a:lnTo>
                    <a:lnTo>
                      <a:pt x="1424" y="1005"/>
                    </a:lnTo>
                    <a:lnTo>
                      <a:pt x="1173" y="988"/>
                    </a:lnTo>
                    <a:lnTo>
                      <a:pt x="939" y="955"/>
                    </a:lnTo>
                    <a:lnTo>
                      <a:pt x="721" y="921"/>
                    </a:lnTo>
                    <a:lnTo>
                      <a:pt x="553" y="854"/>
                    </a:lnTo>
                    <a:lnTo>
                      <a:pt x="403" y="787"/>
                    </a:lnTo>
                    <a:lnTo>
                      <a:pt x="285" y="720"/>
                    </a:lnTo>
                    <a:lnTo>
                      <a:pt x="218" y="637"/>
                    </a:lnTo>
                    <a:lnTo>
                      <a:pt x="202" y="603"/>
                    </a:lnTo>
                    <a:lnTo>
                      <a:pt x="202" y="553"/>
                    </a:lnTo>
                    <a:lnTo>
                      <a:pt x="202" y="503"/>
                    </a:lnTo>
                    <a:lnTo>
                      <a:pt x="235" y="452"/>
                    </a:lnTo>
                    <a:lnTo>
                      <a:pt x="285" y="402"/>
                    </a:lnTo>
                    <a:lnTo>
                      <a:pt x="352" y="352"/>
                    </a:lnTo>
                    <a:lnTo>
                      <a:pt x="520" y="268"/>
                    </a:lnTo>
                    <a:lnTo>
                      <a:pt x="754" y="184"/>
                    </a:lnTo>
                    <a:lnTo>
                      <a:pt x="788" y="168"/>
                    </a:lnTo>
                    <a:lnTo>
                      <a:pt x="805" y="151"/>
                    </a:lnTo>
                    <a:lnTo>
                      <a:pt x="821" y="101"/>
                    </a:lnTo>
                    <a:lnTo>
                      <a:pt x="821" y="67"/>
                    </a:lnTo>
                    <a:lnTo>
                      <a:pt x="805" y="34"/>
                    </a:lnTo>
                    <a:lnTo>
                      <a:pt x="77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3" name="Google Shape;4803;p323"/>
              <p:cNvSpPr/>
              <p:nvPr/>
            </p:nvSpPr>
            <p:spPr>
              <a:xfrm>
                <a:off x="3336150" y="520550"/>
                <a:ext cx="71625" cy="30175"/>
              </a:xfrm>
              <a:custGeom>
                <a:avLst/>
                <a:gdLst/>
                <a:ahLst/>
                <a:cxnLst/>
                <a:rect l="l" t="t" r="r" b="b"/>
                <a:pathLst>
                  <a:path w="2865" h="1207" extrusionOk="0">
                    <a:moveTo>
                      <a:pt x="101" y="0"/>
                    </a:moveTo>
                    <a:lnTo>
                      <a:pt x="51" y="17"/>
                    </a:lnTo>
                    <a:lnTo>
                      <a:pt x="17" y="34"/>
                    </a:lnTo>
                    <a:lnTo>
                      <a:pt x="1" y="67"/>
                    </a:lnTo>
                    <a:lnTo>
                      <a:pt x="1" y="101"/>
                    </a:lnTo>
                    <a:lnTo>
                      <a:pt x="1" y="570"/>
                    </a:lnTo>
                    <a:lnTo>
                      <a:pt x="1" y="637"/>
                    </a:lnTo>
                    <a:lnTo>
                      <a:pt x="17" y="704"/>
                    </a:lnTo>
                    <a:lnTo>
                      <a:pt x="51" y="771"/>
                    </a:lnTo>
                    <a:lnTo>
                      <a:pt x="101" y="821"/>
                    </a:lnTo>
                    <a:lnTo>
                      <a:pt x="168" y="888"/>
                    </a:lnTo>
                    <a:lnTo>
                      <a:pt x="235" y="938"/>
                    </a:lnTo>
                    <a:lnTo>
                      <a:pt x="403" y="1022"/>
                    </a:lnTo>
                    <a:lnTo>
                      <a:pt x="620" y="1106"/>
                    </a:lnTo>
                    <a:lnTo>
                      <a:pt x="855" y="1173"/>
                    </a:lnTo>
                    <a:lnTo>
                      <a:pt x="1123" y="1206"/>
                    </a:lnTo>
                    <a:lnTo>
                      <a:pt x="1726" y="1206"/>
                    </a:lnTo>
                    <a:lnTo>
                      <a:pt x="1994" y="1173"/>
                    </a:lnTo>
                    <a:lnTo>
                      <a:pt x="2245" y="1106"/>
                    </a:lnTo>
                    <a:lnTo>
                      <a:pt x="2446" y="1022"/>
                    </a:lnTo>
                    <a:lnTo>
                      <a:pt x="2614" y="938"/>
                    </a:lnTo>
                    <a:lnTo>
                      <a:pt x="2697" y="888"/>
                    </a:lnTo>
                    <a:lnTo>
                      <a:pt x="2748" y="821"/>
                    </a:lnTo>
                    <a:lnTo>
                      <a:pt x="2798" y="771"/>
                    </a:lnTo>
                    <a:lnTo>
                      <a:pt x="2831" y="704"/>
                    </a:lnTo>
                    <a:lnTo>
                      <a:pt x="2848" y="637"/>
                    </a:lnTo>
                    <a:lnTo>
                      <a:pt x="2865" y="570"/>
                    </a:lnTo>
                    <a:lnTo>
                      <a:pt x="2865" y="101"/>
                    </a:lnTo>
                    <a:lnTo>
                      <a:pt x="2848" y="67"/>
                    </a:lnTo>
                    <a:lnTo>
                      <a:pt x="2831" y="34"/>
                    </a:lnTo>
                    <a:lnTo>
                      <a:pt x="2798" y="17"/>
                    </a:lnTo>
                    <a:lnTo>
                      <a:pt x="2764" y="0"/>
                    </a:lnTo>
                    <a:lnTo>
                      <a:pt x="2714" y="17"/>
                    </a:lnTo>
                    <a:lnTo>
                      <a:pt x="2681" y="34"/>
                    </a:lnTo>
                    <a:lnTo>
                      <a:pt x="2664" y="67"/>
                    </a:lnTo>
                    <a:lnTo>
                      <a:pt x="2664" y="101"/>
                    </a:lnTo>
                    <a:lnTo>
                      <a:pt x="2664" y="570"/>
                    </a:lnTo>
                    <a:lnTo>
                      <a:pt x="2647" y="603"/>
                    </a:lnTo>
                    <a:lnTo>
                      <a:pt x="2630" y="654"/>
                    </a:lnTo>
                    <a:lnTo>
                      <a:pt x="2563" y="721"/>
                    </a:lnTo>
                    <a:lnTo>
                      <a:pt x="2463" y="804"/>
                    </a:lnTo>
                    <a:lnTo>
                      <a:pt x="2312" y="871"/>
                    </a:lnTo>
                    <a:lnTo>
                      <a:pt x="2128" y="922"/>
                    </a:lnTo>
                    <a:lnTo>
                      <a:pt x="1910" y="972"/>
                    </a:lnTo>
                    <a:lnTo>
                      <a:pt x="1676" y="1005"/>
                    </a:lnTo>
                    <a:lnTo>
                      <a:pt x="1173" y="1005"/>
                    </a:lnTo>
                    <a:lnTo>
                      <a:pt x="939" y="972"/>
                    </a:lnTo>
                    <a:lnTo>
                      <a:pt x="721" y="922"/>
                    </a:lnTo>
                    <a:lnTo>
                      <a:pt x="553" y="871"/>
                    </a:lnTo>
                    <a:lnTo>
                      <a:pt x="403" y="804"/>
                    </a:lnTo>
                    <a:lnTo>
                      <a:pt x="285" y="721"/>
                    </a:lnTo>
                    <a:lnTo>
                      <a:pt x="218" y="654"/>
                    </a:lnTo>
                    <a:lnTo>
                      <a:pt x="202" y="603"/>
                    </a:lnTo>
                    <a:lnTo>
                      <a:pt x="202" y="570"/>
                    </a:lnTo>
                    <a:lnTo>
                      <a:pt x="202" y="101"/>
                    </a:lnTo>
                    <a:lnTo>
                      <a:pt x="185" y="67"/>
                    </a:lnTo>
                    <a:lnTo>
                      <a:pt x="168" y="34"/>
                    </a:lnTo>
                    <a:lnTo>
                      <a:pt x="135"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4" name="Google Shape;4804;p323"/>
              <p:cNvSpPr/>
              <p:nvPr/>
            </p:nvSpPr>
            <p:spPr>
              <a:xfrm>
                <a:off x="3351650" y="483275"/>
                <a:ext cx="71625" cy="32275"/>
              </a:xfrm>
              <a:custGeom>
                <a:avLst/>
                <a:gdLst/>
                <a:ahLst/>
                <a:cxnLst/>
                <a:rect l="l" t="t" r="r" b="b"/>
                <a:pathLst>
                  <a:path w="2865" h="1291" extrusionOk="0">
                    <a:moveTo>
                      <a:pt x="1441" y="202"/>
                    </a:moveTo>
                    <a:lnTo>
                      <a:pt x="1692" y="218"/>
                    </a:lnTo>
                    <a:lnTo>
                      <a:pt x="1927" y="252"/>
                    </a:lnTo>
                    <a:lnTo>
                      <a:pt x="2128" y="285"/>
                    </a:lnTo>
                    <a:lnTo>
                      <a:pt x="2312" y="352"/>
                    </a:lnTo>
                    <a:lnTo>
                      <a:pt x="2463" y="419"/>
                    </a:lnTo>
                    <a:lnTo>
                      <a:pt x="2580" y="486"/>
                    </a:lnTo>
                    <a:lnTo>
                      <a:pt x="2647" y="570"/>
                    </a:lnTo>
                    <a:lnTo>
                      <a:pt x="2664" y="620"/>
                    </a:lnTo>
                    <a:lnTo>
                      <a:pt x="2664" y="654"/>
                    </a:lnTo>
                    <a:lnTo>
                      <a:pt x="2664" y="687"/>
                    </a:lnTo>
                    <a:lnTo>
                      <a:pt x="2647" y="738"/>
                    </a:lnTo>
                    <a:lnTo>
                      <a:pt x="2580" y="805"/>
                    </a:lnTo>
                    <a:lnTo>
                      <a:pt x="2463" y="888"/>
                    </a:lnTo>
                    <a:lnTo>
                      <a:pt x="2312" y="955"/>
                    </a:lnTo>
                    <a:lnTo>
                      <a:pt x="2128" y="1006"/>
                    </a:lnTo>
                    <a:lnTo>
                      <a:pt x="1927" y="1056"/>
                    </a:lnTo>
                    <a:lnTo>
                      <a:pt x="1692" y="1089"/>
                    </a:lnTo>
                    <a:lnTo>
                      <a:pt x="1173" y="1089"/>
                    </a:lnTo>
                    <a:lnTo>
                      <a:pt x="938" y="1056"/>
                    </a:lnTo>
                    <a:lnTo>
                      <a:pt x="737" y="1006"/>
                    </a:lnTo>
                    <a:lnTo>
                      <a:pt x="553" y="955"/>
                    </a:lnTo>
                    <a:lnTo>
                      <a:pt x="402" y="888"/>
                    </a:lnTo>
                    <a:lnTo>
                      <a:pt x="302" y="805"/>
                    </a:lnTo>
                    <a:lnTo>
                      <a:pt x="235" y="738"/>
                    </a:lnTo>
                    <a:lnTo>
                      <a:pt x="201" y="687"/>
                    </a:lnTo>
                    <a:lnTo>
                      <a:pt x="201" y="654"/>
                    </a:lnTo>
                    <a:lnTo>
                      <a:pt x="201" y="620"/>
                    </a:lnTo>
                    <a:lnTo>
                      <a:pt x="235" y="570"/>
                    </a:lnTo>
                    <a:lnTo>
                      <a:pt x="302" y="486"/>
                    </a:lnTo>
                    <a:lnTo>
                      <a:pt x="402" y="419"/>
                    </a:lnTo>
                    <a:lnTo>
                      <a:pt x="553" y="352"/>
                    </a:lnTo>
                    <a:lnTo>
                      <a:pt x="737" y="285"/>
                    </a:lnTo>
                    <a:lnTo>
                      <a:pt x="938" y="252"/>
                    </a:lnTo>
                    <a:lnTo>
                      <a:pt x="1173" y="218"/>
                    </a:lnTo>
                    <a:lnTo>
                      <a:pt x="1441" y="202"/>
                    </a:lnTo>
                    <a:close/>
                    <a:moveTo>
                      <a:pt x="1441" y="1"/>
                    </a:moveTo>
                    <a:lnTo>
                      <a:pt x="1139" y="17"/>
                    </a:lnTo>
                    <a:lnTo>
                      <a:pt x="871" y="51"/>
                    </a:lnTo>
                    <a:lnTo>
                      <a:pt x="620" y="118"/>
                    </a:lnTo>
                    <a:lnTo>
                      <a:pt x="419" y="185"/>
                    </a:lnTo>
                    <a:lnTo>
                      <a:pt x="235" y="285"/>
                    </a:lnTo>
                    <a:lnTo>
                      <a:pt x="168" y="336"/>
                    </a:lnTo>
                    <a:lnTo>
                      <a:pt x="118" y="403"/>
                    </a:lnTo>
                    <a:lnTo>
                      <a:pt x="67" y="453"/>
                    </a:lnTo>
                    <a:lnTo>
                      <a:pt x="34" y="520"/>
                    </a:lnTo>
                    <a:lnTo>
                      <a:pt x="17" y="587"/>
                    </a:lnTo>
                    <a:lnTo>
                      <a:pt x="0" y="654"/>
                    </a:lnTo>
                    <a:lnTo>
                      <a:pt x="17" y="721"/>
                    </a:lnTo>
                    <a:lnTo>
                      <a:pt x="34" y="788"/>
                    </a:lnTo>
                    <a:lnTo>
                      <a:pt x="67" y="855"/>
                    </a:lnTo>
                    <a:lnTo>
                      <a:pt x="118" y="905"/>
                    </a:lnTo>
                    <a:lnTo>
                      <a:pt x="168" y="972"/>
                    </a:lnTo>
                    <a:lnTo>
                      <a:pt x="235" y="1022"/>
                    </a:lnTo>
                    <a:lnTo>
                      <a:pt x="419" y="1106"/>
                    </a:lnTo>
                    <a:lnTo>
                      <a:pt x="620" y="1190"/>
                    </a:lnTo>
                    <a:lnTo>
                      <a:pt x="871" y="1257"/>
                    </a:lnTo>
                    <a:lnTo>
                      <a:pt x="1139" y="1290"/>
                    </a:lnTo>
                    <a:lnTo>
                      <a:pt x="1726" y="1290"/>
                    </a:lnTo>
                    <a:lnTo>
                      <a:pt x="2010" y="1257"/>
                    </a:lnTo>
                    <a:lnTo>
                      <a:pt x="2245" y="1190"/>
                    </a:lnTo>
                    <a:lnTo>
                      <a:pt x="2463" y="1106"/>
                    </a:lnTo>
                    <a:lnTo>
                      <a:pt x="2630" y="1022"/>
                    </a:lnTo>
                    <a:lnTo>
                      <a:pt x="2697" y="972"/>
                    </a:lnTo>
                    <a:lnTo>
                      <a:pt x="2764" y="905"/>
                    </a:lnTo>
                    <a:lnTo>
                      <a:pt x="2798" y="855"/>
                    </a:lnTo>
                    <a:lnTo>
                      <a:pt x="2848" y="788"/>
                    </a:lnTo>
                    <a:lnTo>
                      <a:pt x="2865" y="721"/>
                    </a:lnTo>
                    <a:lnTo>
                      <a:pt x="2865" y="654"/>
                    </a:lnTo>
                    <a:lnTo>
                      <a:pt x="2865" y="587"/>
                    </a:lnTo>
                    <a:lnTo>
                      <a:pt x="2848" y="520"/>
                    </a:lnTo>
                    <a:lnTo>
                      <a:pt x="2798" y="453"/>
                    </a:lnTo>
                    <a:lnTo>
                      <a:pt x="2764" y="403"/>
                    </a:lnTo>
                    <a:lnTo>
                      <a:pt x="2697" y="336"/>
                    </a:lnTo>
                    <a:lnTo>
                      <a:pt x="2630" y="285"/>
                    </a:lnTo>
                    <a:lnTo>
                      <a:pt x="2463" y="185"/>
                    </a:lnTo>
                    <a:lnTo>
                      <a:pt x="2245" y="118"/>
                    </a:lnTo>
                    <a:lnTo>
                      <a:pt x="2010" y="51"/>
                    </a:lnTo>
                    <a:lnTo>
                      <a:pt x="1726" y="17"/>
                    </a:lnTo>
                    <a:lnTo>
                      <a:pt x="1441"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5" name="Google Shape;4805;p323"/>
              <p:cNvSpPr/>
              <p:nvPr/>
            </p:nvSpPr>
            <p:spPr>
              <a:xfrm>
                <a:off x="3351650" y="497100"/>
                <a:ext cx="71625" cy="30175"/>
              </a:xfrm>
              <a:custGeom>
                <a:avLst/>
                <a:gdLst/>
                <a:ahLst/>
                <a:cxnLst/>
                <a:rect l="l" t="t" r="r" b="b"/>
                <a:pathLst>
                  <a:path w="2865" h="1207" extrusionOk="0">
                    <a:moveTo>
                      <a:pt x="67" y="0"/>
                    </a:moveTo>
                    <a:lnTo>
                      <a:pt x="34" y="34"/>
                    </a:lnTo>
                    <a:lnTo>
                      <a:pt x="17" y="67"/>
                    </a:lnTo>
                    <a:lnTo>
                      <a:pt x="0" y="101"/>
                    </a:lnTo>
                    <a:lnTo>
                      <a:pt x="0" y="570"/>
                    </a:lnTo>
                    <a:lnTo>
                      <a:pt x="17" y="637"/>
                    </a:lnTo>
                    <a:lnTo>
                      <a:pt x="34" y="704"/>
                    </a:lnTo>
                    <a:lnTo>
                      <a:pt x="67" y="754"/>
                    </a:lnTo>
                    <a:lnTo>
                      <a:pt x="118" y="821"/>
                    </a:lnTo>
                    <a:lnTo>
                      <a:pt x="168" y="871"/>
                    </a:lnTo>
                    <a:lnTo>
                      <a:pt x="235" y="922"/>
                    </a:lnTo>
                    <a:lnTo>
                      <a:pt x="419" y="1022"/>
                    </a:lnTo>
                    <a:lnTo>
                      <a:pt x="620" y="1106"/>
                    </a:lnTo>
                    <a:lnTo>
                      <a:pt x="871" y="1156"/>
                    </a:lnTo>
                    <a:lnTo>
                      <a:pt x="1139" y="1190"/>
                    </a:lnTo>
                    <a:lnTo>
                      <a:pt x="1441" y="1206"/>
                    </a:lnTo>
                    <a:lnTo>
                      <a:pt x="1726" y="1190"/>
                    </a:lnTo>
                    <a:lnTo>
                      <a:pt x="2010" y="1156"/>
                    </a:lnTo>
                    <a:lnTo>
                      <a:pt x="2245" y="1106"/>
                    </a:lnTo>
                    <a:lnTo>
                      <a:pt x="2463" y="1022"/>
                    </a:lnTo>
                    <a:lnTo>
                      <a:pt x="2630" y="922"/>
                    </a:lnTo>
                    <a:lnTo>
                      <a:pt x="2697" y="871"/>
                    </a:lnTo>
                    <a:lnTo>
                      <a:pt x="2764" y="821"/>
                    </a:lnTo>
                    <a:lnTo>
                      <a:pt x="2798" y="754"/>
                    </a:lnTo>
                    <a:lnTo>
                      <a:pt x="2848" y="704"/>
                    </a:lnTo>
                    <a:lnTo>
                      <a:pt x="2865" y="637"/>
                    </a:lnTo>
                    <a:lnTo>
                      <a:pt x="2865" y="570"/>
                    </a:lnTo>
                    <a:lnTo>
                      <a:pt x="2865" y="101"/>
                    </a:lnTo>
                    <a:lnTo>
                      <a:pt x="2865" y="67"/>
                    </a:lnTo>
                    <a:lnTo>
                      <a:pt x="2831" y="34"/>
                    </a:lnTo>
                    <a:lnTo>
                      <a:pt x="2814" y="0"/>
                    </a:lnTo>
                    <a:lnTo>
                      <a:pt x="2731" y="0"/>
                    </a:lnTo>
                    <a:lnTo>
                      <a:pt x="2697" y="34"/>
                    </a:lnTo>
                    <a:lnTo>
                      <a:pt x="2680" y="67"/>
                    </a:lnTo>
                    <a:lnTo>
                      <a:pt x="2664" y="101"/>
                    </a:lnTo>
                    <a:lnTo>
                      <a:pt x="2664" y="570"/>
                    </a:lnTo>
                    <a:lnTo>
                      <a:pt x="2664" y="603"/>
                    </a:lnTo>
                    <a:lnTo>
                      <a:pt x="2647" y="637"/>
                    </a:lnTo>
                    <a:lnTo>
                      <a:pt x="2580" y="721"/>
                    </a:lnTo>
                    <a:lnTo>
                      <a:pt x="2463" y="804"/>
                    </a:lnTo>
                    <a:lnTo>
                      <a:pt x="2312" y="871"/>
                    </a:lnTo>
                    <a:lnTo>
                      <a:pt x="2128" y="922"/>
                    </a:lnTo>
                    <a:lnTo>
                      <a:pt x="1927" y="972"/>
                    </a:lnTo>
                    <a:lnTo>
                      <a:pt x="1692" y="1005"/>
                    </a:lnTo>
                    <a:lnTo>
                      <a:pt x="1173" y="1005"/>
                    </a:lnTo>
                    <a:lnTo>
                      <a:pt x="938" y="972"/>
                    </a:lnTo>
                    <a:lnTo>
                      <a:pt x="737" y="922"/>
                    </a:lnTo>
                    <a:lnTo>
                      <a:pt x="553" y="871"/>
                    </a:lnTo>
                    <a:lnTo>
                      <a:pt x="402" y="804"/>
                    </a:lnTo>
                    <a:lnTo>
                      <a:pt x="302" y="721"/>
                    </a:lnTo>
                    <a:lnTo>
                      <a:pt x="235" y="637"/>
                    </a:lnTo>
                    <a:lnTo>
                      <a:pt x="201" y="603"/>
                    </a:lnTo>
                    <a:lnTo>
                      <a:pt x="201" y="570"/>
                    </a:lnTo>
                    <a:lnTo>
                      <a:pt x="201" y="101"/>
                    </a:lnTo>
                    <a:lnTo>
                      <a:pt x="201" y="67"/>
                    </a:lnTo>
                    <a:lnTo>
                      <a:pt x="168" y="34"/>
                    </a:lnTo>
                    <a:lnTo>
                      <a:pt x="13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grpSp>
        <p:nvGrpSpPr>
          <p:cNvPr id="4806" name="Google Shape;4806;p323"/>
          <p:cNvGrpSpPr/>
          <p:nvPr/>
        </p:nvGrpSpPr>
        <p:grpSpPr>
          <a:xfrm>
            <a:off x="3729000" y="1591056"/>
            <a:ext cx="1436700" cy="1436700"/>
            <a:chOff x="3732159" y="1613288"/>
            <a:chExt cx="1436700" cy="1436700"/>
          </a:xfrm>
        </p:grpSpPr>
        <p:sp>
          <p:nvSpPr>
            <p:cNvPr id="4807" name="Google Shape;4807;p323"/>
            <p:cNvSpPr/>
            <p:nvPr/>
          </p:nvSpPr>
          <p:spPr>
            <a:xfrm>
              <a:off x="3732159" y="1613288"/>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808" name="Google Shape;4808;p323"/>
            <p:cNvGrpSpPr/>
            <p:nvPr/>
          </p:nvGrpSpPr>
          <p:grpSpPr>
            <a:xfrm>
              <a:off x="3951812" y="1905602"/>
              <a:ext cx="997393" cy="852071"/>
              <a:chOff x="2760775" y="670475"/>
              <a:chExt cx="106375" cy="90875"/>
            </a:xfrm>
          </p:grpSpPr>
          <p:sp>
            <p:nvSpPr>
              <p:cNvPr id="4809" name="Google Shape;4809;p323"/>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0" name="Google Shape;4810;p323"/>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1" name="Google Shape;4811;p323"/>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2" name="Google Shape;4812;p323"/>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sp>
        <p:nvSpPr>
          <p:cNvPr id="4813" name="Google Shape;4813;p323"/>
          <p:cNvSpPr txBox="1"/>
          <p:nvPr/>
        </p:nvSpPr>
        <p:spPr>
          <a:xfrm>
            <a:off x="241275" y="786050"/>
            <a:ext cx="3599400" cy="73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25146F"/>
                </a:solidFill>
                <a:latin typeface="Poppins"/>
                <a:ea typeface="Poppins"/>
                <a:cs typeface="Poppins"/>
                <a:sym typeface="Poppins"/>
              </a:rPr>
              <a:t>Since 2003…</a:t>
            </a:r>
            <a:endParaRPr sz="1200">
              <a:solidFill>
                <a:srgbClr val="25146F"/>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17"/>
        <p:cNvGrpSpPr/>
        <p:nvPr/>
      </p:nvGrpSpPr>
      <p:grpSpPr>
        <a:xfrm>
          <a:off x="0" y="0"/>
          <a:ext cx="0" cy="0"/>
          <a:chOff x="0" y="0"/>
          <a:chExt cx="0" cy="0"/>
        </a:xfrm>
      </p:grpSpPr>
      <p:sp>
        <p:nvSpPr>
          <p:cNvPr id="4818" name="Google Shape;4818;p32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7</a:t>
            </a:fld>
            <a:endParaRPr/>
          </a:p>
        </p:txBody>
      </p:sp>
      <p:sp>
        <p:nvSpPr>
          <p:cNvPr id="4819" name="Google Shape;4819;p324"/>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What does an HSA cover?</a:t>
            </a:r>
            <a:endParaRPr/>
          </a:p>
        </p:txBody>
      </p:sp>
      <p:sp>
        <p:nvSpPr>
          <p:cNvPr id="4820" name="Google Shape;4820;p324"/>
          <p:cNvSpPr txBox="1">
            <a:spLocks noGrp="1"/>
          </p:cNvSpPr>
          <p:nvPr>
            <p:ph type="body" idx="2"/>
          </p:nvPr>
        </p:nvSpPr>
        <p:spPr>
          <a:xfrm>
            <a:off x="639925" y="1434875"/>
            <a:ext cx="3932100" cy="2445600"/>
          </a:xfrm>
          <a:prstGeom prst="rect">
            <a:avLst/>
          </a:prstGeom>
        </p:spPr>
        <p:txBody>
          <a:bodyPr spcFirstLastPara="1" wrap="square" lIns="0" tIns="0" rIns="0" bIns="0" anchor="t" anchorCtr="0">
            <a:noAutofit/>
          </a:bodyPr>
          <a:lstStyle/>
          <a:p>
            <a:pPr marL="0" marR="0" lvl="0" indent="0" algn="l" rtl="0">
              <a:lnSpc>
                <a:spcPct val="105000"/>
              </a:lnSpc>
              <a:spcBef>
                <a:spcPts val="500"/>
              </a:spcBef>
              <a:spcAft>
                <a:spcPts val="0"/>
              </a:spcAft>
              <a:buNone/>
            </a:pPr>
            <a:r>
              <a:rPr lang="en" sz="1300"/>
              <a:t>Eligible expenses include but are not limited to:</a:t>
            </a:r>
            <a:endParaRPr sz="1300"/>
          </a:p>
          <a:p>
            <a:pPr marL="457200" marR="0" lvl="0" indent="-304800" algn="l" rtl="0">
              <a:lnSpc>
                <a:spcPct val="100000"/>
              </a:lnSpc>
              <a:spcBef>
                <a:spcPts val="1200"/>
              </a:spcBef>
              <a:spcAft>
                <a:spcPts val="0"/>
              </a:spcAft>
              <a:buClr>
                <a:srgbClr val="DA0025"/>
              </a:buClr>
              <a:buSzPts val="1200"/>
              <a:buFont typeface="Poppins"/>
              <a:buChar char="●"/>
            </a:pPr>
            <a:r>
              <a:rPr lang="en" sz="1200">
                <a:latin typeface="Poppins"/>
                <a:ea typeface="Poppins"/>
                <a:cs typeface="Poppins"/>
                <a:sym typeface="Poppins"/>
              </a:rPr>
              <a:t>Copays, coinsurance, insurance premiums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Doctor visits and surgeries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Over-the-counter medications (first-aid, allergy, asthma, cold/flu, heartburn, etc.)</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Prescription drugs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Birthing and Lamaze classes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Dental and orthodontia </a:t>
            </a:r>
            <a:endParaRPr sz="1200">
              <a:latin typeface="Poppins"/>
              <a:ea typeface="Poppins"/>
              <a:cs typeface="Poppins"/>
              <a:sym typeface="Poppins"/>
            </a:endParaRPr>
          </a:p>
          <a:p>
            <a:pPr marL="457200" lvl="0" indent="-304800" algn="l" rtl="0">
              <a:lnSpc>
                <a:spcPct val="100000"/>
              </a:lnSpc>
              <a:spcBef>
                <a:spcPts val="500"/>
              </a:spcBef>
              <a:spcAft>
                <a:spcPts val="500"/>
              </a:spcAft>
              <a:buClr>
                <a:srgbClr val="DA0025"/>
              </a:buClr>
              <a:buSzPts val="1200"/>
              <a:buFont typeface="Poppins"/>
              <a:buChar char="●"/>
            </a:pPr>
            <a:r>
              <a:rPr lang="en" sz="1200">
                <a:latin typeface="Poppins"/>
                <a:ea typeface="Poppins"/>
                <a:cs typeface="Poppins"/>
                <a:sym typeface="Poppins"/>
              </a:rPr>
              <a:t>Vision expenses, such as frames, contacts, prescription sunglasses, etc.</a:t>
            </a:r>
            <a:endParaRPr sz="1200">
              <a:latin typeface="Poppins"/>
              <a:ea typeface="Poppins"/>
              <a:cs typeface="Poppins"/>
              <a:sym typeface="Poppins"/>
            </a:endParaRPr>
          </a:p>
        </p:txBody>
      </p:sp>
      <p:pic>
        <p:nvPicPr>
          <p:cNvPr id="19" name="Picture 18">
            <a:extLst>
              <a:ext uri="{FF2B5EF4-FFF2-40B4-BE49-F238E27FC236}">
                <a16:creationId xmlns:a16="http://schemas.microsoft.com/office/drawing/2014/main" id="{4F90BA83-DB4B-4979-914A-113594A6A891}"/>
              </a:ext>
            </a:extLst>
          </p:cNvPr>
          <p:cNvPicPr>
            <a:picLocks noChangeAspect="1"/>
          </p:cNvPicPr>
          <p:nvPr/>
        </p:nvPicPr>
        <p:blipFill>
          <a:blip r:embed="rId3"/>
          <a:stretch>
            <a:fillRect/>
          </a:stretch>
        </p:blipFill>
        <p:spPr>
          <a:xfrm>
            <a:off x="4818553" y="-137727"/>
            <a:ext cx="4248968" cy="557857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29"/>
        <p:cNvGrpSpPr/>
        <p:nvPr/>
      </p:nvGrpSpPr>
      <p:grpSpPr>
        <a:xfrm>
          <a:off x="0" y="0"/>
          <a:ext cx="0" cy="0"/>
          <a:chOff x="0" y="0"/>
          <a:chExt cx="0" cy="0"/>
        </a:xfrm>
      </p:grpSpPr>
      <p:sp>
        <p:nvSpPr>
          <p:cNvPr id="4830" name="Google Shape;4830;p325"/>
          <p:cNvSpPr txBox="1">
            <a:spLocks noGrp="1"/>
          </p:cNvSpPr>
          <p:nvPr>
            <p:ph type="title"/>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Benefits after age 65</a:t>
            </a:r>
            <a:endParaRPr/>
          </a:p>
        </p:txBody>
      </p:sp>
      <p:sp>
        <p:nvSpPr>
          <p:cNvPr id="4831" name="Google Shape;4831;p325"/>
          <p:cNvSpPr txBox="1">
            <a:spLocks noGrp="1"/>
          </p:cNvSpPr>
          <p:nvPr>
            <p:ph type="body" idx="1"/>
          </p:nvPr>
        </p:nvSpPr>
        <p:spPr>
          <a:xfrm>
            <a:off x="4263400" y="1835375"/>
            <a:ext cx="4248000" cy="1932900"/>
          </a:xfrm>
          <a:prstGeom prst="rect">
            <a:avLst/>
          </a:prstGeom>
        </p:spPr>
        <p:txBody>
          <a:bodyPr spcFirstLastPara="1" wrap="square" lIns="0" tIns="0" rIns="0" bIns="0" anchor="t" anchorCtr="0">
            <a:noAutofit/>
          </a:bodyPr>
          <a:lstStyle/>
          <a:p>
            <a:pPr marL="0" lvl="0" indent="0" algn="l" rtl="0">
              <a:lnSpc>
                <a:spcPct val="105000"/>
              </a:lnSpc>
              <a:spcBef>
                <a:spcPts val="500"/>
              </a:spcBef>
              <a:spcAft>
                <a:spcPts val="0"/>
              </a:spcAft>
              <a:buNone/>
            </a:pPr>
            <a:r>
              <a:rPr lang="en" sz="1200" b="1">
                <a:latin typeface="Poppins"/>
                <a:ea typeface="Poppins"/>
                <a:cs typeface="Poppins"/>
                <a:sym typeface="Poppins"/>
              </a:rPr>
              <a:t>You are eligible to contribute to an HSA after you turn 65 if you meet the following criteria:</a:t>
            </a:r>
            <a:endParaRPr sz="1200" b="1">
              <a:latin typeface="Poppins"/>
              <a:ea typeface="Poppins"/>
              <a:cs typeface="Poppins"/>
              <a:sym typeface="Poppins"/>
            </a:endParaRPr>
          </a:p>
          <a:p>
            <a:pPr marL="457200" lvl="0" indent="-304800" algn="l" rtl="0">
              <a:spcBef>
                <a:spcPts val="1000"/>
              </a:spcBef>
              <a:spcAft>
                <a:spcPts val="0"/>
              </a:spcAft>
              <a:buSzPts val="1200"/>
              <a:buFont typeface="Poppins"/>
              <a:buChar char="●"/>
            </a:pPr>
            <a:r>
              <a:rPr lang="en" sz="1200">
                <a:latin typeface="Poppins"/>
                <a:ea typeface="Poppins"/>
                <a:cs typeface="Poppins"/>
                <a:sym typeface="Poppins"/>
              </a:rPr>
              <a:t>You remain enrolled in a qualified high-deductible health plan (HDHP) </a:t>
            </a:r>
            <a:endParaRPr sz="1200">
              <a:latin typeface="Poppins"/>
              <a:ea typeface="Poppins"/>
              <a:cs typeface="Poppins"/>
              <a:sym typeface="Poppins"/>
            </a:endParaRPr>
          </a:p>
          <a:p>
            <a:pPr marL="457200" lvl="0" indent="-304800" algn="l" rtl="0">
              <a:spcBef>
                <a:spcPts val="1000"/>
              </a:spcBef>
              <a:spcAft>
                <a:spcPts val="0"/>
              </a:spcAft>
              <a:buSzPts val="1200"/>
              <a:buFont typeface="Poppins"/>
              <a:buChar char="●"/>
            </a:pPr>
            <a:r>
              <a:rPr lang="en" sz="1200">
                <a:latin typeface="Poppins"/>
                <a:ea typeface="Poppins"/>
                <a:cs typeface="Poppins"/>
                <a:sym typeface="Poppins"/>
              </a:rPr>
              <a:t>You do not enroll in Medicare</a:t>
            </a:r>
            <a:endParaRPr sz="1200">
              <a:latin typeface="Poppins"/>
              <a:ea typeface="Poppins"/>
              <a:cs typeface="Poppins"/>
              <a:sym typeface="Poppins"/>
            </a:endParaRPr>
          </a:p>
          <a:p>
            <a:pPr marL="0" lvl="0" indent="0" algn="l" rtl="0">
              <a:lnSpc>
                <a:spcPct val="105000"/>
              </a:lnSpc>
              <a:spcBef>
                <a:spcPts val="1000"/>
              </a:spcBef>
              <a:spcAft>
                <a:spcPts val="0"/>
              </a:spcAft>
              <a:buNone/>
            </a:pPr>
            <a:endParaRPr sz="1200">
              <a:latin typeface="Poppins"/>
              <a:ea typeface="Poppins"/>
              <a:cs typeface="Poppins"/>
              <a:sym typeface="Poppins"/>
            </a:endParaRPr>
          </a:p>
          <a:p>
            <a:pPr marL="0" lvl="0" indent="0" algn="l" rtl="0">
              <a:lnSpc>
                <a:spcPct val="105000"/>
              </a:lnSpc>
              <a:spcBef>
                <a:spcPts val="0"/>
              </a:spcBef>
              <a:spcAft>
                <a:spcPts val="0"/>
              </a:spcAft>
              <a:buNone/>
            </a:pPr>
            <a:r>
              <a:rPr lang="en" sz="1200">
                <a:latin typeface="Poppins"/>
                <a:ea typeface="Poppins"/>
                <a:cs typeface="Poppins"/>
                <a:sym typeface="Poppins"/>
              </a:rPr>
              <a:t>Note: If you sign up for Social Security, you are automatically enrolled in Medicare Part A.</a:t>
            </a:r>
            <a:endParaRPr sz="1200">
              <a:latin typeface="Poppins"/>
              <a:ea typeface="Poppins"/>
              <a:cs typeface="Poppins"/>
              <a:sym typeface="Poppins"/>
            </a:endParaRPr>
          </a:p>
          <a:p>
            <a:pPr marL="0" lvl="0" indent="0" algn="l" rtl="0">
              <a:spcBef>
                <a:spcPts val="400"/>
              </a:spcBef>
              <a:spcAft>
                <a:spcPts val="1100"/>
              </a:spcAft>
              <a:buNone/>
            </a:pPr>
            <a:endParaRPr sz="1200"/>
          </a:p>
        </p:txBody>
      </p:sp>
      <p:pic>
        <p:nvPicPr>
          <p:cNvPr id="4832" name="Google Shape;4832;p325" title="AdobeStock_316218186.jpeg"/>
          <p:cNvPicPr preferRelativeResize="0">
            <a:picLocks noGrp="1"/>
          </p:cNvPicPr>
          <p:nvPr>
            <p:ph type="pic" idx="2"/>
          </p:nvPr>
        </p:nvPicPr>
        <p:blipFill rotWithShape="1">
          <a:blip r:embed="rId3">
            <a:alphaModFix/>
          </a:blip>
          <a:srcRect l="12029" t="15758" r="33908" b="5651"/>
          <a:stretch/>
        </p:blipFill>
        <p:spPr>
          <a:xfrm>
            <a:off x="348885" y="1050131"/>
            <a:ext cx="3610500" cy="3503400"/>
          </a:xfrm>
          <a:prstGeom prst="roundRect">
            <a:avLst>
              <a:gd name="adj" fmla="val 2529"/>
            </a:avLst>
          </a:prstGeom>
        </p:spPr>
      </p:pic>
      <p:sp>
        <p:nvSpPr>
          <p:cNvPr id="4833" name="Google Shape;4833;p32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4FC"/>
        </a:solidFill>
        <a:effectLst/>
      </p:bgPr>
    </p:bg>
    <p:spTree>
      <p:nvGrpSpPr>
        <p:cNvPr id="1" name="Shape 4837"/>
        <p:cNvGrpSpPr/>
        <p:nvPr/>
      </p:nvGrpSpPr>
      <p:grpSpPr>
        <a:xfrm>
          <a:off x="0" y="0"/>
          <a:ext cx="0" cy="0"/>
          <a:chOff x="0" y="0"/>
          <a:chExt cx="0" cy="0"/>
        </a:xfrm>
      </p:grpSpPr>
      <p:sp>
        <p:nvSpPr>
          <p:cNvPr id="4838" name="Google Shape;4838;p326"/>
          <p:cNvSpPr txBox="1">
            <a:spLocks noGrp="1"/>
          </p:cNvSpPr>
          <p:nvPr>
            <p:ph type="title"/>
          </p:nvPr>
        </p:nvSpPr>
        <p:spPr>
          <a:xfrm>
            <a:off x="317798" y="336694"/>
            <a:ext cx="85002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Annual contribution limit</a:t>
            </a:r>
            <a:endParaRPr/>
          </a:p>
        </p:txBody>
      </p:sp>
      <p:grpSp>
        <p:nvGrpSpPr>
          <p:cNvPr id="4839" name="Google Shape;4839;p326"/>
          <p:cNvGrpSpPr/>
          <p:nvPr/>
        </p:nvGrpSpPr>
        <p:grpSpPr>
          <a:xfrm>
            <a:off x="474582" y="1155509"/>
            <a:ext cx="3880500" cy="1096500"/>
            <a:chOff x="325670" y="893009"/>
            <a:chExt cx="3880500" cy="1096500"/>
          </a:xfrm>
        </p:grpSpPr>
        <p:sp>
          <p:nvSpPr>
            <p:cNvPr id="4840" name="Google Shape;4840;p326"/>
            <p:cNvSpPr/>
            <p:nvPr/>
          </p:nvSpPr>
          <p:spPr>
            <a:xfrm>
              <a:off x="325670" y="893009"/>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1" name="Google Shape;4841;p326"/>
            <p:cNvSpPr txBox="1"/>
            <p:nvPr/>
          </p:nvSpPr>
          <p:spPr>
            <a:xfrm>
              <a:off x="525675" y="1076075"/>
              <a:ext cx="34776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$4,400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Individual maximum contribution limit</a:t>
              </a:r>
              <a:endParaRPr sz="1300" dirty="0">
                <a:solidFill>
                  <a:schemeClr val="lt1"/>
                </a:solidFill>
                <a:latin typeface="Poppins Medium"/>
                <a:ea typeface="Poppins Medium"/>
                <a:cs typeface="Poppins Medium"/>
                <a:sym typeface="Poppins Medium"/>
              </a:endParaRPr>
            </a:p>
          </p:txBody>
        </p:sp>
      </p:grpSp>
      <p:sp>
        <p:nvSpPr>
          <p:cNvPr id="4842" name="Google Shape;4842;p326"/>
          <p:cNvSpPr/>
          <p:nvPr/>
        </p:nvSpPr>
        <p:spPr>
          <a:xfrm>
            <a:off x="4529113" y="1175300"/>
            <a:ext cx="4140300" cy="3306300"/>
          </a:xfrm>
          <a:prstGeom prst="roundRect">
            <a:avLst>
              <a:gd name="adj" fmla="val 1424"/>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grpSp>
        <p:nvGrpSpPr>
          <p:cNvPr id="4843" name="Google Shape;4843;p326"/>
          <p:cNvGrpSpPr/>
          <p:nvPr/>
        </p:nvGrpSpPr>
        <p:grpSpPr>
          <a:xfrm>
            <a:off x="474582" y="3384834"/>
            <a:ext cx="3880500" cy="1096500"/>
            <a:chOff x="325670" y="3491759"/>
            <a:chExt cx="3880500" cy="1096500"/>
          </a:xfrm>
        </p:grpSpPr>
        <p:sp>
          <p:nvSpPr>
            <p:cNvPr id="4844" name="Google Shape;4844;p326"/>
            <p:cNvSpPr/>
            <p:nvPr/>
          </p:nvSpPr>
          <p:spPr>
            <a:xfrm>
              <a:off x="325670" y="3491759"/>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5" name="Google Shape;4845;p326"/>
            <p:cNvSpPr txBox="1"/>
            <p:nvPr/>
          </p:nvSpPr>
          <p:spPr>
            <a:xfrm>
              <a:off x="525674" y="3674825"/>
              <a:ext cx="34764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$1,000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Catch-up contribution for age 55+</a:t>
              </a:r>
              <a:endParaRPr sz="1300" dirty="0">
                <a:solidFill>
                  <a:schemeClr val="lt1"/>
                </a:solidFill>
                <a:latin typeface="Poppins Medium"/>
                <a:ea typeface="Poppins Medium"/>
                <a:cs typeface="Poppins Medium"/>
                <a:sym typeface="Poppins Medium"/>
              </a:endParaRPr>
            </a:p>
          </p:txBody>
        </p:sp>
      </p:grpSp>
      <p:grpSp>
        <p:nvGrpSpPr>
          <p:cNvPr id="4846" name="Google Shape;4846;p326"/>
          <p:cNvGrpSpPr/>
          <p:nvPr/>
        </p:nvGrpSpPr>
        <p:grpSpPr>
          <a:xfrm>
            <a:off x="474582" y="2270171"/>
            <a:ext cx="3880500" cy="1096500"/>
            <a:chOff x="325670" y="2192384"/>
            <a:chExt cx="3880500" cy="1096500"/>
          </a:xfrm>
        </p:grpSpPr>
        <p:sp>
          <p:nvSpPr>
            <p:cNvPr id="4847" name="Google Shape;4847;p326"/>
            <p:cNvSpPr/>
            <p:nvPr/>
          </p:nvSpPr>
          <p:spPr>
            <a:xfrm>
              <a:off x="325670" y="2192384"/>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8" name="Google Shape;4848;p326"/>
            <p:cNvSpPr txBox="1"/>
            <p:nvPr/>
          </p:nvSpPr>
          <p:spPr>
            <a:xfrm>
              <a:off x="525675" y="2375450"/>
              <a:ext cx="34776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$8,750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Family maximum contribution limit</a:t>
              </a:r>
              <a:endParaRPr sz="1300" dirty="0">
                <a:solidFill>
                  <a:schemeClr val="lt1"/>
                </a:solidFill>
                <a:latin typeface="Poppins Medium"/>
                <a:ea typeface="Poppins Medium"/>
                <a:cs typeface="Poppins Medium"/>
                <a:sym typeface="Poppins Medium"/>
              </a:endParaRPr>
            </a:p>
          </p:txBody>
        </p:sp>
      </p:grpSp>
      <p:sp>
        <p:nvSpPr>
          <p:cNvPr id="4849" name="Google Shape;4849;p326"/>
          <p:cNvSpPr txBox="1"/>
          <p:nvPr/>
        </p:nvSpPr>
        <p:spPr>
          <a:xfrm>
            <a:off x="4860475" y="1752500"/>
            <a:ext cx="3477600" cy="215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800" b="1" i="0" u="none" strike="noStrike" cap="none">
                <a:solidFill>
                  <a:schemeClr val="dk1"/>
                </a:solidFill>
                <a:latin typeface="Poppins"/>
                <a:ea typeface="Poppins"/>
                <a:cs typeface="Poppins"/>
                <a:sym typeface="Poppins"/>
              </a:rPr>
              <a:t>Contributions</a:t>
            </a:r>
            <a:endParaRPr>
              <a:solidFill>
                <a:schemeClr val="dk1"/>
              </a:solidFill>
              <a:latin typeface="Poppins"/>
              <a:ea typeface="Poppins"/>
              <a:cs typeface="Poppins"/>
              <a:sym typeface="Poppins"/>
            </a:endParaRPr>
          </a:p>
          <a:p>
            <a:pPr marL="0" marR="0" lvl="0" indent="0" algn="l" rtl="0">
              <a:lnSpc>
                <a:spcPct val="100000"/>
              </a:lnSpc>
              <a:spcBef>
                <a:spcPts val="1000"/>
              </a:spcBef>
              <a:spcAft>
                <a:spcPts val="0"/>
              </a:spcAft>
              <a:buNone/>
            </a:pPr>
            <a:endParaRPr sz="1000">
              <a:solidFill>
                <a:schemeClr val="dk1"/>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a:solidFill>
                  <a:schemeClr val="dk1"/>
                </a:solidFill>
                <a:latin typeface="Poppins"/>
                <a:ea typeface="Poppins"/>
                <a:cs typeface="Poppins"/>
                <a:sym typeface="Poppins"/>
              </a:rPr>
              <a:t>Pre-tax employer contributions </a:t>
            </a:r>
            <a:endParaRPr>
              <a:solidFill>
                <a:schemeClr val="dk1"/>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a:solidFill>
                  <a:schemeClr val="dk1"/>
                </a:solidFill>
                <a:latin typeface="Poppins"/>
                <a:ea typeface="Poppins"/>
                <a:cs typeface="Poppins"/>
                <a:sym typeface="Poppins"/>
              </a:rPr>
              <a:t>Pre-tax employee payroll contributions </a:t>
            </a:r>
            <a:endParaRPr>
              <a:solidFill>
                <a:schemeClr val="dk1"/>
              </a:solidFill>
              <a:latin typeface="Poppins"/>
              <a:ea typeface="Poppins"/>
              <a:cs typeface="Poppins"/>
              <a:sym typeface="Poppins"/>
            </a:endParaRPr>
          </a:p>
          <a:p>
            <a:pPr marL="457200" lvl="0" indent="-317500" algn="l" rtl="0">
              <a:spcBef>
                <a:spcPts val="1000"/>
              </a:spcBef>
              <a:spcAft>
                <a:spcPts val="1000"/>
              </a:spcAft>
              <a:buClr>
                <a:srgbClr val="DA0025"/>
              </a:buClr>
              <a:buSzPts val="1400"/>
              <a:buFont typeface="Poppins"/>
              <a:buChar char="●"/>
            </a:pPr>
            <a:r>
              <a:rPr lang="en">
                <a:solidFill>
                  <a:schemeClr val="dk1"/>
                </a:solidFill>
                <a:latin typeface="Poppins"/>
                <a:ea typeface="Poppins"/>
                <a:cs typeface="Poppins"/>
                <a:sym typeface="Poppins"/>
              </a:rPr>
              <a:t>Post-tax employee contributions outside of payroll deductions</a:t>
            </a:r>
            <a:endParaRPr>
              <a:solidFill>
                <a:schemeClr val="dk1"/>
              </a:solidFill>
              <a:latin typeface="Poppins"/>
              <a:ea typeface="Poppins"/>
              <a:cs typeface="Poppins"/>
              <a:sym typeface="Poppins"/>
            </a:endParaRPr>
          </a:p>
        </p:txBody>
      </p:sp>
      <p:sp>
        <p:nvSpPr>
          <p:cNvPr id="4850" name="Google Shape;4850;p32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9</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317413b6-57c2-44fe-8673-893b72c63b77" isdomainofvalue="False" dataSourceId="4f845e54-8d1e-4f73-bd6f-99578310e4bb"/>
</file>

<file path=customXml/item2.xml><?xml version="1.0" encoding="utf-8"?>
<VariableList UniqueId="317413b6-57c2-44fe-8673-893b72c63b77" Name="AD_HOC" ContentType="XML" MajorVersion="0" MinorVersion="1" isLocalCopy="False" IsBaseObject="False" DataSourceId="4f845e54-8d1e-4f73-bd6f-99578310e4bb" DataSourceMajorVersion="0" DataSourceMinorVersion="1"/>
</file>

<file path=customXml/item3.xml><?xml version="1.0" encoding="utf-8"?>
<VariableListDefinition name="Computed" displayName="Computed" id="321fb3e9-a6b8-4ede-adac-a70fff3925f0" isdomainofvalue="False" dataSourceId="24dca802-4f1c-4f7b-bda5-a4f2bbb507f8"/>
</file>

<file path=customXml/item4.xml><?xml version="1.0" encoding="utf-8"?>
<VariableList UniqueId="321fb3e9-a6b8-4ede-adac-a70fff3925f0" Name="Computed" ContentType="XML" MajorVersion="0" MinorVersion="1" isLocalCopy="False" IsBaseObject="False" DataSourceId="24dca802-4f1c-4f7b-bda5-a4f2bbb507f8" DataSourceMajorVersion="0" DataSourceMinorVersion="1"/>
</file>

<file path=customXml/item5.xml><?xml version="1.0" encoding="utf-8"?>
<VariableListDefinition name="System" displayName="System" id="82b95d58-d6f7-40cf-ae82-ac3278bd980b" isdomainofvalue="False" dataSourceId="d52dbe2b-c8d8-479c-91d7-be6567ca0155"/>
</file>

<file path=customXml/item6.xml><?xml version="1.0" encoding="utf-8"?>
<VariableList UniqueId="82b95d58-d6f7-40cf-ae82-ac3278bd980b" Name="System" ContentType="XML" MajorVersion="0" MinorVersion="1" isLocalCopy="False" IsBaseObject="False" DataSourceId="d52dbe2b-c8d8-479c-91d7-be6567ca0155"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86268D55-9605-490F-AC1B-1DDD82B6799A}">
  <ds:schemaRefs/>
</ds:datastoreItem>
</file>

<file path=customXml/itemProps2.xml><?xml version="1.0" encoding="utf-8"?>
<ds:datastoreItem xmlns:ds="http://schemas.openxmlformats.org/officeDocument/2006/customXml" ds:itemID="{D99D9B82-5968-47EE-A466-C820B7DAF70E}">
  <ds:schemaRefs/>
</ds:datastoreItem>
</file>

<file path=customXml/itemProps3.xml><?xml version="1.0" encoding="utf-8"?>
<ds:datastoreItem xmlns:ds="http://schemas.openxmlformats.org/officeDocument/2006/customXml" ds:itemID="{FDE961C5-F0B4-4BC9-8F45-64EFD785CCA1}">
  <ds:schemaRefs/>
</ds:datastoreItem>
</file>

<file path=customXml/itemProps4.xml><?xml version="1.0" encoding="utf-8"?>
<ds:datastoreItem xmlns:ds="http://schemas.openxmlformats.org/officeDocument/2006/customXml" ds:itemID="{C2224111-308D-402F-A664-7B096488D228}">
  <ds:schemaRefs/>
</ds:datastoreItem>
</file>

<file path=customXml/itemProps5.xml><?xml version="1.0" encoding="utf-8"?>
<ds:datastoreItem xmlns:ds="http://schemas.openxmlformats.org/officeDocument/2006/customXml" ds:itemID="{38A3BF7C-AD50-4BA9-9261-BB3AE146F0FC}">
  <ds:schemaRefs/>
</ds:datastoreItem>
</file>

<file path=customXml/itemProps6.xml><?xml version="1.0" encoding="utf-8"?>
<ds:datastoreItem xmlns:ds="http://schemas.openxmlformats.org/officeDocument/2006/customXml" ds:itemID="{1406DBA7-D1D4-420C-8659-FD4A0C6C277F}">
  <ds:schemaRefs/>
</ds:datastoreItem>
</file>

<file path=customXml/itemProps7.xml><?xml version="1.0" encoding="utf-8"?>
<ds:datastoreItem xmlns:ds="http://schemas.openxmlformats.org/officeDocument/2006/customXml" ds:itemID="{1EBD6695-96D1-4B7B-AA1F-F8C9F3740F3F}">
  <ds:schemaRefs/>
</ds:datastoreItem>
</file>

<file path=docProps/app.xml><?xml version="1.0" encoding="utf-8"?>
<Properties xmlns="http://schemas.openxmlformats.org/officeDocument/2006/extended-properties" xmlns:vt="http://schemas.openxmlformats.org/officeDocument/2006/docPropsVTypes">
  <TotalTime>50</TotalTime>
  <Words>3281</Words>
  <Application>Microsoft Office PowerPoint</Application>
  <PresentationFormat>On-screen Show (16:9)</PresentationFormat>
  <Paragraphs>298</Paragraphs>
  <Slides>21</Slides>
  <Notes>21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21</vt:i4>
      </vt:variant>
    </vt:vector>
  </HeadingPairs>
  <TitlesOfParts>
    <vt:vector size="40" baseType="lpstr">
      <vt:lpstr>Abel</vt:lpstr>
      <vt:lpstr>Poppins Medium</vt:lpstr>
      <vt:lpstr>Calibri</vt:lpstr>
      <vt:lpstr>Quattrocento Sans</vt:lpstr>
      <vt:lpstr>Inter Medium</vt:lpstr>
      <vt:lpstr>Inter SemiBold</vt:lpstr>
      <vt:lpstr>Poppins SemiBold</vt:lpstr>
      <vt:lpstr>Poppins Black</vt:lpstr>
      <vt:lpstr>Arial</vt:lpstr>
      <vt:lpstr>Inter Black</vt:lpstr>
      <vt:lpstr>Poppins ExtraBold</vt:lpstr>
      <vt:lpstr>Manrope SemiBold</vt:lpstr>
      <vt:lpstr>Inter</vt:lpstr>
      <vt:lpstr>ADLaM Display</vt:lpstr>
      <vt:lpstr>Poppins</vt:lpstr>
      <vt:lpstr>Simple Light</vt:lpstr>
      <vt:lpstr>Wex</vt:lpstr>
      <vt:lpstr>Wex</vt:lpstr>
      <vt:lpstr>Wex</vt:lpstr>
      <vt:lpstr>Client Name</vt:lpstr>
      <vt:lpstr>Client Name</vt:lpstr>
      <vt:lpstr>Health savings account</vt:lpstr>
      <vt:lpstr>What is a health savings account (HSA)?</vt:lpstr>
      <vt:lpstr>PowerPoint Presentation</vt:lpstr>
      <vt:lpstr>Tax advantages</vt:lpstr>
      <vt:lpstr>What does an HSA cover?</vt:lpstr>
      <vt:lpstr>Benefits after age 65</vt:lpstr>
      <vt:lpstr>Annual contribution limit</vt:lpstr>
      <vt:lpstr>Meet Angela</vt:lpstr>
      <vt:lpstr>PowerPoint Presentation</vt:lpstr>
      <vt:lpstr>Investment  options</vt:lpstr>
      <vt:lpstr>Investing with your HSA</vt:lpstr>
      <vt:lpstr>Your role</vt:lpstr>
      <vt:lpstr>PowerPoint Presentation</vt:lpstr>
      <vt:lpstr>Accessing your HSA funds</vt:lpstr>
      <vt:lpstr>Financial wellness through your HSA</vt:lpstr>
      <vt:lpstr>Account access</vt:lpstr>
      <vt:lpstr>With our mobile app you can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cp:lastModifiedBy>Lily Bruce-Ritchie</cp:lastModifiedBy>
  <cp:revision>4</cp:revision>
  <dcterms:modified xsi:type="dcterms:W3CDTF">2026-04-07T21:33:56Z</dcterms:modified>
</cp:coreProperties>
</file>