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861" r:id="rId8"/>
    <p:sldMasterId id="2147483862" r:id="rId9"/>
    <p:sldMasterId id="2147483863" r:id="rId10"/>
  </p:sldMasterIdLst>
  <p:notesMasterIdLst>
    <p:notesMasterId r:id="rId25"/>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Inter" panose="02000503000000020004" pitchFamily="2" charset="0"/>
      <p:regular r:id="rId30"/>
      <p:bold r:id="rId31"/>
      <p:italic r:id="rId32"/>
      <p:boldItalic r:id="rId33"/>
    </p:embeddedFont>
    <p:embeddedFont>
      <p:font typeface="Inter Medium" panose="02000503000000020004" pitchFamily="2" charset="0"/>
      <p:regular r:id="rId34"/>
      <p:bold r:id="rId35"/>
      <p:italic r:id="rId36"/>
      <p:boldItalic r:id="rId37"/>
    </p:embeddedFont>
    <p:embeddedFont>
      <p:font typeface="Inter SemiBold" panose="02000503000000020004" pitchFamily="2" charset="0"/>
      <p:regular r:id="rId38"/>
      <p:bold r:id="rId39"/>
      <p:italic r:id="rId40"/>
      <p:boldItalic r:id="rId41"/>
    </p:embeddedFont>
    <p:embeddedFont>
      <p:font typeface="Manrope SemiBold" panose="020B0604020202020204" charset="0"/>
      <p:regular r:id="rId42"/>
      <p:bold r:id="rId43"/>
    </p:embeddedFont>
    <p:embeddedFont>
      <p:font typeface="Poppins" panose="00000500000000000000" pitchFamily="2" charset="0"/>
      <p:regular r:id="rId44"/>
      <p:bold r:id="rId45"/>
      <p:italic r:id="rId46"/>
      <p:boldItalic r:id="rId47"/>
    </p:embeddedFont>
    <p:embeddedFont>
      <p:font typeface="Poppins Black" panose="00000A00000000000000" pitchFamily="2" charset="0"/>
      <p:bold r:id="rId48"/>
      <p:boldItalic r:id="rId49"/>
    </p:embeddedFont>
    <p:embeddedFont>
      <p:font typeface="Poppins ExtraBold" panose="00000900000000000000" pitchFamily="2" charset="0"/>
      <p:bold r:id="rId50"/>
      <p:boldItalic r:id="rId51"/>
    </p:embeddedFont>
    <p:embeddedFont>
      <p:font typeface="Poppins Medium" panose="00000600000000000000" pitchFamily="2" charset="0"/>
      <p:regular r:id="rId52"/>
      <p:bold r:id="rId53"/>
      <p:italic r:id="rId54"/>
      <p:boldItalic r:id="rId55"/>
    </p:embeddedFont>
    <p:embeddedFont>
      <p:font typeface="Poppins SemiBold" panose="00000700000000000000" pitchFamily="2" charset="0"/>
      <p:regular r:id="rId56"/>
      <p:bold r:id="rId57"/>
      <p:italic r:id="rId58"/>
      <p:boldItalic r:id="rId59"/>
    </p:embeddedFont>
    <p:embeddedFont>
      <p:font typeface="Quattrocento Sans" panose="020B0604020202020204" charset="0"/>
      <p:regular r:id="rId60"/>
      <p:bold r:id="rId61"/>
      <p:italic r:id="rId62"/>
      <p:boldItalic r:id="rId63"/>
    </p:embeddedFont>
  </p:embeddedFontLst>
  <p:custDataLst>
    <p:custData r:id="rId4"/>
    <p:custData r:id="rId3"/>
    <p:custData r:id="rId6"/>
    <p:custData r:id="rId7"/>
    <p:custData r:id="rId2"/>
    <p:custData r:id="rId5"/>
    <p:custData r:id="rId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05C58E-BDA7-4BEE-868D-128508F380C7}">
  <a:tblStyle styleId="{7105C58E-BDA7-4BEE-868D-128508F380C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0" d="100"/>
          <a:sy n="140" d="100"/>
        </p:scale>
        <p:origin x="144"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1.fntdata"/><Relationship Id="rId21" Type="http://schemas.openxmlformats.org/officeDocument/2006/relationships/slide" Target="slides/slide11.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font" Target="fonts/font30.fntdata"/><Relationship Id="rId63" Type="http://schemas.openxmlformats.org/officeDocument/2006/relationships/font" Target="fonts/font38.fntdata"/><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font" Target="fonts/font4.fntdata"/><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font" Target="fonts/font33.fntdata"/><Relationship Id="rId66"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font" Target="fonts/font36.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64" Type="http://schemas.openxmlformats.org/officeDocument/2006/relationships/presProps" Target="presProps.xml"/><Relationship Id="rId8" Type="http://schemas.openxmlformats.org/officeDocument/2006/relationships/slideMaster" Target="slideMasters/slideMaster1.xml"/><Relationship Id="rId51"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font" Target="fonts/font34.fntdata"/><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font" Target="fonts/font16.fntdata"/><Relationship Id="rId54" Type="http://schemas.openxmlformats.org/officeDocument/2006/relationships/font" Target="fonts/font29.fntdata"/><Relationship Id="rId62" Type="http://schemas.openxmlformats.org/officeDocument/2006/relationships/font" Target="fonts/font37.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10" Type="http://schemas.openxmlformats.org/officeDocument/2006/relationships/slideMaster" Target="slideMasters/slideMaster3.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font" Target="fonts/font35.fntdata"/><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7"/>
        <p:cNvGrpSpPr/>
        <p:nvPr/>
      </p:nvGrpSpPr>
      <p:grpSpPr>
        <a:xfrm>
          <a:off x="0" y="0"/>
          <a:ext cx="0" cy="0"/>
          <a:chOff x="0" y="0"/>
          <a:chExt cx="0" cy="0"/>
        </a:xfrm>
      </p:grpSpPr>
      <p:sp>
        <p:nvSpPr>
          <p:cNvPr id="3098" name="Google Shape;3098;g3d44413d25b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Lifestyle Spending Account. </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This presentation is being presented by WEX. My name is ____________ and I am happy to be here with you today! </a:t>
            </a:r>
            <a:endParaRPr>
              <a:solidFill>
                <a:schemeClr val="dk1"/>
              </a:solidFill>
              <a:latin typeface="Inter"/>
              <a:ea typeface="Inter"/>
              <a:cs typeface="Inter"/>
              <a:sym typeface="Inter"/>
            </a:endParaRPr>
          </a:p>
        </p:txBody>
      </p:sp>
      <p:sp>
        <p:nvSpPr>
          <p:cNvPr id="3099" name="Google Shape;3099;g3d44413d25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8"/>
        <p:cNvGrpSpPr/>
        <p:nvPr/>
      </p:nvGrpSpPr>
      <p:grpSpPr>
        <a:xfrm>
          <a:off x="0" y="0"/>
          <a:ext cx="0" cy="0"/>
          <a:chOff x="0" y="0"/>
          <a:chExt cx="0" cy="0"/>
        </a:xfrm>
      </p:grpSpPr>
      <p:sp>
        <p:nvSpPr>
          <p:cNvPr id="3229" name="Google Shape;3229;g3d4735ef510_0_7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0" name="Google Shape;3230;g3d4735ef510_0_7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Depending on your plan design you can file a claim in your online account or mobile app, or may be able to submit a Claim Form as well.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Once approved, you’ll either receive a check reimbursement, OR you can set up direct deposit. This can be done easily through your online account and allows us to add funds directly to your bank account!</a:t>
            </a: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2"/>
        <p:cNvGrpSpPr/>
        <p:nvPr/>
      </p:nvGrpSpPr>
      <p:grpSpPr>
        <a:xfrm>
          <a:off x="0" y="0"/>
          <a:ext cx="0" cy="0"/>
          <a:chOff x="0" y="0"/>
          <a:chExt cx="0" cy="0"/>
        </a:xfrm>
      </p:grpSpPr>
      <p:sp>
        <p:nvSpPr>
          <p:cNvPr id="3263" name="Google Shape;3263;g3d44413d25b_1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4" name="Google Shape;3264;g3d44413d25b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let’s end with a highlight of how you can access all of your accounts with us.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000">
              <a:latin typeface="Inter"/>
              <a:ea typeface="Inter"/>
              <a:cs typeface="Inter"/>
              <a:sym typeface="Inte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g3d44413d25b_1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3d44413d25b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 WEX mobile app provides you with quick easy access to your online account. After logging in the first time, you can set up face ID access right from your phone.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Other great features include: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An eligible expense scanner – scan barcodes of items to see if they qualify as an eligible expense. — </a:t>
            </a:r>
            <a:r>
              <a:rPr lang="en" b="1">
                <a:solidFill>
                  <a:schemeClr val="dk1"/>
                </a:solidFill>
                <a:latin typeface="Inter"/>
                <a:ea typeface="Inter"/>
                <a:cs typeface="Inter"/>
                <a:sym typeface="Inter"/>
              </a:rPr>
              <a:t>(Remove if not applicable)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Take a photo of your explanation of benefits or itemized receipt in order to submit documentation for any outstanding claims. This saves a ton of time since you don’t have to scan an email receipt and upload it manually.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Easily check your account balance while standing in line at the store, making it easy to decide if you want to use your plan dollars to cover a purchase.</a:t>
            </a:r>
            <a:endParaRPr sz="1000">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8"/>
        <p:cNvGrpSpPr/>
        <p:nvPr/>
      </p:nvGrpSpPr>
      <p:grpSpPr>
        <a:xfrm>
          <a:off x="0" y="0"/>
          <a:ext cx="0" cy="0"/>
          <a:chOff x="0" y="0"/>
          <a:chExt cx="0" cy="0"/>
        </a:xfrm>
      </p:grpSpPr>
      <p:sp>
        <p:nvSpPr>
          <p:cNvPr id="3349" name="Google Shape;3349;g3d44413d25b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0" name="Google Shape;3350;g3d44413d25b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 questions or assistance you may need, our participant services team is available to you Monday through Friday from 6 am to 9 pm Central time.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have a variety of options to contact us.  You can get support on our website at www.wexinc.com or call to speak to a participant services representative.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If participates ask for instructions…</a:t>
            </a: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Support on Website: To access the form, follow the below steps: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Navigate to</a:t>
            </a:r>
            <a:r>
              <a:rPr lang="en" i="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t>
            </a:r>
            <a:r>
              <a:rPr lang="en" i="1">
                <a:solidFill>
                  <a:schemeClr val="hlink"/>
                </a:solidFill>
                <a:uFill>
                  <a:noFill/>
                </a:uFill>
                <a:latin typeface="Inter"/>
                <a:ea typeface="Inter"/>
                <a:cs typeface="Inter"/>
                <a:sym typeface="Inter"/>
                <a:hlinkClick r:id="rId3"/>
              </a:rPr>
              <a:t>www.wexinc.com</a:t>
            </a:r>
            <a:r>
              <a:rPr lang="en" i="1">
                <a:solidFill>
                  <a:schemeClr val="dk1"/>
                </a:solidFill>
                <a:latin typeface="Inter"/>
                <a:ea typeface="Inter"/>
                <a:cs typeface="Inter"/>
                <a:sym typeface="Inter"/>
              </a:rPr>
              <a:t> &gt; Support &gt; Contact customer service team &gt; Contact WEX benefits.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Select the following:</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a.            Type of Inquiry: Customer Service</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b.            I am a: Employee/Participant</a:t>
            </a:r>
            <a:endParaRPr i="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Select “</a:t>
            </a:r>
            <a:r>
              <a:rPr lang="en" i="1">
                <a:solidFill>
                  <a:schemeClr val="hlink"/>
                </a:solidFill>
                <a:uFill>
                  <a:noFill/>
                </a:uFill>
                <a:latin typeface="Inter"/>
                <a:ea typeface="Inter"/>
                <a:cs typeface="Inter"/>
                <a:sym typeface="Inter"/>
                <a:hlinkClick r:id="rId4"/>
              </a:rPr>
              <a:t>WEX Benefits Support Center</a:t>
            </a:r>
            <a:r>
              <a:rPr lang="en" i="1">
                <a:solidFill>
                  <a:schemeClr val="dk1"/>
                </a:solidFill>
                <a:latin typeface="Inter"/>
                <a:ea typeface="Inter"/>
                <a:cs typeface="Inter"/>
                <a:sym typeface="Inter"/>
              </a:rPr>
              <a:t>”.</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Complete the form.</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A successful submission message will appear indicating that we'll be in touch.</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The employee/participant will receive an email response with additional details or resolution to their inquiry.</a:t>
            </a:r>
            <a:endParaRPr>
              <a:solidFill>
                <a:schemeClr val="dk1"/>
              </a:solidFill>
              <a:latin typeface="Inter"/>
              <a:ea typeface="Inter"/>
              <a:cs typeface="Inter"/>
              <a:sym typeface="Inter"/>
            </a:endParaRPr>
          </a:p>
          <a:p>
            <a:pPr marL="0" lvl="0" indent="0" algn="l" rtl="0">
              <a:spcBef>
                <a:spcPts val="1200"/>
              </a:spcBef>
              <a:spcAft>
                <a:spcPts val="0"/>
              </a:spcAft>
              <a:buNone/>
            </a:pPr>
            <a:r>
              <a:rPr lang="en" i="1">
                <a:solidFill>
                  <a:schemeClr val="dk1"/>
                </a:solidFill>
                <a:latin typeface="Inter"/>
                <a:ea typeface="Inter"/>
                <a:cs typeface="Inter"/>
                <a:sym typeface="Inter"/>
              </a:rPr>
              <a:t>Form URL: </a:t>
            </a:r>
            <a:r>
              <a:rPr lang="en" i="1" u="sng">
                <a:solidFill>
                  <a:schemeClr val="hlink"/>
                </a:solidFill>
                <a:latin typeface="Inter"/>
                <a:ea typeface="Inter"/>
                <a:cs typeface="Inter"/>
                <a:sym typeface="Inter"/>
                <a:hlinkClick r:id="rId5"/>
              </a:rPr>
              <a:t>https://wexhealthinc.my.site.com/WEXbenefitscontactus/s/</a:t>
            </a:r>
            <a:endParaRPr>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4"/>
        <p:cNvGrpSpPr/>
        <p:nvPr/>
      </p:nvGrpSpPr>
      <p:grpSpPr>
        <a:xfrm>
          <a:off x="0" y="0"/>
          <a:ext cx="0" cy="0"/>
          <a:chOff x="0" y="0"/>
          <a:chExt cx="0" cy="0"/>
        </a:xfrm>
      </p:grpSpPr>
      <p:sp>
        <p:nvSpPr>
          <p:cNvPr id="3365" name="Google Shape;3365;g3d44413d25b_1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366" name="Google Shape;3366;g3d44413d25b_1_224: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3d44413d25b_1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Lifestyle Spending Account. </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This presentation is being presented by WEX. My name is ____________ and I am happy to be here with you today! </a:t>
            </a:r>
            <a:endParaRPr>
              <a:solidFill>
                <a:schemeClr val="dk1"/>
              </a:solidFill>
              <a:latin typeface="Inter"/>
              <a:ea typeface="Inter"/>
              <a:cs typeface="Inter"/>
              <a:sym typeface="Inter"/>
            </a:endParaRPr>
          </a:p>
        </p:txBody>
      </p:sp>
      <p:sp>
        <p:nvSpPr>
          <p:cNvPr id="3108" name="Google Shape;3108;g3d44413d25b_1_8: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2"/>
        <p:cNvGrpSpPr/>
        <p:nvPr/>
      </p:nvGrpSpPr>
      <p:grpSpPr>
        <a:xfrm>
          <a:off x="0" y="0"/>
          <a:ext cx="0" cy="0"/>
          <a:chOff x="0" y="0"/>
          <a:chExt cx="0" cy="0"/>
        </a:xfrm>
      </p:grpSpPr>
      <p:sp>
        <p:nvSpPr>
          <p:cNvPr id="3113" name="Google Shape;3113;g3d44413d25b_1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During our presentation today, I will be reviewing what a lifestyle spending account, or LSA, is and why you should consider enrolling in an LSA.</a:t>
            </a:r>
            <a:endParaRPr>
              <a:solidFill>
                <a:schemeClr val="dk1"/>
              </a:solidFill>
              <a:latin typeface="Inter"/>
              <a:ea typeface="Inter"/>
              <a:cs typeface="Inter"/>
              <a:sym typeface="Inter"/>
            </a:endParaRPr>
          </a:p>
        </p:txBody>
      </p:sp>
      <p:sp>
        <p:nvSpPr>
          <p:cNvPr id="3114" name="Google Shape;3114;g3d44413d25b_1_13: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9"/>
        <p:cNvGrpSpPr/>
        <p:nvPr/>
      </p:nvGrpSpPr>
      <p:grpSpPr>
        <a:xfrm>
          <a:off x="0" y="0"/>
          <a:ext cx="0" cy="0"/>
          <a:chOff x="0" y="0"/>
          <a:chExt cx="0" cy="0"/>
        </a:xfrm>
      </p:grpSpPr>
      <p:sp>
        <p:nvSpPr>
          <p:cNvPr id="3120" name="Google Shape;3120;g3d44413d25b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1" name="Google Shape;3121;g3d44413d25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 lifestyle spending account, or LSA, is a benefits account funded by your employer. With those funds, an LSA is used for qualified expenses that promote a happy and healthy lifestyle by reimbursing you for eligible physical, emotional, and financial wellness expenses.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The LSA is funded by post-tax employer contributions which means distributions from the LSA will be treated as taxable income. If there are any funds left over at the end of the year, they cannot be cashed out.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If you have a flexible spending account, also known as an FSA, or a health savings account, also called an HSA, they can be paired with an LSA to manage the long-term and short-term expenses that are a part of life. </a:t>
            </a:r>
            <a:endParaRPr sz="1200">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5"/>
        <p:cNvGrpSpPr/>
        <p:nvPr/>
      </p:nvGrpSpPr>
      <p:grpSpPr>
        <a:xfrm>
          <a:off x="0" y="0"/>
          <a:ext cx="0" cy="0"/>
          <a:chOff x="0" y="0"/>
          <a:chExt cx="0" cy="0"/>
        </a:xfrm>
      </p:grpSpPr>
      <p:sp>
        <p:nvSpPr>
          <p:cNvPr id="3156" name="Google Shape;3156;g3d4735ef510_0_1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7" name="Google Shape;3157;g3d4735ef510_0_1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Your employer has control over how much can be contributed to the plan, and whether funds carry over to the next plan year.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Your employer also determines when contributions become available. This could be 100% at the beginning of the plan year, scheduled throughout the year, or activity based. For example: upon successful completion of certain health-related tasks.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Your employer also determines who is eligible to participate in an LSA. Be sure to reach out to your human resources representative for the specifics of your LSA plan!</a:t>
            </a:r>
            <a:endParaRPr sz="1200">
              <a:solidFill>
                <a:schemeClr val="dk1"/>
              </a:solidFill>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3"/>
        <p:cNvGrpSpPr/>
        <p:nvPr/>
      </p:nvGrpSpPr>
      <p:grpSpPr>
        <a:xfrm>
          <a:off x="0" y="0"/>
          <a:ext cx="0" cy="0"/>
          <a:chOff x="0" y="0"/>
          <a:chExt cx="0" cy="0"/>
        </a:xfrm>
      </p:grpSpPr>
      <p:sp>
        <p:nvSpPr>
          <p:cNvPr id="3164" name="Google Shape;3164;g3d4735ef510_0_33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Inter"/>
                <a:ea typeface="Inter"/>
                <a:cs typeface="Inter"/>
                <a:sym typeface="Inter"/>
              </a:rPr>
              <a:t>Your employer also determines what expenses are eligible for reimbursement. These can vary quite a bit from student loan payments, to gym memberships and much more. </a:t>
            </a: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
        <p:nvSpPr>
          <p:cNvPr id="3165" name="Google Shape;3165;g3d4735ef510_0_3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5"/>
        <p:cNvGrpSpPr/>
        <p:nvPr/>
      </p:nvGrpSpPr>
      <p:grpSpPr>
        <a:xfrm>
          <a:off x="0" y="0"/>
          <a:ext cx="0" cy="0"/>
          <a:chOff x="0" y="0"/>
          <a:chExt cx="0" cy="0"/>
        </a:xfrm>
      </p:grpSpPr>
      <p:sp>
        <p:nvSpPr>
          <p:cNvPr id="3176" name="Google Shape;3176;g3d4735ef510_0_6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7" name="Google Shape;3177;g3d4735ef510_0_6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To help demonstrate what an LSA is, we are going to compare it to a standard flexible spending account.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FSA – an FSA is employer owned  and you forfeit any unused money back at the end of a plan year an LSA works the same way.</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An FSA can be funded by either the employer OR the employee. An LSA is strictly funded by the employer.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An FSA can be used to reimburse expenses for medical, dental, vision, and preventive goods or services. LSA eligible expenses are medical, emotional, and/or financial expenses that are determined by your employer.</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Reimbursements from your FSA are pre-tax dollars, and you do not pay taxes on the amount you are reimbursed. LSA reimbursements are post-tax funds that will be counted towards your taxable income.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FSA funds are considered use-it-or-lose-it. With an LSA, your employer will determine whether or not you can roll unused funds into the next plan year. </a:t>
            </a:r>
            <a:endParaRPr>
              <a:latin typeface="Inter"/>
              <a:ea typeface="Inter"/>
              <a:cs typeface="Inter"/>
              <a:sym typeface="In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4"/>
        <p:cNvGrpSpPr/>
        <p:nvPr/>
      </p:nvGrpSpPr>
      <p:grpSpPr>
        <a:xfrm>
          <a:off x="0" y="0"/>
          <a:ext cx="0" cy="0"/>
          <a:chOff x="0" y="0"/>
          <a:chExt cx="0" cy="0"/>
        </a:xfrm>
      </p:grpSpPr>
      <p:sp>
        <p:nvSpPr>
          <p:cNvPr id="3195" name="Google Shape;3195;g3d44413d25b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6" name="Google Shape;3196;g3d44413d25b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Your enrollment in any of our plans includes our free benefits debit card. This allows you to easily access your funds right from your wallet to help you minimize the amount of out of pocket spending.</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You also have the option to add your benefits debit card to your mobile wallet, giving you convenient access on the go.</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Regardless if you are enrolled in an LSA or other WEX benefits you will use the same card.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If your card is lost or stolen, you can order a new card free of charge from the benefits mobile app or by going through your online account. </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6"/>
        <p:cNvGrpSpPr/>
        <p:nvPr/>
      </p:nvGrpSpPr>
      <p:grpSpPr>
        <a:xfrm>
          <a:off x="0" y="0"/>
          <a:ext cx="0" cy="0"/>
          <a:chOff x="0" y="0"/>
          <a:chExt cx="0" cy="0"/>
        </a:xfrm>
      </p:grpSpPr>
      <p:sp>
        <p:nvSpPr>
          <p:cNvPr id="3217" name="Google Shape;3217;g3d44413d25b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8" name="Google Shape;3218;g3d44413d25b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Inter"/>
                <a:ea typeface="Inter"/>
                <a:cs typeface="Inter"/>
                <a:sym typeface="Inter"/>
              </a:rPr>
              <a:t>Let us talk a bit about documentation! </a:t>
            </a:r>
            <a:r>
              <a:rPr lang="en" sz="1200" i="1">
                <a:solidFill>
                  <a:schemeClr val="dk1"/>
                </a:solidFill>
                <a:latin typeface="Inter"/>
                <a:ea typeface="Inter"/>
                <a:cs typeface="Inter"/>
                <a:sym typeface="Inter"/>
              </a:rPr>
              <a:t>(say jokingly) </a:t>
            </a:r>
            <a:r>
              <a:rPr lang="en" sz="1200">
                <a:solidFill>
                  <a:schemeClr val="dk1"/>
                </a:solidFill>
                <a:latin typeface="Inter"/>
                <a:ea typeface="Inter"/>
                <a:cs typeface="Inter"/>
                <a:sym typeface="Inter"/>
              </a:rPr>
              <a:t>Everyone loves providing documentation, right? </a:t>
            </a:r>
            <a:endParaRPr sz="1200">
              <a:solidFill>
                <a:schemeClr val="dk1"/>
              </a:solidFill>
              <a:latin typeface="Inter"/>
              <a:ea typeface="Inter"/>
              <a:cs typeface="Inter"/>
              <a:sym typeface="Inter"/>
            </a:endParaRPr>
          </a:p>
          <a:p>
            <a:pPr marL="0" lvl="0" indent="0" algn="l" rtl="0">
              <a:spcBef>
                <a:spcPts val="0"/>
              </a:spcBef>
              <a:spcAft>
                <a:spcPts val="0"/>
              </a:spcAft>
              <a:buNone/>
            </a:pPr>
            <a:endParaRPr sz="1200">
              <a:solidFill>
                <a:schemeClr val="dk1"/>
              </a:solidFill>
              <a:latin typeface="Inter"/>
              <a:ea typeface="Inter"/>
              <a:cs typeface="Inter"/>
              <a:sym typeface="Inter"/>
            </a:endParaRPr>
          </a:p>
          <a:p>
            <a:pPr marL="0" lvl="0" indent="0" algn="l" rtl="0">
              <a:spcBef>
                <a:spcPts val="0"/>
              </a:spcBef>
              <a:spcAft>
                <a:spcPts val="0"/>
              </a:spcAft>
              <a:buNone/>
            </a:pPr>
            <a:r>
              <a:rPr lang="en" sz="1200">
                <a:solidFill>
                  <a:schemeClr val="dk1"/>
                </a:solidFill>
                <a:latin typeface="Inter"/>
                <a:ea typeface="Inter"/>
                <a:cs typeface="Inter"/>
                <a:sym typeface="Inter"/>
              </a:rPr>
              <a:t>For anything you paid out of pocket, you can submit a reimbursement request with documentation showing the following information: </a:t>
            </a:r>
            <a:endParaRPr sz="1200">
              <a:solidFill>
                <a:schemeClr val="dk1"/>
              </a:solidFill>
              <a:latin typeface="Inter"/>
              <a:ea typeface="Inter"/>
              <a:cs typeface="Inter"/>
              <a:sym typeface="Inter"/>
            </a:endParaRPr>
          </a:p>
          <a:p>
            <a:pPr marL="0" lvl="0" indent="0" algn="l" rtl="0">
              <a:spcBef>
                <a:spcPts val="0"/>
              </a:spcBef>
              <a:spcAft>
                <a:spcPts val="0"/>
              </a:spcAft>
              <a:buNone/>
            </a:pPr>
            <a:endParaRPr sz="1200">
              <a:solidFill>
                <a:schemeClr val="dk1"/>
              </a:solidFill>
              <a:latin typeface="Inter"/>
              <a:ea typeface="Inter"/>
              <a:cs typeface="Inter"/>
              <a:sym typeface="Inter"/>
            </a:endParaRPr>
          </a:p>
          <a:p>
            <a:pPr marL="800100" lvl="1" indent="-304800" algn="l" rtl="0">
              <a:lnSpc>
                <a:spcPct val="150000"/>
              </a:lnSpc>
              <a:spcBef>
                <a:spcPts val="500"/>
              </a:spcBef>
              <a:spcAft>
                <a:spcPts val="0"/>
              </a:spcAft>
              <a:buClr>
                <a:schemeClr val="dk1"/>
              </a:buClr>
              <a:buSzPts val="1200"/>
              <a:buFont typeface="Inter"/>
              <a:buChar char="•"/>
            </a:pPr>
            <a:r>
              <a:rPr lang="en" sz="1200">
                <a:solidFill>
                  <a:schemeClr val="dk1"/>
                </a:solidFill>
                <a:latin typeface="Inter"/>
                <a:ea typeface="Inter"/>
                <a:cs typeface="Inter"/>
                <a:sym typeface="Inter"/>
              </a:rPr>
              <a:t>When the expense was incurred</a:t>
            </a:r>
            <a:endParaRPr sz="1200">
              <a:solidFill>
                <a:schemeClr val="dk1"/>
              </a:solidFill>
              <a:latin typeface="Inter"/>
              <a:ea typeface="Inter"/>
              <a:cs typeface="Inter"/>
              <a:sym typeface="Inter"/>
            </a:endParaRPr>
          </a:p>
          <a:p>
            <a:pPr marL="800100" lvl="1" indent="-304800" algn="l" rtl="0">
              <a:lnSpc>
                <a:spcPct val="150000"/>
              </a:lnSpc>
              <a:spcBef>
                <a:spcPts val="500"/>
              </a:spcBef>
              <a:spcAft>
                <a:spcPts val="0"/>
              </a:spcAft>
              <a:buClr>
                <a:schemeClr val="dk1"/>
              </a:buClr>
              <a:buSzPts val="1200"/>
              <a:buFont typeface="Inter"/>
              <a:buChar char="•"/>
            </a:pPr>
            <a:r>
              <a:rPr lang="en" sz="1200">
                <a:solidFill>
                  <a:schemeClr val="dk1"/>
                </a:solidFill>
                <a:latin typeface="Inter"/>
                <a:ea typeface="Inter"/>
                <a:cs typeface="Inter"/>
                <a:sym typeface="Inter"/>
              </a:rPr>
              <a:t>Where the expense was incurred</a:t>
            </a:r>
            <a:endParaRPr sz="1200">
              <a:solidFill>
                <a:schemeClr val="dk1"/>
              </a:solidFill>
              <a:latin typeface="Inter"/>
              <a:ea typeface="Inter"/>
              <a:cs typeface="Inter"/>
              <a:sym typeface="Inter"/>
            </a:endParaRPr>
          </a:p>
          <a:p>
            <a:pPr marL="800100" lvl="1" indent="-304800" algn="l" rtl="0">
              <a:lnSpc>
                <a:spcPct val="150000"/>
              </a:lnSpc>
              <a:spcBef>
                <a:spcPts val="500"/>
              </a:spcBef>
              <a:spcAft>
                <a:spcPts val="0"/>
              </a:spcAft>
              <a:buClr>
                <a:schemeClr val="dk1"/>
              </a:buClr>
              <a:buSzPts val="1200"/>
              <a:buFont typeface="Inter"/>
              <a:buChar char="•"/>
            </a:pPr>
            <a:r>
              <a:rPr lang="en" sz="1200">
                <a:solidFill>
                  <a:schemeClr val="dk1"/>
                </a:solidFill>
                <a:latin typeface="Inter"/>
                <a:ea typeface="Inter"/>
                <a:cs typeface="Inter"/>
                <a:sym typeface="Inter"/>
              </a:rPr>
              <a:t>What the expense was</a:t>
            </a:r>
            <a:endParaRPr sz="1200">
              <a:solidFill>
                <a:schemeClr val="dk1"/>
              </a:solidFill>
              <a:latin typeface="Inter"/>
              <a:ea typeface="Inter"/>
              <a:cs typeface="Inter"/>
              <a:sym typeface="Inter"/>
            </a:endParaRPr>
          </a:p>
          <a:p>
            <a:pPr marL="800100" lvl="1" indent="-304800" algn="l" rtl="0">
              <a:lnSpc>
                <a:spcPct val="150000"/>
              </a:lnSpc>
              <a:spcBef>
                <a:spcPts val="500"/>
              </a:spcBef>
              <a:spcAft>
                <a:spcPts val="0"/>
              </a:spcAft>
              <a:buClr>
                <a:schemeClr val="dk1"/>
              </a:buClr>
              <a:buSzPts val="1200"/>
              <a:buFont typeface="Inter"/>
              <a:buChar char="•"/>
            </a:pPr>
            <a:r>
              <a:rPr lang="en" sz="1200">
                <a:solidFill>
                  <a:schemeClr val="dk1"/>
                </a:solidFill>
                <a:latin typeface="Inter"/>
                <a:ea typeface="Inter"/>
                <a:cs typeface="Inter"/>
                <a:sym typeface="Inter"/>
              </a:rPr>
              <a:t>The amount/cost of the expense incurred</a:t>
            </a:r>
            <a:endParaRPr sz="1200">
              <a:solidFill>
                <a:schemeClr val="dk1"/>
              </a:solidFill>
              <a:latin typeface="Inter"/>
              <a:ea typeface="Inter"/>
              <a:cs typeface="Inter"/>
              <a:sym typeface="Inte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8.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1509"/>
        <p:cNvGrpSpPr/>
        <p:nvPr/>
      </p:nvGrpSpPr>
      <p:grpSpPr>
        <a:xfrm>
          <a:off x="0" y="0"/>
          <a:ext cx="0" cy="0"/>
          <a:chOff x="0" y="0"/>
          <a:chExt cx="0" cy="0"/>
        </a:xfrm>
      </p:grpSpPr>
      <p:sp>
        <p:nvSpPr>
          <p:cNvPr id="1510" name="Google Shape;1510;p102"/>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1" name="Google Shape;1511;p102"/>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2" name="Google Shape;1512;p102"/>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13" name="Google Shape;1513;p1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1514" name="Google Shape;1514;p102"/>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5" name="Google Shape;1515;p102"/>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6" name="Google Shape;1516;p102"/>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7" name="Google Shape;1517;p102"/>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8" name="Google Shape;1518;p102"/>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9" name="Google Shape;1519;p102"/>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0" name="Google Shape;1520;p102"/>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1" name="Google Shape;1521;p102"/>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1522"/>
        <p:cNvGrpSpPr/>
        <p:nvPr/>
      </p:nvGrpSpPr>
      <p:grpSpPr>
        <a:xfrm>
          <a:off x="0" y="0"/>
          <a:ext cx="0" cy="0"/>
          <a:chOff x="0" y="0"/>
          <a:chExt cx="0" cy="0"/>
        </a:xfrm>
      </p:grpSpPr>
      <p:sp>
        <p:nvSpPr>
          <p:cNvPr id="1523" name="Google Shape;1523;p103"/>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24" name="Google Shape;1524;p103"/>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5" name="Google Shape;1525;p103"/>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26" name="Google Shape;1526;p1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27" name="Google Shape;1527;p103"/>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1528" name="Google Shape;1528;p103"/>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9" name="Google Shape;1529;p103"/>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0" name="Google Shape;1530;p103"/>
          <p:cNvSpPr>
            <a:spLocks noGrp="1"/>
          </p:cNvSpPr>
          <p:nvPr>
            <p:ph type="pic" idx="2"/>
          </p:nvPr>
        </p:nvSpPr>
        <p:spPr>
          <a:xfrm>
            <a:off x="1396124" y="302419"/>
            <a:ext cx="765900" cy="765600"/>
          </a:xfrm>
          <a:prstGeom prst="ellipse">
            <a:avLst/>
          </a:prstGeom>
          <a:noFill/>
          <a:ln>
            <a:noFill/>
          </a:ln>
        </p:spPr>
      </p:sp>
      <p:sp>
        <p:nvSpPr>
          <p:cNvPr id="1531" name="Google Shape;1531;p103"/>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32" name="Google Shape;1532;p103"/>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1533" name="Google Shape;1533;p103"/>
          <p:cNvSpPr>
            <a:spLocks noGrp="1"/>
          </p:cNvSpPr>
          <p:nvPr>
            <p:ph type="pic" idx="3"/>
          </p:nvPr>
        </p:nvSpPr>
        <p:spPr>
          <a:xfrm>
            <a:off x="3953026" y="1074729"/>
            <a:ext cx="1566000" cy="429900"/>
          </a:xfrm>
          <a:prstGeom prst="rect">
            <a:avLst/>
          </a:prstGeom>
          <a:solidFill>
            <a:schemeClr val="lt2"/>
          </a:solidFill>
          <a:ln>
            <a:noFill/>
          </a:ln>
        </p:spPr>
      </p:sp>
      <p:sp>
        <p:nvSpPr>
          <p:cNvPr id="1534" name="Google Shape;1534;p103"/>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1535"/>
        <p:cNvGrpSpPr/>
        <p:nvPr/>
      </p:nvGrpSpPr>
      <p:grpSpPr>
        <a:xfrm>
          <a:off x="0" y="0"/>
          <a:ext cx="0" cy="0"/>
          <a:chOff x="0" y="0"/>
          <a:chExt cx="0" cy="0"/>
        </a:xfrm>
      </p:grpSpPr>
      <p:pic>
        <p:nvPicPr>
          <p:cNvPr id="1536" name="Google Shape;1536;p104"/>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1537" name="Google Shape;1537;p104"/>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8" name="Google Shape;1538;p104"/>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39" name="Google Shape;1539;p1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40" name="Google Shape;1540;p1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1" name="Google Shape;1541;p1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2" name="Google Shape;1542;p104"/>
          <p:cNvSpPr>
            <a:spLocks noGrp="1"/>
          </p:cNvSpPr>
          <p:nvPr>
            <p:ph type="pic" idx="2"/>
          </p:nvPr>
        </p:nvSpPr>
        <p:spPr>
          <a:xfrm>
            <a:off x="1396124" y="302419"/>
            <a:ext cx="765900" cy="765600"/>
          </a:xfrm>
          <a:prstGeom prst="ellipse">
            <a:avLst/>
          </a:prstGeom>
          <a:noFill/>
          <a:ln>
            <a:noFill/>
          </a:ln>
        </p:spPr>
      </p:sp>
      <p:sp>
        <p:nvSpPr>
          <p:cNvPr id="1543" name="Google Shape;1543;p104"/>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44" name="Google Shape;1544;p1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1545" name="Google Shape;1545;p104"/>
          <p:cNvSpPr>
            <a:spLocks noGrp="1"/>
          </p:cNvSpPr>
          <p:nvPr>
            <p:ph type="pic" idx="3"/>
          </p:nvPr>
        </p:nvSpPr>
        <p:spPr>
          <a:xfrm>
            <a:off x="3953026" y="1074729"/>
            <a:ext cx="1566000" cy="429900"/>
          </a:xfrm>
          <a:prstGeom prst="rect">
            <a:avLst/>
          </a:prstGeom>
          <a:solidFill>
            <a:schemeClr val="lt2"/>
          </a:solidFill>
          <a:ln>
            <a:noFill/>
          </a:ln>
        </p:spPr>
      </p:sp>
      <p:sp>
        <p:nvSpPr>
          <p:cNvPr id="1546" name="Google Shape;1546;p104"/>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1547"/>
        <p:cNvGrpSpPr/>
        <p:nvPr/>
      </p:nvGrpSpPr>
      <p:grpSpPr>
        <a:xfrm>
          <a:off x="0" y="0"/>
          <a:ext cx="0" cy="0"/>
          <a:chOff x="0" y="0"/>
          <a:chExt cx="0" cy="0"/>
        </a:xfrm>
      </p:grpSpPr>
      <p:sp>
        <p:nvSpPr>
          <p:cNvPr id="1548" name="Google Shape;1548;p105"/>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9" name="Google Shape;1549;p105"/>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50" name="Google Shape;1550;p1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51" name="Google Shape;1551;p105"/>
          <p:cNvGrpSpPr/>
          <p:nvPr/>
        </p:nvGrpSpPr>
        <p:grpSpPr>
          <a:xfrm>
            <a:off x="4363971" y="1237055"/>
            <a:ext cx="473625" cy="473625"/>
            <a:chOff x="-5326064" y="9047077"/>
            <a:chExt cx="1263000" cy="1263000"/>
          </a:xfrm>
        </p:grpSpPr>
        <p:sp>
          <p:nvSpPr>
            <p:cNvPr id="1552" name="Google Shape;1552;p105"/>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3" name="Google Shape;1553;p105"/>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4" name="Google Shape;1554;p105"/>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55" name="Google Shape;1555;p105"/>
          <p:cNvGrpSpPr/>
          <p:nvPr/>
        </p:nvGrpSpPr>
        <p:grpSpPr>
          <a:xfrm>
            <a:off x="8381796" y="4822425"/>
            <a:ext cx="537710" cy="158585"/>
            <a:chOff x="22351457" y="12859799"/>
            <a:chExt cx="1433894" cy="422893"/>
          </a:xfrm>
        </p:grpSpPr>
        <p:grpSp>
          <p:nvGrpSpPr>
            <p:cNvPr id="1556" name="Google Shape;1556;p105"/>
            <p:cNvGrpSpPr/>
            <p:nvPr/>
          </p:nvGrpSpPr>
          <p:grpSpPr>
            <a:xfrm>
              <a:off x="22351457" y="12859799"/>
              <a:ext cx="1379787" cy="422893"/>
              <a:chOff x="22351457" y="12859799"/>
              <a:chExt cx="1379787" cy="422893"/>
            </a:xfrm>
          </p:grpSpPr>
          <p:sp>
            <p:nvSpPr>
              <p:cNvPr id="1557" name="Google Shape;1557;p10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8" name="Google Shape;1558;p10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59" name="Google Shape;1559;p105"/>
              <p:cNvGrpSpPr/>
              <p:nvPr/>
            </p:nvGrpSpPr>
            <p:grpSpPr>
              <a:xfrm>
                <a:off x="23288552" y="12859801"/>
                <a:ext cx="442692" cy="422765"/>
                <a:chOff x="23288552" y="12859801"/>
                <a:chExt cx="442692" cy="422765"/>
              </a:xfrm>
            </p:grpSpPr>
            <p:grpSp>
              <p:nvGrpSpPr>
                <p:cNvPr id="1560" name="Google Shape;1560;p105"/>
                <p:cNvGrpSpPr/>
                <p:nvPr/>
              </p:nvGrpSpPr>
              <p:grpSpPr>
                <a:xfrm>
                  <a:off x="23288552" y="12859801"/>
                  <a:ext cx="442692" cy="422765"/>
                  <a:chOff x="23288552" y="12859801"/>
                  <a:chExt cx="442692" cy="422765"/>
                </a:xfrm>
              </p:grpSpPr>
              <p:sp>
                <p:nvSpPr>
                  <p:cNvPr id="1561" name="Google Shape;1561;p10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62" name="Google Shape;1562;p10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3" name="Google Shape;1563;p10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64" name="Google Shape;1564;p10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5" name="Google Shape;1565;p10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66" name="Google Shape;1566;p105"/>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1567"/>
        <p:cNvGrpSpPr/>
        <p:nvPr/>
      </p:nvGrpSpPr>
      <p:grpSpPr>
        <a:xfrm>
          <a:off x="0" y="0"/>
          <a:ext cx="0" cy="0"/>
          <a:chOff x="0" y="0"/>
          <a:chExt cx="0" cy="0"/>
        </a:xfrm>
      </p:grpSpPr>
      <p:pic>
        <p:nvPicPr>
          <p:cNvPr id="1568" name="Google Shape;1568;p106"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69" name="Google Shape;1569;p1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0" name="Google Shape;1570;p106"/>
          <p:cNvGrpSpPr/>
          <p:nvPr/>
        </p:nvGrpSpPr>
        <p:grpSpPr>
          <a:xfrm>
            <a:off x="4363971" y="1237055"/>
            <a:ext cx="473625" cy="473625"/>
            <a:chOff x="-5326064" y="9047077"/>
            <a:chExt cx="1263000" cy="1263000"/>
          </a:xfrm>
        </p:grpSpPr>
        <p:sp>
          <p:nvSpPr>
            <p:cNvPr id="1571" name="Google Shape;1571;p1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2" name="Google Shape;1572;p1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3" name="Google Shape;1573;p1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74" name="Google Shape;1574;p106"/>
          <p:cNvGrpSpPr/>
          <p:nvPr/>
        </p:nvGrpSpPr>
        <p:grpSpPr>
          <a:xfrm>
            <a:off x="8381796" y="4822425"/>
            <a:ext cx="537710" cy="158585"/>
            <a:chOff x="22351457" y="12859799"/>
            <a:chExt cx="1433894" cy="422893"/>
          </a:xfrm>
        </p:grpSpPr>
        <p:grpSp>
          <p:nvGrpSpPr>
            <p:cNvPr id="1575" name="Google Shape;1575;p106"/>
            <p:cNvGrpSpPr/>
            <p:nvPr/>
          </p:nvGrpSpPr>
          <p:grpSpPr>
            <a:xfrm>
              <a:off x="22351457" y="12859799"/>
              <a:ext cx="1379787" cy="422893"/>
              <a:chOff x="22351457" y="12859799"/>
              <a:chExt cx="1379787" cy="422893"/>
            </a:xfrm>
          </p:grpSpPr>
          <p:sp>
            <p:nvSpPr>
              <p:cNvPr id="1576" name="Google Shape;1576;p1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7" name="Google Shape;1577;p1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8" name="Google Shape;1578;p106"/>
              <p:cNvGrpSpPr/>
              <p:nvPr/>
            </p:nvGrpSpPr>
            <p:grpSpPr>
              <a:xfrm>
                <a:off x="23288552" y="12859801"/>
                <a:ext cx="442692" cy="422765"/>
                <a:chOff x="23288552" y="12859801"/>
                <a:chExt cx="442692" cy="422765"/>
              </a:xfrm>
            </p:grpSpPr>
            <p:grpSp>
              <p:nvGrpSpPr>
                <p:cNvPr id="1579" name="Google Shape;1579;p106"/>
                <p:cNvGrpSpPr/>
                <p:nvPr/>
              </p:nvGrpSpPr>
              <p:grpSpPr>
                <a:xfrm>
                  <a:off x="23288552" y="12859801"/>
                  <a:ext cx="442692" cy="422765"/>
                  <a:chOff x="23288552" y="12859801"/>
                  <a:chExt cx="442692" cy="422765"/>
                </a:xfrm>
              </p:grpSpPr>
              <p:sp>
                <p:nvSpPr>
                  <p:cNvPr id="1580" name="Google Shape;1580;p1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81" name="Google Shape;1581;p1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2" name="Google Shape;1582;p1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83" name="Google Shape;1583;p1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4" name="Google Shape;1584;p1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85" name="Google Shape;1585;p1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586" name="Google Shape;1586;p1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7" name="Google Shape;1587;p1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1588"/>
        <p:cNvGrpSpPr/>
        <p:nvPr/>
      </p:nvGrpSpPr>
      <p:grpSpPr>
        <a:xfrm>
          <a:off x="0" y="0"/>
          <a:ext cx="0" cy="0"/>
          <a:chOff x="0" y="0"/>
          <a:chExt cx="0" cy="0"/>
        </a:xfrm>
      </p:grpSpPr>
      <p:pic>
        <p:nvPicPr>
          <p:cNvPr id="1589" name="Google Shape;1589;p1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90" name="Google Shape;1590;p107"/>
          <p:cNvSpPr>
            <a:spLocks noGrp="1"/>
          </p:cNvSpPr>
          <p:nvPr>
            <p:ph type="pic" idx="2"/>
          </p:nvPr>
        </p:nvSpPr>
        <p:spPr>
          <a:xfrm>
            <a:off x="809642" y="727999"/>
            <a:ext cx="3804900" cy="3702600"/>
          </a:xfrm>
          <a:prstGeom prst="roundRect">
            <a:avLst>
              <a:gd name="adj" fmla="val 3253"/>
            </a:avLst>
          </a:prstGeom>
          <a:noFill/>
          <a:ln>
            <a:noFill/>
          </a:ln>
        </p:spPr>
      </p:sp>
      <p:sp>
        <p:nvSpPr>
          <p:cNvPr id="1591" name="Google Shape;1591;p1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592" name="Google Shape;1592;p107"/>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93" name="Google Shape;1593;p107"/>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1594" name="Google Shape;1594;p107"/>
          <p:cNvGrpSpPr/>
          <p:nvPr/>
        </p:nvGrpSpPr>
        <p:grpSpPr>
          <a:xfrm>
            <a:off x="8381796" y="4822425"/>
            <a:ext cx="537710" cy="158585"/>
            <a:chOff x="22351457" y="12859799"/>
            <a:chExt cx="1433894" cy="422893"/>
          </a:xfrm>
        </p:grpSpPr>
        <p:grpSp>
          <p:nvGrpSpPr>
            <p:cNvPr id="1595" name="Google Shape;1595;p107"/>
            <p:cNvGrpSpPr/>
            <p:nvPr/>
          </p:nvGrpSpPr>
          <p:grpSpPr>
            <a:xfrm>
              <a:off x="22351457" y="12859799"/>
              <a:ext cx="1379787" cy="422893"/>
              <a:chOff x="22351457" y="12859799"/>
              <a:chExt cx="1379787" cy="422893"/>
            </a:xfrm>
          </p:grpSpPr>
          <p:sp>
            <p:nvSpPr>
              <p:cNvPr id="1596" name="Google Shape;1596;p1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7" name="Google Shape;1597;p1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98" name="Google Shape;1598;p107"/>
              <p:cNvGrpSpPr/>
              <p:nvPr/>
            </p:nvGrpSpPr>
            <p:grpSpPr>
              <a:xfrm>
                <a:off x="23288552" y="12859801"/>
                <a:ext cx="442692" cy="422765"/>
                <a:chOff x="23288552" y="12859801"/>
                <a:chExt cx="442692" cy="422765"/>
              </a:xfrm>
            </p:grpSpPr>
            <p:grpSp>
              <p:nvGrpSpPr>
                <p:cNvPr id="1599" name="Google Shape;1599;p107"/>
                <p:cNvGrpSpPr/>
                <p:nvPr/>
              </p:nvGrpSpPr>
              <p:grpSpPr>
                <a:xfrm>
                  <a:off x="23288552" y="12859801"/>
                  <a:ext cx="442692" cy="422765"/>
                  <a:chOff x="23288552" y="12859801"/>
                  <a:chExt cx="442692" cy="422765"/>
                </a:xfrm>
              </p:grpSpPr>
              <p:sp>
                <p:nvSpPr>
                  <p:cNvPr id="1600" name="Google Shape;1600;p1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1" name="Google Shape;1601;p1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2" name="Google Shape;1602;p1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03" name="Google Shape;1603;p1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4" name="Google Shape;1604;p1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05" name="Google Shape;1605;p1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1606"/>
        <p:cNvGrpSpPr/>
        <p:nvPr/>
      </p:nvGrpSpPr>
      <p:grpSpPr>
        <a:xfrm>
          <a:off x="0" y="0"/>
          <a:ext cx="0" cy="0"/>
          <a:chOff x="0" y="0"/>
          <a:chExt cx="0" cy="0"/>
        </a:xfrm>
      </p:grpSpPr>
      <p:sp>
        <p:nvSpPr>
          <p:cNvPr id="1607" name="Google Shape;1607;p1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08" name="Google Shape;1608;p108"/>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9" name="Google Shape;1609;p108"/>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1610" name="Google Shape;1610;p108"/>
          <p:cNvGrpSpPr/>
          <p:nvPr/>
        </p:nvGrpSpPr>
        <p:grpSpPr>
          <a:xfrm>
            <a:off x="4356948" y="1194032"/>
            <a:ext cx="428662" cy="428662"/>
            <a:chOff x="-5326064" y="9047077"/>
            <a:chExt cx="1263000" cy="1263000"/>
          </a:xfrm>
        </p:grpSpPr>
        <p:sp>
          <p:nvSpPr>
            <p:cNvPr id="1611" name="Google Shape;1611;p1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2" name="Google Shape;1612;p1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3" name="Google Shape;1613;p108"/>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14" name="Google Shape;1614;p108"/>
          <p:cNvGrpSpPr/>
          <p:nvPr/>
        </p:nvGrpSpPr>
        <p:grpSpPr>
          <a:xfrm>
            <a:off x="8381796" y="4822425"/>
            <a:ext cx="537710" cy="158585"/>
            <a:chOff x="22351457" y="12859799"/>
            <a:chExt cx="1433894" cy="422893"/>
          </a:xfrm>
        </p:grpSpPr>
        <p:grpSp>
          <p:nvGrpSpPr>
            <p:cNvPr id="1615" name="Google Shape;1615;p108"/>
            <p:cNvGrpSpPr/>
            <p:nvPr/>
          </p:nvGrpSpPr>
          <p:grpSpPr>
            <a:xfrm>
              <a:off x="22351457" y="12859799"/>
              <a:ext cx="1379787" cy="422893"/>
              <a:chOff x="22351457" y="12859799"/>
              <a:chExt cx="1379787" cy="422893"/>
            </a:xfrm>
          </p:grpSpPr>
          <p:sp>
            <p:nvSpPr>
              <p:cNvPr id="1616" name="Google Shape;1616;p1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7" name="Google Shape;1617;p1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18" name="Google Shape;1618;p108"/>
              <p:cNvGrpSpPr/>
              <p:nvPr/>
            </p:nvGrpSpPr>
            <p:grpSpPr>
              <a:xfrm>
                <a:off x="23288552" y="12859801"/>
                <a:ext cx="442692" cy="422765"/>
                <a:chOff x="23288552" y="12859801"/>
                <a:chExt cx="442692" cy="422765"/>
              </a:xfrm>
            </p:grpSpPr>
            <p:grpSp>
              <p:nvGrpSpPr>
                <p:cNvPr id="1619" name="Google Shape;1619;p108"/>
                <p:cNvGrpSpPr/>
                <p:nvPr/>
              </p:nvGrpSpPr>
              <p:grpSpPr>
                <a:xfrm>
                  <a:off x="23288552" y="12859801"/>
                  <a:ext cx="442692" cy="422765"/>
                  <a:chOff x="23288552" y="12859801"/>
                  <a:chExt cx="442692" cy="422765"/>
                </a:xfrm>
              </p:grpSpPr>
              <p:sp>
                <p:nvSpPr>
                  <p:cNvPr id="1620" name="Google Shape;1620;p1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21" name="Google Shape;1621;p1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2" name="Google Shape;1622;p1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23" name="Google Shape;1623;p1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4" name="Google Shape;1624;p1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25" name="Google Shape;1625;p1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1626"/>
        <p:cNvGrpSpPr/>
        <p:nvPr/>
      </p:nvGrpSpPr>
      <p:grpSpPr>
        <a:xfrm>
          <a:off x="0" y="0"/>
          <a:ext cx="0" cy="0"/>
          <a:chOff x="0" y="0"/>
          <a:chExt cx="0" cy="0"/>
        </a:xfrm>
      </p:grpSpPr>
      <p:sp>
        <p:nvSpPr>
          <p:cNvPr id="1627" name="Google Shape;1627;p1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28" name="Google Shape;1628;p1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629" name="Google Shape;1629;p109"/>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1630" name="Google Shape;1630;p109"/>
          <p:cNvGrpSpPr/>
          <p:nvPr/>
        </p:nvGrpSpPr>
        <p:grpSpPr>
          <a:xfrm>
            <a:off x="7848585" y="4616745"/>
            <a:ext cx="948486" cy="279733"/>
            <a:chOff x="20929561" y="12311319"/>
            <a:chExt cx="2529297" cy="745954"/>
          </a:xfrm>
        </p:grpSpPr>
        <p:grpSp>
          <p:nvGrpSpPr>
            <p:cNvPr id="1631" name="Google Shape;1631;p109"/>
            <p:cNvGrpSpPr/>
            <p:nvPr/>
          </p:nvGrpSpPr>
          <p:grpSpPr>
            <a:xfrm>
              <a:off x="20929561" y="12311319"/>
              <a:ext cx="2433857" cy="745954"/>
              <a:chOff x="20929561" y="12311319"/>
              <a:chExt cx="2433857" cy="745954"/>
            </a:xfrm>
          </p:grpSpPr>
          <p:sp>
            <p:nvSpPr>
              <p:cNvPr id="1632" name="Google Shape;1632;p10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3" name="Google Shape;1633;p10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34" name="Google Shape;1634;p109"/>
              <p:cNvGrpSpPr/>
              <p:nvPr/>
            </p:nvGrpSpPr>
            <p:grpSpPr>
              <a:xfrm>
                <a:off x="22582537" y="12311321"/>
                <a:ext cx="780881" cy="745730"/>
                <a:chOff x="22582537" y="12311321"/>
                <a:chExt cx="780881" cy="745730"/>
              </a:xfrm>
            </p:grpSpPr>
            <p:grpSp>
              <p:nvGrpSpPr>
                <p:cNvPr id="1635" name="Google Shape;1635;p109"/>
                <p:cNvGrpSpPr/>
                <p:nvPr/>
              </p:nvGrpSpPr>
              <p:grpSpPr>
                <a:xfrm>
                  <a:off x="22582537" y="12311321"/>
                  <a:ext cx="780881" cy="745730"/>
                  <a:chOff x="22582537" y="12311321"/>
                  <a:chExt cx="780881" cy="745730"/>
                </a:xfrm>
              </p:grpSpPr>
              <p:sp>
                <p:nvSpPr>
                  <p:cNvPr id="1636" name="Google Shape;1636;p10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7" name="Google Shape;1637;p10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38" name="Google Shape;1638;p10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39" name="Google Shape;1639;p10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640"/>
        <p:cNvGrpSpPr/>
        <p:nvPr/>
      </p:nvGrpSpPr>
      <p:grpSpPr>
        <a:xfrm>
          <a:off x="0" y="0"/>
          <a:ext cx="0" cy="0"/>
          <a:chOff x="0" y="0"/>
          <a:chExt cx="0" cy="0"/>
        </a:xfrm>
      </p:grpSpPr>
      <p:sp>
        <p:nvSpPr>
          <p:cNvPr id="1641" name="Google Shape;1641;p110"/>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42" name="Google Shape;1642;p1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1643"/>
        <p:cNvGrpSpPr/>
        <p:nvPr/>
      </p:nvGrpSpPr>
      <p:grpSpPr>
        <a:xfrm>
          <a:off x="0" y="0"/>
          <a:ext cx="0" cy="0"/>
          <a:chOff x="0" y="0"/>
          <a:chExt cx="0" cy="0"/>
        </a:xfrm>
      </p:grpSpPr>
      <p:pic>
        <p:nvPicPr>
          <p:cNvPr id="1644" name="Google Shape;1644;p111"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645" name="Google Shape;1645;p1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646" name="Google Shape;1646;p111"/>
          <p:cNvGrpSpPr/>
          <p:nvPr/>
        </p:nvGrpSpPr>
        <p:grpSpPr>
          <a:xfrm>
            <a:off x="8381796" y="4822425"/>
            <a:ext cx="537710" cy="158585"/>
            <a:chOff x="22351457" y="12859799"/>
            <a:chExt cx="1433894" cy="422893"/>
          </a:xfrm>
        </p:grpSpPr>
        <p:grpSp>
          <p:nvGrpSpPr>
            <p:cNvPr id="1647" name="Google Shape;1647;p111"/>
            <p:cNvGrpSpPr/>
            <p:nvPr/>
          </p:nvGrpSpPr>
          <p:grpSpPr>
            <a:xfrm>
              <a:off x="22351457" y="12859799"/>
              <a:ext cx="1379787" cy="422893"/>
              <a:chOff x="22351457" y="12859799"/>
              <a:chExt cx="1379787" cy="422893"/>
            </a:xfrm>
          </p:grpSpPr>
          <p:sp>
            <p:nvSpPr>
              <p:cNvPr id="1648" name="Google Shape;1648;p1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9" name="Google Shape;1649;p1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50" name="Google Shape;1650;p111"/>
              <p:cNvGrpSpPr/>
              <p:nvPr/>
            </p:nvGrpSpPr>
            <p:grpSpPr>
              <a:xfrm>
                <a:off x="23288552" y="12859801"/>
                <a:ext cx="442692" cy="422765"/>
                <a:chOff x="23288552" y="12859801"/>
                <a:chExt cx="442692" cy="422765"/>
              </a:xfrm>
            </p:grpSpPr>
            <p:grpSp>
              <p:nvGrpSpPr>
                <p:cNvPr id="1651" name="Google Shape;1651;p111"/>
                <p:cNvGrpSpPr/>
                <p:nvPr/>
              </p:nvGrpSpPr>
              <p:grpSpPr>
                <a:xfrm>
                  <a:off x="23288552" y="12859801"/>
                  <a:ext cx="442692" cy="422765"/>
                  <a:chOff x="23288552" y="12859801"/>
                  <a:chExt cx="442692" cy="422765"/>
                </a:xfrm>
              </p:grpSpPr>
              <p:sp>
                <p:nvSpPr>
                  <p:cNvPr id="1652" name="Google Shape;1652;p1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53" name="Google Shape;1653;p1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4" name="Google Shape;1654;p1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5" name="Google Shape;1655;p1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6" name="Google Shape;1656;p1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1657"/>
        <p:cNvGrpSpPr/>
        <p:nvPr/>
      </p:nvGrpSpPr>
      <p:grpSpPr>
        <a:xfrm>
          <a:off x="0" y="0"/>
          <a:ext cx="0" cy="0"/>
          <a:chOff x="0" y="0"/>
          <a:chExt cx="0" cy="0"/>
        </a:xfrm>
      </p:grpSpPr>
      <p:sp>
        <p:nvSpPr>
          <p:cNvPr id="1658" name="Google Shape;1658;p1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1659"/>
        <p:cNvGrpSpPr/>
        <p:nvPr/>
      </p:nvGrpSpPr>
      <p:grpSpPr>
        <a:xfrm>
          <a:off x="0" y="0"/>
          <a:ext cx="0" cy="0"/>
          <a:chOff x="0" y="0"/>
          <a:chExt cx="0" cy="0"/>
        </a:xfrm>
      </p:grpSpPr>
      <p:sp>
        <p:nvSpPr>
          <p:cNvPr id="1660" name="Google Shape;1660;p113"/>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1" name="Google Shape;1661;p113"/>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2" name="Google Shape;1662;p113"/>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3" name="Google Shape;1663;p113"/>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4" name="Google Shape;1664;p113"/>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5" name="Google Shape;1665;p113"/>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6" name="Google Shape;1666;p1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667" name="Google Shape;1667;p113"/>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8" name="Google Shape;1668;p113"/>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9" name="Google Shape;1669;p113"/>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70" name="Google Shape;1670;p113"/>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1" name="Google Shape;1671;p113"/>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2" name="Google Shape;1672;p113"/>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3" name="Google Shape;1673;p113"/>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4" name="Google Shape;1674;p113"/>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5" name="Google Shape;1675;p113"/>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6" name="Google Shape;1676;p113"/>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7" name="Google Shape;1677;p113"/>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
  <p:cSld name="70_Custom Layout_1">
    <p:bg>
      <p:bgPr>
        <a:blipFill>
          <a:blip r:embed="rId2">
            <a:alphaModFix/>
          </a:blip>
          <a:stretch>
            <a:fillRect/>
          </a:stretch>
        </a:blipFill>
        <a:effectLst/>
      </p:bgPr>
    </p:bg>
    <p:spTree>
      <p:nvGrpSpPr>
        <p:cNvPr id="1" name="Shape 1678"/>
        <p:cNvGrpSpPr/>
        <p:nvPr/>
      </p:nvGrpSpPr>
      <p:grpSpPr>
        <a:xfrm>
          <a:off x="0" y="0"/>
          <a:ext cx="0" cy="0"/>
          <a:chOff x="0" y="0"/>
          <a:chExt cx="0" cy="0"/>
        </a:xfrm>
      </p:grpSpPr>
      <p:sp>
        <p:nvSpPr>
          <p:cNvPr id="1679" name="Google Shape;1679;p114"/>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0" name="Google Shape;1680;p1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roduct Description-2">
  <p:cSld name="70_Custom Layout_1_3">
    <p:bg>
      <p:bgPr>
        <a:blipFill>
          <a:blip r:embed="rId2">
            <a:alphaModFix/>
          </a:blip>
          <a:stretch>
            <a:fillRect/>
          </a:stretch>
        </a:blipFill>
        <a:effectLst/>
      </p:bgPr>
    </p:bg>
    <p:spTree>
      <p:nvGrpSpPr>
        <p:cNvPr id="1" name="Shape 1681"/>
        <p:cNvGrpSpPr/>
        <p:nvPr/>
      </p:nvGrpSpPr>
      <p:grpSpPr>
        <a:xfrm>
          <a:off x="0" y="0"/>
          <a:ext cx="0" cy="0"/>
          <a:chOff x="0" y="0"/>
          <a:chExt cx="0" cy="0"/>
        </a:xfrm>
      </p:grpSpPr>
      <p:sp>
        <p:nvSpPr>
          <p:cNvPr id="1682" name="Google Shape;1682;p11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3" name="Google Shape;1683;p1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84" name="Google Shape;1684;p115"/>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85" name="Google Shape;1685;p115"/>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86" name="Google Shape;1686;p115"/>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1687" name="Google Shape;1687;p115"/>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roduct Description-1">
  <p:cSld name="70_Custom Layout_1_2">
    <p:bg>
      <p:bgPr>
        <a:blipFill>
          <a:blip r:embed="rId2">
            <a:alphaModFix/>
          </a:blip>
          <a:stretch>
            <a:fillRect/>
          </a:stretch>
        </a:blipFill>
        <a:effectLst/>
      </p:bgPr>
    </p:bg>
    <p:spTree>
      <p:nvGrpSpPr>
        <p:cNvPr id="1" name="Shape 1688"/>
        <p:cNvGrpSpPr/>
        <p:nvPr/>
      </p:nvGrpSpPr>
      <p:grpSpPr>
        <a:xfrm>
          <a:off x="0" y="0"/>
          <a:ext cx="0" cy="0"/>
          <a:chOff x="0" y="0"/>
          <a:chExt cx="0" cy="0"/>
        </a:xfrm>
      </p:grpSpPr>
      <p:sp>
        <p:nvSpPr>
          <p:cNvPr id="1689" name="Google Shape;1689;p11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0" name="Google Shape;1690;p1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1" name="Google Shape;1691;p116"/>
          <p:cNvPicPr preferRelativeResize="0"/>
          <p:nvPr/>
        </p:nvPicPr>
        <p:blipFill>
          <a:blip r:embed="rId3">
            <a:alphaModFix/>
          </a:blip>
          <a:stretch>
            <a:fillRect/>
          </a:stretch>
        </p:blipFill>
        <p:spPr>
          <a:xfrm>
            <a:off x="354170" y="980939"/>
            <a:ext cx="7127139" cy="3571055"/>
          </a:xfrm>
          <a:prstGeom prst="rect">
            <a:avLst/>
          </a:prstGeom>
          <a:noFill/>
          <a:ln>
            <a:noFill/>
          </a:ln>
        </p:spPr>
      </p:pic>
      <p:sp>
        <p:nvSpPr>
          <p:cNvPr id="1692" name="Google Shape;1692;p116"/>
          <p:cNvSpPr txBox="1">
            <a:spLocks noGrp="1"/>
          </p:cNvSpPr>
          <p:nvPr>
            <p:ph type="subTitle" idx="1"/>
          </p:nvPr>
        </p:nvSpPr>
        <p:spPr>
          <a:xfrm>
            <a:off x="714282" y="1298700"/>
            <a:ext cx="4145400" cy="824100"/>
          </a:xfrm>
          <a:prstGeom prst="rect">
            <a:avLst/>
          </a:prstGeom>
        </p:spPr>
        <p:txBody>
          <a:bodyPr spcFirstLastPara="1" wrap="square" lIns="0" tIns="0" rIns="0" bIns="0" anchor="t" anchorCtr="0">
            <a:noAutofit/>
          </a:bodyPr>
          <a:lstStyle>
            <a:lvl1pPr marL="0" marR="0" lvl="0" indent="0" algn="l">
              <a:lnSpc>
                <a:spcPct val="100000"/>
              </a:lnSpc>
              <a:spcBef>
                <a:spcPts val="130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93" name="Google Shape;1693;p116"/>
          <p:cNvSpPr txBox="1">
            <a:spLocks noGrp="1"/>
          </p:cNvSpPr>
          <p:nvPr>
            <p:ph type="body" idx="2"/>
          </p:nvPr>
        </p:nvSpPr>
        <p:spPr>
          <a:xfrm>
            <a:off x="696509" y="2234250"/>
            <a:ext cx="3798000" cy="2205000"/>
          </a:xfrm>
          <a:prstGeom prst="rect">
            <a:avLst/>
          </a:prstGeom>
        </p:spPr>
        <p:txBody>
          <a:bodyPr spcFirstLastPara="1" wrap="square" lIns="0" tIns="0" rIns="0" bIns="0" anchor="t" anchorCtr="0">
            <a:noAutofit/>
          </a:bodyPr>
          <a:lstStyle>
            <a:lvl1pPr marL="457200" lvl="0" indent="-285750">
              <a:lnSpc>
                <a:spcPct val="105000"/>
              </a:lnSpc>
              <a:spcBef>
                <a:spcPts val="1300"/>
              </a:spcBef>
              <a:spcAft>
                <a:spcPts val="0"/>
              </a:spcAft>
              <a:buClr>
                <a:schemeClr val="dk2"/>
              </a:buClr>
              <a:buSzPts val="900"/>
              <a:buChar char="●"/>
              <a:defRPr sz="900"/>
            </a:lvl1pPr>
            <a:lvl2pPr marL="914400" lvl="1" indent="-285750">
              <a:lnSpc>
                <a:spcPct val="105000"/>
              </a:lnSpc>
              <a:spcBef>
                <a:spcPts val="1300"/>
              </a:spcBef>
              <a:spcAft>
                <a:spcPts val="0"/>
              </a:spcAft>
              <a:buClr>
                <a:schemeClr val="dk2"/>
              </a:buClr>
              <a:buSzPts val="900"/>
              <a:buChar char="●"/>
              <a:defRPr sz="900"/>
            </a:lvl2pPr>
            <a:lvl3pPr marL="1371600" lvl="2" indent="-285750">
              <a:lnSpc>
                <a:spcPct val="105000"/>
              </a:lnSpc>
              <a:spcBef>
                <a:spcPts val="1300"/>
              </a:spcBef>
              <a:spcAft>
                <a:spcPts val="0"/>
              </a:spcAft>
              <a:buClr>
                <a:schemeClr val="dk2"/>
              </a:buClr>
              <a:buSzPts val="900"/>
              <a:buChar char="●"/>
              <a:defRPr sz="900"/>
            </a:lvl3pPr>
            <a:lvl4pPr marL="1828800" lvl="3" indent="-285750">
              <a:lnSpc>
                <a:spcPct val="105000"/>
              </a:lnSpc>
              <a:spcBef>
                <a:spcPts val="1300"/>
              </a:spcBef>
              <a:spcAft>
                <a:spcPts val="0"/>
              </a:spcAft>
              <a:buClr>
                <a:schemeClr val="dk2"/>
              </a:buClr>
              <a:buSzPts val="900"/>
              <a:buChar char="●"/>
              <a:defRPr sz="900"/>
            </a:lvl4pPr>
            <a:lvl5pPr marL="2286000" lvl="4" indent="-285750">
              <a:lnSpc>
                <a:spcPct val="105000"/>
              </a:lnSpc>
              <a:spcBef>
                <a:spcPts val="1300"/>
              </a:spcBef>
              <a:spcAft>
                <a:spcPts val="0"/>
              </a:spcAft>
              <a:buClr>
                <a:schemeClr val="dk2"/>
              </a:buClr>
              <a:buSzPts val="900"/>
              <a:buChar char="●"/>
              <a:defRPr sz="900"/>
            </a:lvl5pPr>
            <a:lvl6pPr marL="2743200" lvl="5" indent="-228600">
              <a:lnSpc>
                <a:spcPct val="105000"/>
              </a:lnSpc>
              <a:spcBef>
                <a:spcPts val="1300"/>
              </a:spcBef>
              <a:spcAft>
                <a:spcPts val="0"/>
              </a:spcAft>
              <a:buNone/>
              <a:defRPr sz="100"/>
            </a:lvl6pPr>
            <a:lvl7pPr marL="3200400" lvl="6" indent="-228600">
              <a:lnSpc>
                <a:spcPct val="105000"/>
              </a:lnSpc>
              <a:spcBef>
                <a:spcPts val="1300"/>
              </a:spcBef>
              <a:spcAft>
                <a:spcPts val="0"/>
              </a:spcAft>
              <a:buNone/>
              <a:defRPr sz="100"/>
            </a:lvl7pPr>
            <a:lvl8pPr marL="3657600" lvl="7" indent="-228600">
              <a:lnSpc>
                <a:spcPct val="105000"/>
              </a:lnSpc>
              <a:spcBef>
                <a:spcPts val="1300"/>
              </a:spcBef>
              <a:spcAft>
                <a:spcPts val="0"/>
              </a:spcAft>
              <a:buNone/>
              <a:defRPr sz="100"/>
            </a:lvl8pPr>
            <a:lvl9pPr marL="4114800" lvl="8" indent="-228600">
              <a:lnSpc>
                <a:spcPct val="105000"/>
              </a:lnSpc>
              <a:spcBef>
                <a:spcPts val="1300"/>
              </a:spcBef>
              <a:spcAft>
                <a:spcPts val="0"/>
              </a:spcAft>
              <a:buNone/>
              <a:defRPr sz="100"/>
            </a:lvl9pPr>
          </a:lstStyle>
          <a:p>
            <a:endParaRPr/>
          </a:p>
        </p:txBody>
      </p:sp>
      <p:sp>
        <p:nvSpPr>
          <p:cNvPr id="1694" name="Google Shape;1694;p116"/>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roduct Feature">
  <p:cSld name="70_Custom Layout_1_1">
    <p:bg>
      <p:bgPr>
        <a:blipFill>
          <a:blip r:embed="rId2">
            <a:alphaModFix/>
          </a:blip>
          <a:stretch>
            <a:fillRect/>
          </a:stretch>
        </a:blipFill>
        <a:effectLst/>
      </p:bgPr>
    </p:bg>
    <p:spTree>
      <p:nvGrpSpPr>
        <p:cNvPr id="1" name="Shape 1695"/>
        <p:cNvGrpSpPr/>
        <p:nvPr/>
      </p:nvGrpSpPr>
      <p:grpSpPr>
        <a:xfrm>
          <a:off x="0" y="0"/>
          <a:ext cx="0" cy="0"/>
          <a:chOff x="0" y="0"/>
          <a:chExt cx="0" cy="0"/>
        </a:xfrm>
      </p:grpSpPr>
      <p:sp>
        <p:nvSpPr>
          <p:cNvPr id="1696" name="Google Shape;1696;p117"/>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7" name="Google Shape;1697;p11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8" name="Google Shape;1698;p117"/>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99" name="Google Shape;1699;p11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00">
                <a:solidFill>
                  <a:srgbClr val="25146F"/>
                </a:solidFill>
                <a:latin typeface="Poppins Medium"/>
                <a:ea typeface="Poppins Medium"/>
                <a:cs typeface="Poppins Medium"/>
                <a:sym typeface="Poppins Medium"/>
              </a:rPr>
              <a:t>Page </a:t>
            </a:r>
            <a:fld id="{00000000-1234-1234-1234-123412341234}" type="slidenum">
              <a:rPr lang="en" sz="500">
                <a:solidFill>
                  <a:srgbClr val="25146F"/>
                </a:solidFill>
                <a:latin typeface="Poppins Medium"/>
                <a:ea typeface="Poppins Medium"/>
                <a:cs typeface="Poppins Medium"/>
                <a:sym typeface="Poppins Medium"/>
              </a:rPr>
              <a:t>‹#›</a:t>
            </a:fld>
            <a:endParaRPr sz="500">
              <a:solidFill>
                <a:srgbClr val="25146F"/>
              </a:solidFill>
              <a:latin typeface="Poppins Medium"/>
              <a:ea typeface="Poppins Medium"/>
              <a:cs typeface="Poppins Medium"/>
              <a:sym typeface="Poppins Medium"/>
            </a:endParaRPr>
          </a:p>
        </p:txBody>
      </p:sp>
      <p:sp>
        <p:nvSpPr>
          <p:cNvPr id="1700" name="Google Shape;1700;p117"/>
          <p:cNvSpPr txBox="1">
            <a:spLocks noGrp="1"/>
          </p:cNvSpPr>
          <p:nvPr>
            <p:ph type="subTitle" idx="1"/>
          </p:nvPr>
        </p:nvSpPr>
        <p:spPr>
          <a:xfrm>
            <a:off x="714057" y="1699650"/>
            <a:ext cx="3648300" cy="615000"/>
          </a:xfrm>
          <a:prstGeom prst="rect">
            <a:avLst/>
          </a:prstGeom>
        </p:spPr>
        <p:txBody>
          <a:bodyPr spcFirstLastPara="1" wrap="square" lIns="0" tIns="0" rIns="0" bIns="0" anchor="t" anchorCtr="0">
            <a:noAutofit/>
          </a:bodyPr>
          <a:lstStyle>
            <a:lvl1pPr marL="0" marR="0" lvl="0" indent="0" algn="l">
              <a:lnSpc>
                <a:spcPct val="95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01" name="Google Shape;1701;p117"/>
          <p:cNvSpPr>
            <a:spLocks noGrp="1"/>
          </p:cNvSpPr>
          <p:nvPr>
            <p:ph type="pic" idx="2"/>
          </p:nvPr>
        </p:nvSpPr>
        <p:spPr>
          <a:xfrm>
            <a:off x="4658506" y="1828744"/>
            <a:ext cx="3806400" cy="2423400"/>
          </a:xfrm>
          <a:prstGeom prst="rect">
            <a:avLst/>
          </a:prstGeom>
          <a:noFill/>
          <a:ln>
            <a:noFill/>
          </a:ln>
        </p:spPr>
      </p:sp>
      <p:sp>
        <p:nvSpPr>
          <p:cNvPr id="1702" name="Google Shape;1702;p117"/>
          <p:cNvSpPr txBox="1">
            <a:spLocks noGrp="1"/>
          </p:cNvSpPr>
          <p:nvPr>
            <p:ph type="body" idx="3"/>
          </p:nvPr>
        </p:nvSpPr>
        <p:spPr>
          <a:xfrm>
            <a:off x="697859" y="2617650"/>
            <a:ext cx="3490200" cy="14472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710"/>
        <p:cNvGrpSpPr/>
        <p:nvPr/>
      </p:nvGrpSpPr>
      <p:grpSpPr>
        <a:xfrm>
          <a:off x="0" y="0"/>
          <a:ext cx="0" cy="0"/>
          <a:chOff x="0" y="0"/>
          <a:chExt cx="0" cy="0"/>
        </a:xfrm>
      </p:grpSpPr>
      <p:sp>
        <p:nvSpPr>
          <p:cNvPr id="1711" name="Google Shape;1711;p119"/>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b="1">
                <a:solidFill>
                  <a:schemeClr val="lt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12" name="Google Shape;1712;p119"/>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13" name="Google Shape;1713;p119"/>
          <p:cNvGrpSpPr/>
          <p:nvPr/>
        </p:nvGrpSpPr>
        <p:grpSpPr>
          <a:xfrm>
            <a:off x="7848585" y="4616745"/>
            <a:ext cx="948486" cy="279733"/>
            <a:chOff x="20929561" y="12311319"/>
            <a:chExt cx="2529297" cy="745954"/>
          </a:xfrm>
        </p:grpSpPr>
        <p:grpSp>
          <p:nvGrpSpPr>
            <p:cNvPr id="1714" name="Google Shape;1714;p119"/>
            <p:cNvGrpSpPr/>
            <p:nvPr/>
          </p:nvGrpSpPr>
          <p:grpSpPr>
            <a:xfrm>
              <a:off x="20929561" y="12311319"/>
              <a:ext cx="2433857" cy="745954"/>
              <a:chOff x="20929561" y="12311319"/>
              <a:chExt cx="2433857" cy="745954"/>
            </a:xfrm>
          </p:grpSpPr>
          <p:sp>
            <p:nvSpPr>
              <p:cNvPr id="1715" name="Google Shape;1715;p11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16" name="Google Shape;1716;p11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17" name="Google Shape;1717;p119"/>
              <p:cNvGrpSpPr/>
              <p:nvPr/>
            </p:nvGrpSpPr>
            <p:grpSpPr>
              <a:xfrm>
                <a:off x="22582537" y="12311321"/>
                <a:ext cx="780881" cy="745730"/>
                <a:chOff x="22582537" y="12311321"/>
                <a:chExt cx="780881" cy="745730"/>
              </a:xfrm>
            </p:grpSpPr>
            <p:grpSp>
              <p:nvGrpSpPr>
                <p:cNvPr id="1718" name="Google Shape;1718;p119"/>
                <p:cNvGrpSpPr/>
                <p:nvPr/>
              </p:nvGrpSpPr>
              <p:grpSpPr>
                <a:xfrm>
                  <a:off x="22582537" y="12311321"/>
                  <a:ext cx="780881" cy="745730"/>
                  <a:chOff x="22582537" y="12311321"/>
                  <a:chExt cx="780881" cy="745730"/>
                </a:xfrm>
              </p:grpSpPr>
              <p:sp>
                <p:nvSpPr>
                  <p:cNvPr id="1719" name="Google Shape;1719;p11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0" name="Google Shape;1720;p11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21" name="Google Shape;1721;p11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22" name="Google Shape;1722;p11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723"/>
        <p:cNvGrpSpPr/>
        <p:nvPr/>
      </p:nvGrpSpPr>
      <p:grpSpPr>
        <a:xfrm>
          <a:off x="0" y="0"/>
          <a:ext cx="0" cy="0"/>
          <a:chOff x="0" y="0"/>
          <a:chExt cx="0" cy="0"/>
        </a:xfrm>
      </p:grpSpPr>
      <p:sp>
        <p:nvSpPr>
          <p:cNvPr id="1724" name="Google Shape;1724;p120"/>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25" name="Google Shape;1725;p120"/>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26" name="Google Shape;1726;p120"/>
          <p:cNvGrpSpPr/>
          <p:nvPr/>
        </p:nvGrpSpPr>
        <p:grpSpPr>
          <a:xfrm>
            <a:off x="7848585" y="4616745"/>
            <a:ext cx="948486" cy="279733"/>
            <a:chOff x="20929561" y="12311319"/>
            <a:chExt cx="2529297" cy="745954"/>
          </a:xfrm>
        </p:grpSpPr>
        <p:grpSp>
          <p:nvGrpSpPr>
            <p:cNvPr id="1727" name="Google Shape;1727;p120"/>
            <p:cNvGrpSpPr/>
            <p:nvPr/>
          </p:nvGrpSpPr>
          <p:grpSpPr>
            <a:xfrm>
              <a:off x="20929561" y="12311319"/>
              <a:ext cx="2433857" cy="745954"/>
              <a:chOff x="20929561" y="12311319"/>
              <a:chExt cx="2433857" cy="745954"/>
            </a:xfrm>
          </p:grpSpPr>
          <p:sp>
            <p:nvSpPr>
              <p:cNvPr id="1728" name="Google Shape;1728;p12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9" name="Google Shape;1729;p12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30" name="Google Shape;1730;p120"/>
              <p:cNvGrpSpPr/>
              <p:nvPr/>
            </p:nvGrpSpPr>
            <p:grpSpPr>
              <a:xfrm>
                <a:off x="22582537" y="12311321"/>
                <a:ext cx="780881" cy="745730"/>
                <a:chOff x="22582537" y="12311321"/>
                <a:chExt cx="780881" cy="745730"/>
              </a:xfrm>
            </p:grpSpPr>
            <p:grpSp>
              <p:nvGrpSpPr>
                <p:cNvPr id="1731" name="Google Shape;1731;p120"/>
                <p:cNvGrpSpPr/>
                <p:nvPr/>
              </p:nvGrpSpPr>
              <p:grpSpPr>
                <a:xfrm>
                  <a:off x="22582537" y="12311321"/>
                  <a:ext cx="780881" cy="745730"/>
                  <a:chOff x="22582537" y="12311321"/>
                  <a:chExt cx="780881" cy="745730"/>
                </a:xfrm>
              </p:grpSpPr>
              <p:sp>
                <p:nvSpPr>
                  <p:cNvPr id="1732" name="Google Shape;1732;p12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33" name="Google Shape;1733;p12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34" name="Google Shape;1734;p12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35" name="Google Shape;1735;p12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736"/>
        <p:cNvGrpSpPr/>
        <p:nvPr/>
      </p:nvGrpSpPr>
      <p:grpSpPr>
        <a:xfrm>
          <a:off x="0" y="0"/>
          <a:ext cx="0" cy="0"/>
          <a:chOff x="0" y="0"/>
          <a:chExt cx="0" cy="0"/>
        </a:xfrm>
      </p:grpSpPr>
      <p:sp>
        <p:nvSpPr>
          <p:cNvPr id="1737" name="Google Shape;1737;p121"/>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50"/>
              <a:buFont typeface="Poppins"/>
              <a:buNone/>
              <a:defRPr sz="46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38" name="Google Shape;1738;p121"/>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39" name="Google Shape;1739;p121"/>
          <p:cNvGrpSpPr/>
          <p:nvPr/>
        </p:nvGrpSpPr>
        <p:grpSpPr>
          <a:xfrm>
            <a:off x="7848585" y="4616745"/>
            <a:ext cx="948486" cy="279733"/>
            <a:chOff x="20929561" y="12311319"/>
            <a:chExt cx="2529297" cy="745954"/>
          </a:xfrm>
        </p:grpSpPr>
        <p:grpSp>
          <p:nvGrpSpPr>
            <p:cNvPr id="1740" name="Google Shape;1740;p121"/>
            <p:cNvGrpSpPr/>
            <p:nvPr/>
          </p:nvGrpSpPr>
          <p:grpSpPr>
            <a:xfrm>
              <a:off x="20929561" y="12311319"/>
              <a:ext cx="2433857" cy="745954"/>
              <a:chOff x="20929561" y="12311319"/>
              <a:chExt cx="2433857" cy="745954"/>
            </a:xfrm>
          </p:grpSpPr>
          <p:sp>
            <p:nvSpPr>
              <p:cNvPr id="1741" name="Google Shape;1741;p1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2" name="Google Shape;1742;p1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43" name="Google Shape;1743;p121"/>
              <p:cNvGrpSpPr/>
              <p:nvPr/>
            </p:nvGrpSpPr>
            <p:grpSpPr>
              <a:xfrm>
                <a:off x="22582537" y="12311321"/>
                <a:ext cx="780881" cy="745730"/>
                <a:chOff x="22582537" y="12311321"/>
                <a:chExt cx="780881" cy="745730"/>
              </a:xfrm>
            </p:grpSpPr>
            <p:grpSp>
              <p:nvGrpSpPr>
                <p:cNvPr id="1744" name="Google Shape;1744;p121"/>
                <p:cNvGrpSpPr/>
                <p:nvPr/>
              </p:nvGrpSpPr>
              <p:grpSpPr>
                <a:xfrm>
                  <a:off x="22582537" y="12311321"/>
                  <a:ext cx="780881" cy="745730"/>
                  <a:chOff x="22582537" y="12311321"/>
                  <a:chExt cx="780881" cy="745730"/>
                </a:xfrm>
              </p:grpSpPr>
              <p:sp>
                <p:nvSpPr>
                  <p:cNvPr id="1745" name="Google Shape;1745;p1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6" name="Google Shape;1746;p1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47" name="Google Shape;1747;p1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48" name="Google Shape;1748;p1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1749"/>
        <p:cNvGrpSpPr/>
        <p:nvPr/>
      </p:nvGrpSpPr>
      <p:grpSpPr>
        <a:xfrm>
          <a:off x="0" y="0"/>
          <a:ext cx="0" cy="0"/>
          <a:chOff x="0" y="0"/>
          <a:chExt cx="0" cy="0"/>
        </a:xfrm>
      </p:grpSpPr>
      <p:sp>
        <p:nvSpPr>
          <p:cNvPr id="1750" name="Google Shape;1750;p122"/>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1" name="Google Shape;1751;p122"/>
          <p:cNvSpPr>
            <a:spLocks noGrp="1"/>
          </p:cNvSpPr>
          <p:nvPr>
            <p:ph type="pic" idx="2"/>
          </p:nvPr>
        </p:nvSpPr>
        <p:spPr>
          <a:xfrm>
            <a:off x="4899403" y="439313"/>
            <a:ext cx="3857100" cy="4264800"/>
          </a:xfrm>
          <a:prstGeom prst="roundRect">
            <a:avLst>
              <a:gd name="adj" fmla="val 3145"/>
            </a:avLst>
          </a:prstGeom>
          <a:noFill/>
          <a:ln>
            <a:noFill/>
          </a:ln>
        </p:spPr>
      </p:sp>
      <p:sp>
        <p:nvSpPr>
          <p:cNvPr id="1752" name="Google Shape;1752;p122"/>
          <p:cNvSpPr>
            <a:spLocks noGrp="1"/>
          </p:cNvSpPr>
          <p:nvPr>
            <p:ph type="pic" idx="3"/>
          </p:nvPr>
        </p:nvSpPr>
        <p:spPr>
          <a:xfrm>
            <a:off x="1991065" y="636560"/>
            <a:ext cx="1566000" cy="339600"/>
          </a:xfrm>
          <a:prstGeom prst="rect">
            <a:avLst/>
          </a:prstGeom>
          <a:solidFill>
            <a:schemeClr val="lt1"/>
          </a:solidFill>
          <a:ln>
            <a:noFill/>
          </a:ln>
        </p:spPr>
      </p:sp>
      <p:sp>
        <p:nvSpPr>
          <p:cNvPr id="1753" name="Google Shape;1753;p122"/>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54" name="Google Shape;1754;p122"/>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55" name="Google Shape;1755;p122"/>
          <p:cNvGrpSpPr/>
          <p:nvPr/>
        </p:nvGrpSpPr>
        <p:grpSpPr>
          <a:xfrm>
            <a:off x="645294" y="661955"/>
            <a:ext cx="1204506" cy="283739"/>
            <a:chOff x="1720785" y="1765213"/>
            <a:chExt cx="3212015" cy="756636"/>
          </a:xfrm>
        </p:grpSpPr>
        <p:grpSp>
          <p:nvGrpSpPr>
            <p:cNvPr id="1756" name="Google Shape;1756;p122"/>
            <p:cNvGrpSpPr/>
            <p:nvPr/>
          </p:nvGrpSpPr>
          <p:grpSpPr>
            <a:xfrm>
              <a:off x="1720785" y="1765213"/>
              <a:ext cx="2468571" cy="756636"/>
              <a:chOff x="1720785" y="1765213"/>
              <a:chExt cx="2468571" cy="756636"/>
            </a:xfrm>
          </p:grpSpPr>
          <p:sp>
            <p:nvSpPr>
              <p:cNvPr id="1757" name="Google Shape;1757;p122"/>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8" name="Google Shape;1758;p122"/>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59" name="Google Shape;1759;p122"/>
              <p:cNvGrpSpPr/>
              <p:nvPr/>
            </p:nvGrpSpPr>
            <p:grpSpPr>
              <a:xfrm>
                <a:off x="3397356" y="1765216"/>
                <a:ext cx="792000" cy="756633"/>
                <a:chOff x="3397356" y="1765216"/>
                <a:chExt cx="792000" cy="756633"/>
              </a:xfrm>
            </p:grpSpPr>
            <p:grpSp>
              <p:nvGrpSpPr>
                <p:cNvPr id="1760" name="Google Shape;1760;p122"/>
                <p:cNvGrpSpPr/>
                <p:nvPr/>
              </p:nvGrpSpPr>
              <p:grpSpPr>
                <a:xfrm>
                  <a:off x="3397356" y="1765216"/>
                  <a:ext cx="792000" cy="756633"/>
                  <a:chOff x="3397356" y="1765216"/>
                  <a:chExt cx="792000" cy="756633"/>
                </a:xfrm>
              </p:grpSpPr>
              <p:sp>
                <p:nvSpPr>
                  <p:cNvPr id="1761" name="Google Shape;1761;p122"/>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2" name="Google Shape;1762;p122"/>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63" name="Google Shape;1763;p122"/>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64" name="Google Shape;1764;p122"/>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5" name="Google Shape;1765;p122"/>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9" name="Google Shape;59;p14"/>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60" name="Google Shape;60;p14"/>
          <p:cNvGrpSpPr/>
          <p:nvPr/>
        </p:nvGrpSpPr>
        <p:grpSpPr>
          <a:xfrm>
            <a:off x="7848585" y="4616745"/>
            <a:ext cx="948486" cy="279733"/>
            <a:chOff x="20929561" y="12311319"/>
            <a:chExt cx="2529297" cy="745954"/>
          </a:xfrm>
        </p:grpSpPr>
        <p:grpSp>
          <p:nvGrpSpPr>
            <p:cNvPr id="61" name="Google Shape;61;p14"/>
            <p:cNvGrpSpPr/>
            <p:nvPr/>
          </p:nvGrpSpPr>
          <p:grpSpPr>
            <a:xfrm>
              <a:off x="20929561" y="12311319"/>
              <a:ext cx="2433857" cy="745954"/>
              <a:chOff x="20929561" y="12311319"/>
              <a:chExt cx="2433857" cy="745954"/>
            </a:xfrm>
          </p:grpSpPr>
          <p:sp>
            <p:nvSpPr>
              <p:cNvPr id="62" name="Google Shape;62;p1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3" name="Google Shape;63;p1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64" name="Google Shape;64;p14"/>
              <p:cNvGrpSpPr/>
              <p:nvPr/>
            </p:nvGrpSpPr>
            <p:grpSpPr>
              <a:xfrm>
                <a:off x="22582537" y="12311321"/>
                <a:ext cx="780881" cy="745730"/>
                <a:chOff x="22582537" y="12311321"/>
                <a:chExt cx="780881" cy="745730"/>
              </a:xfrm>
            </p:grpSpPr>
            <p:grpSp>
              <p:nvGrpSpPr>
                <p:cNvPr id="65" name="Google Shape;65;p14"/>
                <p:cNvGrpSpPr/>
                <p:nvPr/>
              </p:nvGrpSpPr>
              <p:grpSpPr>
                <a:xfrm>
                  <a:off x="22582537" y="12311321"/>
                  <a:ext cx="780881" cy="745730"/>
                  <a:chOff x="22582537" y="12311321"/>
                  <a:chExt cx="780881" cy="745730"/>
                </a:xfrm>
              </p:grpSpPr>
              <p:sp>
                <p:nvSpPr>
                  <p:cNvPr id="66" name="Google Shape;66;p1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7" name="Google Shape;67;p1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68" name="Google Shape;68;p1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69" name="Google Shape;69;p1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766"/>
        <p:cNvGrpSpPr/>
        <p:nvPr/>
      </p:nvGrpSpPr>
      <p:grpSpPr>
        <a:xfrm>
          <a:off x="0" y="0"/>
          <a:ext cx="0" cy="0"/>
          <a:chOff x="0" y="0"/>
          <a:chExt cx="0" cy="0"/>
        </a:xfrm>
      </p:grpSpPr>
      <p:grpSp>
        <p:nvGrpSpPr>
          <p:cNvPr id="1767" name="Google Shape;1767;p123"/>
          <p:cNvGrpSpPr/>
          <p:nvPr/>
        </p:nvGrpSpPr>
        <p:grpSpPr>
          <a:xfrm>
            <a:off x="645294" y="661955"/>
            <a:ext cx="962007" cy="283739"/>
            <a:chOff x="1720785" y="1765213"/>
            <a:chExt cx="2565353" cy="756636"/>
          </a:xfrm>
        </p:grpSpPr>
        <p:grpSp>
          <p:nvGrpSpPr>
            <p:cNvPr id="1768" name="Google Shape;1768;p123"/>
            <p:cNvGrpSpPr/>
            <p:nvPr/>
          </p:nvGrpSpPr>
          <p:grpSpPr>
            <a:xfrm>
              <a:off x="1720785" y="1765213"/>
              <a:ext cx="2468571" cy="756636"/>
              <a:chOff x="1720785" y="1765213"/>
              <a:chExt cx="2468571" cy="756636"/>
            </a:xfrm>
          </p:grpSpPr>
          <p:sp>
            <p:nvSpPr>
              <p:cNvPr id="1769" name="Google Shape;1769;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0" name="Google Shape;1770;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1" name="Google Shape;1771;p123"/>
              <p:cNvGrpSpPr/>
              <p:nvPr/>
            </p:nvGrpSpPr>
            <p:grpSpPr>
              <a:xfrm>
                <a:off x="3397356" y="1765216"/>
                <a:ext cx="792000" cy="756633"/>
                <a:chOff x="3397356" y="1765216"/>
                <a:chExt cx="792000" cy="756633"/>
              </a:xfrm>
            </p:grpSpPr>
            <p:grpSp>
              <p:nvGrpSpPr>
                <p:cNvPr id="1772" name="Google Shape;1772;p123"/>
                <p:cNvGrpSpPr/>
                <p:nvPr/>
              </p:nvGrpSpPr>
              <p:grpSpPr>
                <a:xfrm>
                  <a:off x="3397356" y="1765216"/>
                  <a:ext cx="792000" cy="756633"/>
                  <a:chOff x="3397356" y="1765216"/>
                  <a:chExt cx="792000" cy="756633"/>
                </a:xfrm>
              </p:grpSpPr>
              <p:sp>
                <p:nvSpPr>
                  <p:cNvPr id="1773" name="Google Shape;1773;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4" name="Google Shape;1774;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5" name="Google Shape;1775;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76" name="Google Shape;1776;p123"/>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7" name="Google Shape;1777;p123"/>
          <p:cNvSpPr/>
          <p:nvPr/>
        </p:nvSpPr>
        <p:spPr>
          <a:xfrm>
            <a:off x="1761902" y="72453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8" name="Google Shape;1778;p123"/>
          <p:cNvSpPr/>
          <p:nvPr/>
        </p:nvSpPr>
        <p:spPr>
          <a:xfrm rot="5400000">
            <a:off x="1761959" y="72445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9" name="Google Shape;1779;p123"/>
          <p:cNvGrpSpPr/>
          <p:nvPr/>
        </p:nvGrpSpPr>
        <p:grpSpPr>
          <a:xfrm>
            <a:off x="645294" y="661955"/>
            <a:ext cx="1204506" cy="283739"/>
            <a:chOff x="1720785" y="1765213"/>
            <a:chExt cx="3212015" cy="756636"/>
          </a:xfrm>
        </p:grpSpPr>
        <p:grpSp>
          <p:nvGrpSpPr>
            <p:cNvPr id="1780" name="Google Shape;1780;p123"/>
            <p:cNvGrpSpPr/>
            <p:nvPr/>
          </p:nvGrpSpPr>
          <p:grpSpPr>
            <a:xfrm>
              <a:off x="1720785" y="1765213"/>
              <a:ext cx="2468571" cy="756636"/>
              <a:chOff x="1720785" y="1765213"/>
              <a:chExt cx="2468571" cy="756636"/>
            </a:xfrm>
          </p:grpSpPr>
          <p:sp>
            <p:nvSpPr>
              <p:cNvPr id="1781" name="Google Shape;1781;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2" name="Google Shape;1782;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83" name="Google Shape;1783;p123"/>
              <p:cNvGrpSpPr/>
              <p:nvPr/>
            </p:nvGrpSpPr>
            <p:grpSpPr>
              <a:xfrm>
                <a:off x="3397356" y="1765216"/>
                <a:ext cx="792000" cy="756633"/>
                <a:chOff x="3397356" y="1765216"/>
                <a:chExt cx="792000" cy="756633"/>
              </a:xfrm>
            </p:grpSpPr>
            <p:grpSp>
              <p:nvGrpSpPr>
                <p:cNvPr id="1784" name="Google Shape;1784;p123"/>
                <p:cNvGrpSpPr/>
                <p:nvPr/>
              </p:nvGrpSpPr>
              <p:grpSpPr>
                <a:xfrm>
                  <a:off x="3397356" y="1765216"/>
                  <a:ext cx="792000" cy="756633"/>
                  <a:chOff x="3397356" y="1765216"/>
                  <a:chExt cx="792000" cy="756633"/>
                </a:xfrm>
              </p:grpSpPr>
              <p:sp>
                <p:nvSpPr>
                  <p:cNvPr id="1785" name="Google Shape;1785;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6" name="Google Shape;1786;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87" name="Google Shape;1787;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88" name="Google Shape;1788;p123"/>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9" name="Google Shape;1789;p123"/>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90" name="Google Shape;1790;p123"/>
          <p:cNvSpPr>
            <a:spLocks noGrp="1"/>
          </p:cNvSpPr>
          <p:nvPr>
            <p:ph type="pic" idx="2"/>
          </p:nvPr>
        </p:nvSpPr>
        <p:spPr>
          <a:xfrm>
            <a:off x="1991065" y="636560"/>
            <a:ext cx="1566000" cy="339600"/>
          </a:xfrm>
          <a:prstGeom prst="rect">
            <a:avLst/>
          </a:prstGeom>
          <a:solidFill>
            <a:schemeClr val="lt1"/>
          </a:solidFill>
          <a:ln>
            <a:noFill/>
          </a:ln>
        </p:spPr>
      </p:sp>
      <p:sp>
        <p:nvSpPr>
          <p:cNvPr id="1791" name="Google Shape;1791;p123"/>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92" name="Google Shape;1792;p123"/>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793" name="Google Shape;1793;p123"/>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794"/>
        <p:cNvGrpSpPr/>
        <p:nvPr/>
      </p:nvGrpSpPr>
      <p:grpSpPr>
        <a:xfrm>
          <a:off x="0" y="0"/>
          <a:ext cx="0" cy="0"/>
          <a:chOff x="0" y="0"/>
          <a:chExt cx="0" cy="0"/>
        </a:xfrm>
      </p:grpSpPr>
      <p:sp>
        <p:nvSpPr>
          <p:cNvPr id="1795" name="Google Shape;1795;p124"/>
          <p:cNvSpPr/>
          <p:nvPr/>
        </p:nvSpPr>
        <p:spPr>
          <a:xfrm>
            <a:off x="1761902" y="72453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6" name="Google Shape;1796;p124"/>
          <p:cNvSpPr/>
          <p:nvPr/>
        </p:nvSpPr>
        <p:spPr>
          <a:xfrm rot="5400000">
            <a:off x="1761959" y="72445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7" name="Google Shape;1797;p124"/>
          <p:cNvSpPr>
            <a:spLocks noGrp="1"/>
          </p:cNvSpPr>
          <p:nvPr>
            <p:ph type="pic" idx="2"/>
          </p:nvPr>
        </p:nvSpPr>
        <p:spPr>
          <a:xfrm>
            <a:off x="1991065" y="636560"/>
            <a:ext cx="1566000" cy="339600"/>
          </a:xfrm>
          <a:prstGeom prst="rect">
            <a:avLst/>
          </a:prstGeom>
          <a:solidFill>
            <a:schemeClr val="lt2"/>
          </a:solidFill>
          <a:ln>
            <a:noFill/>
          </a:ln>
        </p:spPr>
      </p:sp>
      <p:sp>
        <p:nvSpPr>
          <p:cNvPr id="1798" name="Google Shape;1798;p124"/>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799" name="Google Shape;1799;p124"/>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0" name="Google Shape;1800;p124"/>
          <p:cNvSpPr>
            <a:spLocks noGrp="1"/>
          </p:cNvSpPr>
          <p:nvPr>
            <p:ph type="pic" idx="3"/>
          </p:nvPr>
        </p:nvSpPr>
        <p:spPr>
          <a:xfrm>
            <a:off x="4899403" y="439313"/>
            <a:ext cx="3857100" cy="4264800"/>
          </a:xfrm>
          <a:prstGeom prst="roundRect">
            <a:avLst>
              <a:gd name="adj" fmla="val 3145"/>
            </a:avLst>
          </a:prstGeom>
          <a:noFill/>
          <a:ln>
            <a:noFill/>
          </a:ln>
        </p:spPr>
      </p:sp>
      <p:pic>
        <p:nvPicPr>
          <p:cNvPr id="1801" name="Google Shape;1801;p124"/>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802"/>
        <p:cNvGrpSpPr/>
        <p:nvPr/>
      </p:nvGrpSpPr>
      <p:grpSpPr>
        <a:xfrm>
          <a:off x="0" y="0"/>
          <a:ext cx="0" cy="0"/>
          <a:chOff x="0" y="0"/>
          <a:chExt cx="0" cy="0"/>
        </a:xfrm>
      </p:grpSpPr>
      <p:sp>
        <p:nvSpPr>
          <p:cNvPr id="1803" name="Google Shape;1803;p125"/>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4" name="Google Shape;1804;p125"/>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5" name="Google Shape;1805;p125"/>
          <p:cNvSpPr>
            <a:spLocks noGrp="1"/>
          </p:cNvSpPr>
          <p:nvPr>
            <p:ph type="pic" idx="2"/>
          </p:nvPr>
        </p:nvSpPr>
        <p:spPr>
          <a:xfrm>
            <a:off x="1991065" y="636560"/>
            <a:ext cx="1566000" cy="339600"/>
          </a:xfrm>
          <a:prstGeom prst="rect">
            <a:avLst/>
          </a:prstGeom>
          <a:solidFill>
            <a:schemeClr val="lt2"/>
          </a:solidFill>
          <a:ln>
            <a:noFill/>
          </a:ln>
        </p:spPr>
      </p:sp>
      <p:sp>
        <p:nvSpPr>
          <p:cNvPr id="1806" name="Google Shape;1806;p125"/>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807" name="Google Shape;1807;p125"/>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8" name="Google Shape;1808;p125"/>
          <p:cNvSpPr>
            <a:spLocks noGrp="1"/>
          </p:cNvSpPr>
          <p:nvPr>
            <p:ph type="pic" idx="3"/>
          </p:nvPr>
        </p:nvSpPr>
        <p:spPr>
          <a:xfrm>
            <a:off x="4899403" y="439313"/>
            <a:ext cx="3857100" cy="4264800"/>
          </a:xfrm>
          <a:prstGeom prst="roundRect">
            <a:avLst>
              <a:gd name="adj" fmla="val 3145"/>
            </a:avLst>
          </a:prstGeom>
          <a:noFill/>
          <a:ln>
            <a:noFill/>
          </a:ln>
        </p:spPr>
      </p:sp>
      <p:pic>
        <p:nvPicPr>
          <p:cNvPr id="1809" name="Google Shape;1809;p125"/>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810"/>
        <p:cNvGrpSpPr/>
        <p:nvPr/>
      </p:nvGrpSpPr>
      <p:grpSpPr>
        <a:xfrm>
          <a:off x="0" y="0"/>
          <a:ext cx="0" cy="0"/>
          <a:chOff x="0" y="0"/>
          <a:chExt cx="0" cy="0"/>
        </a:xfrm>
      </p:grpSpPr>
      <p:pic>
        <p:nvPicPr>
          <p:cNvPr id="1811" name="Google Shape;1811;p126"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12" name="Google Shape;1812;p126"/>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13" name="Google Shape;1813;p126"/>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14" name="Google Shape;1814;p126"/>
          <p:cNvGrpSpPr/>
          <p:nvPr/>
        </p:nvGrpSpPr>
        <p:grpSpPr>
          <a:xfrm>
            <a:off x="7564573" y="4241698"/>
            <a:ext cx="948486" cy="279733"/>
            <a:chOff x="20929561" y="12311319"/>
            <a:chExt cx="2529297" cy="745954"/>
          </a:xfrm>
        </p:grpSpPr>
        <p:grpSp>
          <p:nvGrpSpPr>
            <p:cNvPr id="1815" name="Google Shape;1815;p126"/>
            <p:cNvGrpSpPr/>
            <p:nvPr/>
          </p:nvGrpSpPr>
          <p:grpSpPr>
            <a:xfrm>
              <a:off x="20929561" y="12311319"/>
              <a:ext cx="2433857" cy="745954"/>
              <a:chOff x="20929561" y="12311319"/>
              <a:chExt cx="2433857" cy="745954"/>
            </a:xfrm>
          </p:grpSpPr>
          <p:sp>
            <p:nvSpPr>
              <p:cNvPr id="1816" name="Google Shape;1816;p1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17" name="Google Shape;1817;p1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18" name="Google Shape;1818;p126"/>
              <p:cNvGrpSpPr/>
              <p:nvPr/>
            </p:nvGrpSpPr>
            <p:grpSpPr>
              <a:xfrm>
                <a:off x="22582537" y="12311321"/>
                <a:ext cx="780881" cy="745730"/>
                <a:chOff x="22582537" y="12311321"/>
                <a:chExt cx="780881" cy="745730"/>
              </a:xfrm>
            </p:grpSpPr>
            <p:grpSp>
              <p:nvGrpSpPr>
                <p:cNvPr id="1819" name="Google Shape;1819;p126"/>
                <p:cNvGrpSpPr/>
                <p:nvPr/>
              </p:nvGrpSpPr>
              <p:grpSpPr>
                <a:xfrm>
                  <a:off x="22582537" y="12311321"/>
                  <a:ext cx="780881" cy="745730"/>
                  <a:chOff x="22582537" y="12311321"/>
                  <a:chExt cx="780881" cy="745730"/>
                </a:xfrm>
              </p:grpSpPr>
              <p:sp>
                <p:nvSpPr>
                  <p:cNvPr id="1820" name="Google Shape;1820;p1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21" name="Google Shape;1821;p1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22" name="Google Shape;1822;p1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23" name="Google Shape;1823;p1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24"/>
        <p:cNvGrpSpPr/>
        <p:nvPr/>
      </p:nvGrpSpPr>
      <p:grpSpPr>
        <a:xfrm>
          <a:off x="0" y="0"/>
          <a:ext cx="0" cy="0"/>
          <a:chOff x="0" y="0"/>
          <a:chExt cx="0" cy="0"/>
        </a:xfrm>
      </p:grpSpPr>
      <p:pic>
        <p:nvPicPr>
          <p:cNvPr id="1825" name="Google Shape;1825;p127"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26" name="Google Shape;1826;p127"/>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27" name="Google Shape;1827;p127"/>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28" name="Google Shape;1828;p127"/>
          <p:cNvGrpSpPr/>
          <p:nvPr/>
        </p:nvGrpSpPr>
        <p:grpSpPr>
          <a:xfrm>
            <a:off x="7564573" y="4241698"/>
            <a:ext cx="948486" cy="279733"/>
            <a:chOff x="20929561" y="12311319"/>
            <a:chExt cx="2529297" cy="745954"/>
          </a:xfrm>
        </p:grpSpPr>
        <p:grpSp>
          <p:nvGrpSpPr>
            <p:cNvPr id="1829" name="Google Shape;1829;p127"/>
            <p:cNvGrpSpPr/>
            <p:nvPr/>
          </p:nvGrpSpPr>
          <p:grpSpPr>
            <a:xfrm>
              <a:off x="20929561" y="12311319"/>
              <a:ext cx="2433857" cy="745954"/>
              <a:chOff x="20929561" y="12311319"/>
              <a:chExt cx="2433857" cy="745954"/>
            </a:xfrm>
          </p:grpSpPr>
          <p:sp>
            <p:nvSpPr>
              <p:cNvPr id="1830" name="Google Shape;1830;p1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1" name="Google Shape;1831;p1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32" name="Google Shape;1832;p127"/>
              <p:cNvGrpSpPr/>
              <p:nvPr/>
            </p:nvGrpSpPr>
            <p:grpSpPr>
              <a:xfrm>
                <a:off x="22582537" y="12311321"/>
                <a:ext cx="780881" cy="745730"/>
                <a:chOff x="22582537" y="12311321"/>
                <a:chExt cx="780881" cy="745730"/>
              </a:xfrm>
            </p:grpSpPr>
            <p:grpSp>
              <p:nvGrpSpPr>
                <p:cNvPr id="1833" name="Google Shape;1833;p127"/>
                <p:cNvGrpSpPr/>
                <p:nvPr/>
              </p:nvGrpSpPr>
              <p:grpSpPr>
                <a:xfrm>
                  <a:off x="22582537" y="12311321"/>
                  <a:ext cx="780881" cy="745730"/>
                  <a:chOff x="22582537" y="12311321"/>
                  <a:chExt cx="780881" cy="745730"/>
                </a:xfrm>
              </p:grpSpPr>
              <p:sp>
                <p:nvSpPr>
                  <p:cNvPr id="1834" name="Google Shape;1834;p1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5" name="Google Shape;1835;p1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36" name="Google Shape;1836;p1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37" name="Google Shape;1837;p1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838"/>
        <p:cNvGrpSpPr/>
        <p:nvPr/>
      </p:nvGrpSpPr>
      <p:grpSpPr>
        <a:xfrm>
          <a:off x="0" y="0"/>
          <a:ext cx="0" cy="0"/>
          <a:chOff x="0" y="0"/>
          <a:chExt cx="0" cy="0"/>
        </a:xfrm>
      </p:grpSpPr>
      <p:pic>
        <p:nvPicPr>
          <p:cNvPr id="1839" name="Google Shape;1839;p128"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40" name="Google Shape;1840;p128"/>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41" name="Google Shape;1841;p128"/>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42" name="Google Shape;1842;p128"/>
          <p:cNvGrpSpPr/>
          <p:nvPr/>
        </p:nvGrpSpPr>
        <p:grpSpPr>
          <a:xfrm>
            <a:off x="7564573" y="4241698"/>
            <a:ext cx="948486" cy="279733"/>
            <a:chOff x="20929561" y="12311319"/>
            <a:chExt cx="2529297" cy="745954"/>
          </a:xfrm>
        </p:grpSpPr>
        <p:grpSp>
          <p:nvGrpSpPr>
            <p:cNvPr id="1843" name="Google Shape;1843;p128"/>
            <p:cNvGrpSpPr/>
            <p:nvPr/>
          </p:nvGrpSpPr>
          <p:grpSpPr>
            <a:xfrm>
              <a:off x="20929561" y="12311319"/>
              <a:ext cx="2433857" cy="745954"/>
              <a:chOff x="20929561" y="12311319"/>
              <a:chExt cx="2433857" cy="745954"/>
            </a:xfrm>
          </p:grpSpPr>
          <p:sp>
            <p:nvSpPr>
              <p:cNvPr id="1844" name="Google Shape;1844;p128"/>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5" name="Google Shape;1845;p128"/>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46" name="Google Shape;1846;p128"/>
              <p:cNvGrpSpPr/>
              <p:nvPr/>
            </p:nvGrpSpPr>
            <p:grpSpPr>
              <a:xfrm>
                <a:off x="22582537" y="12311321"/>
                <a:ext cx="780881" cy="745730"/>
                <a:chOff x="22582537" y="12311321"/>
                <a:chExt cx="780881" cy="745730"/>
              </a:xfrm>
            </p:grpSpPr>
            <p:grpSp>
              <p:nvGrpSpPr>
                <p:cNvPr id="1847" name="Google Shape;1847;p128"/>
                <p:cNvGrpSpPr/>
                <p:nvPr/>
              </p:nvGrpSpPr>
              <p:grpSpPr>
                <a:xfrm>
                  <a:off x="22582537" y="12311321"/>
                  <a:ext cx="780881" cy="745730"/>
                  <a:chOff x="22582537" y="12311321"/>
                  <a:chExt cx="780881" cy="745730"/>
                </a:xfrm>
              </p:grpSpPr>
              <p:sp>
                <p:nvSpPr>
                  <p:cNvPr id="1848" name="Google Shape;1848;p128"/>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9" name="Google Shape;1849;p128"/>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50" name="Google Shape;1850;p128"/>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51" name="Google Shape;1851;p128"/>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1852"/>
        <p:cNvGrpSpPr/>
        <p:nvPr/>
      </p:nvGrpSpPr>
      <p:grpSpPr>
        <a:xfrm>
          <a:off x="0" y="0"/>
          <a:ext cx="0" cy="0"/>
          <a:chOff x="0" y="0"/>
          <a:chExt cx="0" cy="0"/>
        </a:xfrm>
      </p:grpSpPr>
      <p:pic>
        <p:nvPicPr>
          <p:cNvPr id="1853" name="Google Shape;1853;p129"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54" name="Google Shape;1854;p129"/>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55" name="Google Shape;1855;p129"/>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56" name="Google Shape;1856;p129"/>
          <p:cNvGrpSpPr/>
          <p:nvPr/>
        </p:nvGrpSpPr>
        <p:grpSpPr>
          <a:xfrm>
            <a:off x="7564573" y="4241698"/>
            <a:ext cx="948486" cy="279733"/>
            <a:chOff x="20929561" y="12311319"/>
            <a:chExt cx="2529297" cy="745954"/>
          </a:xfrm>
        </p:grpSpPr>
        <p:grpSp>
          <p:nvGrpSpPr>
            <p:cNvPr id="1857" name="Google Shape;1857;p129"/>
            <p:cNvGrpSpPr/>
            <p:nvPr/>
          </p:nvGrpSpPr>
          <p:grpSpPr>
            <a:xfrm>
              <a:off x="20929561" y="12311319"/>
              <a:ext cx="2433857" cy="745954"/>
              <a:chOff x="20929561" y="12311319"/>
              <a:chExt cx="2433857" cy="745954"/>
            </a:xfrm>
          </p:grpSpPr>
          <p:sp>
            <p:nvSpPr>
              <p:cNvPr id="1858" name="Google Shape;1858;p12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59" name="Google Shape;1859;p12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60" name="Google Shape;1860;p129"/>
              <p:cNvGrpSpPr/>
              <p:nvPr/>
            </p:nvGrpSpPr>
            <p:grpSpPr>
              <a:xfrm>
                <a:off x="22582537" y="12311321"/>
                <a:ext cx="780881" cy="745730"/>
                <a:chOff x="22582537" y="12311321"/>
                <a:chExt cx="780881" cy="745730"/>
              </a:xfrm>
            </p:grpSpPr>
            <p:grpSp>
              <p:nvGrpSpPr>
                <p:cNvPr id="1861" name="Google Shape;1861;p129"/>
                <p:cNvGrpSpPr/>
                <p:nvPr/>
              </p:nvGrpSpPr>
              <p:grpSpPr>
                <a:xfrm>
                  <a:off x="22582537" y="12311321"/>
                  <a:ext cx="780881" cy="745730"/>
                  <a:chOff x="22582537" y="12311321"/>
                  <a:chExt cx="780881" cy="745730"/>
                </a:xfrm>
              </p:grpSpPr>
              <p:sp>
                <p:nvSpPr>
                  <p:cNvPr id="1862" name="Google Shape;1862;p12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63" name="Google Shape;1863;p12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64" name="Google Shape;1864;p12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65" name="Google Shape;1865;p12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1866"/>
        <p:cNvGrpSpPr/>
        <p:nvPr/>
      </p:nvGrpSpPr>
      <p:grpSpPr>
        <a:xfrm>
          <a:off x="0" y="0"/>
          <a:ext cx="0" cy="0"/>
          <a:chOff x="0" y="0"/>
          <a:chExt cx="0" cy="0"/>
        </a:xfrm>
      </p:grpSpPr>
      <p:pic>
        <p:nvPicPr>
          <p:cNvPr id="1867" name="Google Shape;1867;p130"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68" name="Google Shape;1868;p130"/>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69" name="Google Shape;1869;p130"/>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70" name="Google Shape;1870;p130"/>
          <p:cNvGrpSpPr/>
          <p:nvPr/>
        </p:nvGrpSpPr>
        <p:grpSpPr>
          <a:xfrm>
            <a:off x="7564573" y="4241698"/>
            <a:ext cx="948486" cy="279733"/>
            <a:chOff x="20929561" y="12311319"/>
            <a:chExt cx="2529297" cy="745954"/>
          </a:xfrm>
        </p:grpSpPr>
        <p:grpSp>
          <p:nvGrpSpPr>
            <p:cNvPr id="1871" name="Google Shape;1871;p130"/>
            <p:cNvGrpSpPr/>
            <p:nvPr/>
          </p:nvGrpSpPr>
          <p:grpSpPr>
            <a:xfrm>
              <a:off x="20929561" y="12311319"/>
              <a:ext cx="2433857" cy="745954"/>
              <a:chOff x="20929561" y="12311319"/>
              <a:chExt cx="2433857" cy="745954"/>
            </a:xfrm>
          </p:grpSpPr>
          <p:sp>
            <p:nvSpPr>
              <p:cNvPr id="1872" name="Google Shape;1872;p13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3" name="Google Shape;1873;p13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74" name="Google Shape;1874;p130"/>
              <p:cNvGrpSpPr/>
              <p:nvPr/>
            </p:nvGrpSpPr>
            <p:grpSpPr>
              <a:xfrm>
                <a:off x="22582537" y="12311321"/>
                <a:ext cx="780881" cy="745730"/>
                <a:chOff x="22582537" y="12311321"/>
                <a:chExt cx="780881" cy="745730"/>
              </a:xfrm>
            </p:grpSpPr>
            <p:grpSp>
              <p:nvGrpSpPr>
                <p:cNvPr id="1875" name="Google Shape;1875;p130"/>
                <p:cNvGrpSpPr/>
                <p:nvPr/>
              </p:nvGrpSpPr>
              <p:grpSpPr>
                <a:xfrm>
                  <a:off x="22582537" y="12311321"/>
                  <a:ext cx="780881" cy="745730"/>
                  <a:chOff x="22582537" y="12311321"/>
                  <a:chExt cx="780881" cy="745730"/>
                </a:xfrm>
              </p:grpSpPr>
              <p:sp>
                <p:nvSpPr>
                  <p:cNvPr id="1876" name="Google Shape;1876;p13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7" name="Google Shape;1877;p13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78" name="Google Shape;1878;p13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79" name="Google Shape;1879;p13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1880"/>
        <p:cNvGrpSpPr/>
        <p:nvPr/>
      </p:nvGrpSpPr>
      <p:grpSpPr>
        <a:xfrm>
          <a:off x="0" y="0"/>
          <a:ext cx="0" cy="0"/>
          <a:chOff x="0" y="0"/>
          <a:chExt cx="0" cy="0"/>
        </a:xfrm>
      </p:grpSpPr>
      <p:pic>
        <p:nvPicPr>
          <p:cNvPr id="1881" name="Google Shape;1881;p131"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82" name="Google Shape;1882;p131"/>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83" name="Google Shape;1883;p131"/>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84" name="Google Shape;1884;p131"/>
          <p:cNvGrpSpPr/>
          <p:nvPr/>
        </p:nvGrpSpPr>
        <p:grpSpPr>
          <a:xfrm>
            <a:off x="7564573" y="4241698"/>
            <a:ext cx="948486" cy="279733"/>
            <a:chOff x="20929561" y="12311319"/>
            <a:chExt cx="2529297" cy="745954"/>
          </a:xfrm>
        </p:grpSpPr>
        <p:grpSp>
          <p:nvGrpSpPr>
            <p:cNvPr id="1885" name="Google Shape;1885;p131"/>
            <p:cNvGrpSpPr/>
            <p:nvPr/>
          </p:nvGrpSpPr>
          <p:grpSpPr>
            <a:xfrm>
              <a:off x="20929561" y="12311319"/>
              <a:ext cx="2433857" cy="745954"/>
              <a:chOff x="20929561" y="12311319"/>
              <a:chExt cx="2433857" cy="745954"/>
            </a:xfrm>
          </p:grpSpPr>
          <p:sp>
            <p:nvSpPr>
              <p:cNvPr id="1886" name="Google Shape;1886;p13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87" name="Google Shape;1887;p13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88" name="Google Shape;1888;p131"/>
              <p:cNvGrpSpPr/>
              <p:nvPr/>
            </p:nvGrpSpPr>
            <p:grpSpPr>
              <a:xfrm>
                <a:off x="22582537" y="12311321"/>
                <a:ext cx="780881" cy="745730"/>
                <a:chOff x="22582537" y="12311321"/>
                <a:chExt cx="780881" cy="745730"/>
              </a:xfrm>
            </p:grpSpPr>
            <p:grpSp>
              <p:nvGrpSpPr>
                <p:cNvPr id="1889" name="Google Shape;1889;p131"/>
                <p:cNvGrpSpPr/>
                <p:nvPr/>
              </p:nvGrpSpPr>
              <p:grpSpPr>
                <a:xfrm>
                  <a:off x="22582537" y="12311321"/>
                  <a:ext cx="780881" cy="745730"/>
                  <a:chOff x="22582537" y="12311321"/>
                  <a:chExt cx="780881" cy="745730"/>
                </a:xfrm>
              </p:grpSpPr>
              <p:sp>
                <p:nvSpPr>
                  <p:cNvPr id="1890" name="Google Shape;1890;p13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91" name="Google Shape;1891;p13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92" name="Google Shape;1892;p13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93" name="Google Shape;1893;p13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894"/>
        <p:cNvGrpSpPr/>
        <p:nvPr/>
      </p:nvGrpSpPr>
      <p:grpSpPr>
        <a:xfrm>
          <a:off x="0" y="0"/>
          <a:ext cx="0" cy="0"/>
          <a:chOff x="0" y="0"/>
          <a:chExt cx="0" cy="0"/>
        </a:xfrm>
      </p:grpSpPr>
      <p:sp>
        <p:nvSpPr>
          <p:cNvPr id="1895" name="Google Shape;1895;p132"/>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6" name="Google Shape;1896;p132"/>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7" name="Google Shape;1897;p1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898" name="Google Shape;1898;p132"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99" name="Google Shape;1899;p132"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00" name="Google Shape;1900;p132"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01" name="Google Shape;1901;p132"/>
          <p:cNvSpPr txBox="1">
            <a:spLocks noGrp="1"/>
          </p:cNvSpPr>
          <p:nvPr>
            <p:ph type="title"/>
          </p:nvPr>
        </p:nvSpPr>
        <p:spPr>
          <a:xfrm>
            <a:off x="4740910" y="616519"/>
            <a:ext cx="3124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2" name="Google Shape;1902;p132"/>
          <p:cNvSpPr txBox="1">
            <a:spLocks noGrp="1"/>
          </p:cNvSpPr>
          <p:nvPr>
            <p:ph type="title" idx="2"/>
          </p:nvPr>
        </p:nvSpPr>
        <p:spPr>
          <a:xfrm>
            <a:off x="4740910" y="857605"/>
            <a:ext cx="3124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3" name="Google Shape;1903;p132"/>
          <p:cNvSpPr txBox="1">
            <a:spLocks noGrp="1"/>
          </p:cNvSpPr>
          <p:nvPr>
            <p:ph type="title" idx="3"/>
          </p:nvPr>
        </p:nvSpPr>
        <p:spPr>
          <a:xfrm>
            <a:off x="4740910" y="1560607"/>
            <a:ext cx="31248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4" name="Google Shape;1904;p132"/>
          <p:cNvSpPr txBox="1">
            <a:spLocks noGrp="1"/>
          </p:cNvSpPr>
          <p:nvPr>
            <p:ph type="title" idx="4"/>
          </p:nvPr>
        </p:nvSpPr>
        <p:spPr>
          <a:xfrm>
            <a:off x="1362120" y="2696381"/>
            <a:ext cx="3202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5" name="Google Shape;1905;p132"/>
          <p:cNvSpPr txBox="1">
            <a:spLocks noGrp="1"/>
          </p:cNvSpPr>
          <p:nvPr>
            <p:ph type="title" idx="5"/>
          </p:nvPr>
        </p:nvSpPr>
        <p:spPr>
          <a:xfrm>
            <a:off x="1353405" y="2980803"/>
            <a:ext cx="3202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6" name="Google Shape;1906;p132"/>
          <p:cNvSpPr txBox="1">
            <a:spLocks noGrp="1"/>
          </p:cNvSpPr>
          <p:nvPr>
            <p:ph type="title" idx="6"/>
          </p:nvPr>
        </p:nvSpPr>
        <p:spPr>
          <a:xfrm>
            <a:off x="1362120" y="3679716"/>
            <a:ext cx="32028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7" name="Google Shape;1907;p132"/>
          <p:cNvSpPr txBox="1">
            <a:spLocks noGrp="1"/>
          </p:cNvSpPr>
          <p:nvPr>
            <p:ph type="title" idx="7"/>
          </p:nvPr>
        </p:nvSpPr>
        <p:spPr>
          <a:xfrm>
            <a:off x="1361813" y="3850500"/>
            <a:ext cx="32028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8" name="Google Shape;1908;p132"/>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9" name="Google Shape;1909;p132"/>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2" name="Google Shape;72;p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73" name="Google Shape;73;p15"/>
          <p:cNvGrpSpPr/>
          <p:nvPr/>
        </p:nvGrpSpPr>
        <p:grpSpPr>
          <a:xfrm>
            <a:off x="7848585" y="4616745"/>
            <a:ext cx="948486" cy="279733"/>
            <a:chOff x="20929561" y="12311319"/>
            <a:chExt cx="2529297" cy="745954"/>
          </a:xfrm>
        </p:grpSpPr>
        <p:grpSp>
          <p:nvGrpSpPr>
            <p:cNvPr id="74" name="Google Shape;74;p15"/>
            <p:cNvGrpSpPr/>
            <p:nvPr/>
          </p:nvGrpSpPr>
          <p:grpSpPr>
            <a:xfrm>
              <a:off x="20929561" y="12311319"/>
              <a:ext cx="2433857" cy="745954"/>
              <a:chOff x="20929561" y="12311319"/>
              <a:chExt cx="2433857" cy="745954"/>
            </a:xfrm>
          </p:grpSpPr>
          <p:sp>
            <p:nvSpPr>
              <p:cNvPr id="75" name="Google Shape;75;p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 name="Google Shape;76;p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77" name="Google Shape;77;p15"/>
              <p:cNvGrpSpPr/>
              <p:nvPr/>
            </p:nvGrpSpPr>
            <p:grpSpPr>
              <a:xfrm>
                <a:off x="22582537" y="12311321"/>
                <a:ext cx="780881" cy="745730"/>
                <a:chOff x="22582537" y="12311321"/>
                <a:chExt cx="780881" cy="745730"/>
              </a:xfrm>
            </p:grpSpPr>
            <p:grpSp>
              <p:nvGrpSpPr>
                <p:cNvPr id="78" name="Google Shape;78;p15"/>
                <p:cNvGrpSpPr/>
                <p:nvPr/>
              </p:nvGrpSpPr>
              <p:grpSpPr>
                <a:xfrm>
                  <a:off x="22582537" y="12311321"/>
                  <a:ext cx="780881" cy="745730"/>
                  <a:chOff x="22582537" y="12311321"/>
                  <a:chExt cx="780881" cy="745730"/>
                </a:xfrm>
              </p:grpSpPr>
              <p:sp>
                <p:nvSpPr>
                  <p:cNvPr id="79" name="Google Shape;79;p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0" name="Google Shape;80;p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1" name="Google Shape;81;p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2" name="Google Shape;82;p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910"/>
        <p:cNvGrpSpPr/>
        <p:nvPr/>
      </p:nvGrpSpPr>
      <p:grpSpPr>
        <a:xfrm>
          <a:off x="0" y="0"/>
          <a:ext cx="0" cy="0"/>
          <a:chOff x="0" y="0"/>
          <a:chExt cx="0" cy="0"/>
        </a:xfrm>
      </p:grpSpPr>
      <p:sp>
        <p:nvSpPr>
          <p:cNvPr id="1911" name="Google Shape;1911;p133"/>
          <p:cNvSpPr/>
          <p:nvPr/>
        </p:nvSpPr>
        <p:spPr>
          <a:xfrm>
            <a:off x="1186899" y="334252"/>
            <a:ext cx="6777300" cy="20157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2" name="Google Shape;1912;p133"/>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3" name="Google Shape;1913;p1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14" name="Google Shape;1914;p133"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915" name="Google Shape;1915;p133"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16" name="Google Shape;1916;p133"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17" name="Google Shape;1917;p133"/>
          <p:cNvSpPr txBox="1">
            <a:spLocks noGrp="1"/>
          </p:cNvSpPr>
          <p:nvPr>
            <p:ph type="title"/>
          </p:nvPr>
        </p:nvSpPr>
        <p:spPr>
          <a:xfrm>
            <a:off x="4740910" y="616519"/>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8" name="Google Shape;1918;p133"/>
          <p:cNvSpPr txBox="1">
            <a:spLocks noGrp="1"/>
          </p:cNvSpPr>
          <p:nvPr>
            <p:ph type="title" idx="2"/>
          </p:nvPr>
        </p:nvSpPr>
        <p:spPr>
          <a:xfrm>
            <a:off x="4740910" y="857605"/>
            <a:ext cx="30882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9" name="Google Shape;1919;p133"/>
          <p:cNvSpPr txBox="1">
            <a:spLocks noGrp="1"/>
          </p:cNvSpPr>
          <p:nvPr>
            <p:ph type="title" idx="3"/>
          </p:nvPr>
        </p:nvSpPr>
        <p:spPr>
          <a:xfrm>
            <a:off x="4740910" y="1560607"/>
            <a:ext cx="30882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0" name="Google Shape;1920;p133"/>
          <p:cNvSpPr txBox="1">
            <a:spLocks noGrp="1"/>
          </p:cNvSpPr>
          <p:nvPr>
            <p:ph type="title" idx="4"/>
          </p:nvPr>
        </p:nvSpPr>
        <p:spPr>
          <a:xfrm>
            <a:off x="1362061" y="2696381"/>
            <a:ext cx="31809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1" name="Google Shape;1921;p133"/>
          <p:cNvSpPr txBox="1">
            <a:spLocks noGrp="1"/>
          </p:cNvSpPr>
          <p:nvPr>
            <p:ph type="title" idx="5"/>
          </p:nvPr>
        </p:nvSpPr>
        <p:spPr>
          <a:xfrm>
            <a:off x="1353405" y="2980803"/>
            <a:ext cx="31809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2" name="Google Shape;1922;p133"/>
          <p:cNvSpPr txBox="1">
            <a:spLocks noGrp="1"/>
          </p:cNvSpPr>
          <p:nvPr>
            <p:ph type="title" idx="6"/>
          </p:nvPr>
        </p:nvSpPr>
        <p:spPr>
          <a:xfrm>
            <a:off x="1362061" y="3679716"/>
            <a:ext cx="31809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3" name="Google Shape;1923;p133"/>
          <p:cNvSpPr txBox="1">
            <a:spLocks noGrp="1"/>
          </p:cNvSpPr>
          <p:nvPr>
            <p:ph type="title" idx="7"/>
          </p:nvPr>
        </p:nvSpPr>
        <p:spPr>
          <a:xfrm>
            <a:off x="1362061" y="3850500"/>
            <a:ext cx="31809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4" name="Google Shape;1924;p133"/>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5" name="Google Shape;1925;p133"/>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926"/>
        <p:cNvGrpSpPr/>
        <p:nvPr/>
      </p:nvGrpSpPr>
      <p:grpSpPr>
        <a:xfrm>
          <a:off x="0" y="0"/>
          <a:ext cx="0" cy="0"/>
          <a:chOff x="0" y="0"/>
          <a:chExt cx="0" cy="0"/>
        </a:xfrm>
      </p:grpSpPr>
      <p:sp>
        <p:nvSpPr>
          <p:cNvPr id="1927" name="Google Shape;1927;p134"/>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8" name="Google Shape;1928;p134"/>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9" name="Google Shape;1929;p134"/>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30" name="Google Shape;1930;p134"/>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31" name="Google Shape;1931;p134"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sp>
        <p:nvSpPr>
          <p:cNvPr id="1932" name="Google Shape;1932;p134"/>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33" name="Google Shape;1933;p1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34" name="Google Shape;1934;p134"/>
          <p:cNvPicPr preferRelativeResize="0"/>
          <p:nvPr/>
        </p:nvPicPr>
        <p:blipFill rotWithShape="1">
          <a:blip r:embed="rId4">
            <a:alphaModFix/>
          </a:blip>
          <a:srcRect/>
          <a:stretch/>
        </p:blipFill>
        <p:spPr>
          <a:xfrm>
            <a:off x="6118333" y="1428035"/>
            <a:ext cx="2794271" cy="7060"/>
          </a:xfrm>
          <a:prstGeom prst="rect">
            <a:avLst/>
          </a:prstGeom>
          <a:noFill/>
          <a:ln>
            <a:noFill/>
          </a:ln>
        </p:spPr>
      </p:pic>
      <p:pic>
        <p:nvPicPr>
          <p:cNvPr id="1935" name="Google Shape;1935;p134"/>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1936" name="Google Shape;1936;p134"/>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1937" name="Google Shape;1937;p134"/>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938" name="Google Shape;1938;p134"/>
          <p:cNvSpPr txBox="1">
            <a:spLocks noGrp="1"/>
          </p:cNvSpPr>
          <p:nvPr>
            <p:ph type="subTitle" idx="2"/>
          </p:nvPr>
        </p:nvSpPr>
        <p:spPr>
          <a:xfrm>
            <a:off x="485346"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39" name="Google Shape;1939;p134"/>
          <p:cNvSpPr txBox="1">
            <a:spLocks noGrp="1"/>
          </p:cNvSpPr>
          <p:nvPr>
            <p:ph type="subTitle" idx="3"/>
          </p:nvPr>
        </p:nvSpPr>
        <p:spPr>
          <a:xfrm>
            <a:off x="479760"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0" name="Google Shape;1940;p134"/>
          <p:cNvSpPr txBox="1">
            <a:spLocks noGrp="1"/>
          </p:cNvSpPr>
          <p:nvPr>
            <p:ph type="subTitle" idx="4"/>
          </p:nvPr>
        </p:nvSpPr>
        <p:spPr>
          <a:xfrm>
            <a:off x="2206575" y="2866706"/>
            <a:ext cx="14913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1" name="Google Shape;1941;p134"/>
          <p:cNvSpPr txBox="1">
            <a:spLocks noGrp="1"/>
          </p:cNvSpPr>
          <p:nvPr>
            <p:ph type="subTitle" idx="5"/>
          </p:nvPr>
        </p:nvSpPr>
        <p:spPr>
          <a:xfrm>
            <a:off x="2200888" y="3403828"/>
            <a:ext cx="14913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2" name="Google Shape;1942;p134"/>
          <p:cNvSpPr txBox="1">
            <a:spLocks noGrp="1"/>
          </p:cNvSpPr>
          <p:nvPr>
            <p:ph type="subTitle" idx="6"/>
          </p:nvPr>
        </p:nvSpPr>
        <p:spPr>
          <a:xfrm>
            <a:off x="3978185"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3" name="Google Shape;1943;p134"/>
          <p:cNvSpPr txBox="1">
            <a:spLocks noGrp="1"/>
          </p:cNvSpPr>
          <p:nvPr>
            <p:ph type="subTitle" idx="7"/>
          </p:nvPr>
        </p:nvSpPr>
        <p:spPr>
          <a:xfrm>
            <a:off x="3972598"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4" name="Google Shape;1944;p134"/>
          <p:cNvSpPr txBox="1">
            <a:spLocks noGrp="1"/>
          </p:cNvSpPr>
          <p:nvPr>
            <p:ph type="title" idx="8" hasCustomPrompt="1"/>
          </p:nvPr>
        </p:nvSpPr>
        <p:spPr>
          <a:xfrm>
            <a:off x="6291230" y="643388"/>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5" name="Google Shape;1945;p134"/>
          <p:cNvSpPr txBox="1">
            <a:spLocks noGrp="1"/>
          </p:cNvSpPr>
          <p:nvPr>
            <p:ph type="subTitle" idx="9"/>
          </p:nvPr>
        </p:nvSpPr>
        <p:spPr>
          <a:xfrm>
            <a:off x="6291230" y="114893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6" name="Google Shape;1946;p134"/>
          <p:cNvSpPr txBox="1">
            <a:spLocks noGrp="1"/>
          </p:cNvSpPr>
          <p:nvPr>
            <p:ph type="title" idx="13" hasCustomPrompt="1"/>
          </p:nvPr>
        </p:nvSpPr>
        <p:spPr>
          <a:xfrm>
            <a:off x="6291230" y="1538507"/>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7" name="Google Shape;1947;p134"/>
          <p:cNvSpPr txBox="1">
            <a:spLocks noGrp="1"/>
          </p:cNvSpPr>
          <p:nvPr>
            <p:ph type="subTitle" idx="14"/>
          </p:nvPr>
        </p:nvSpPr>
        <p:spPr>
          <a:xfrm>
            <a:off x="6291230" y="204405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8" name="Google Shape;1948;p134"/>
          <p:cNvSpPr txBox="1">
            <a:spLocks noGrp="1"/>
          </p:cNvSpPr>
          <p:nvPr>
            <p:ph type="title" idx="15" hasCustomPrompt="1"/>
          </p:nvPr>
        </p:nvSpPr>
        <p:spPr>
          <a:xfrm>
            <a:off x="6291230" y="2488300"/>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9" name="Google Shape;1949;p134"/>
          <p:cNvSpPr txBox="1">
            <a:spLocks noGrp="1"/>
          </p:cNvSpPr>
          <p:nvPr>
            <p:ph type="subTitle" idx="16"/>
          </p:nvPr>
        </p:nvSpPr>
        <p:spPr>
          <a:xfrm>
            <a:off x="6291230" y="2993847"/>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50" name="Google Shape;1950;p134"/>
          <p:cNvSpPr txBox="1">
            <a:spLocks noGrp="1"/>
          </p:cNvSpPr>
          <p:nvPr>
            <p:ph type="title" idx="17" hasCustomPrompt="1"/>
          </p:nvPr>
        </p:nvSpPr>
        <p:spPr>
          <a:xfrm>
            <a:off x="6291230" y="3447259"/>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51" name="Google Shape;1951;p134"/>
          <p:cNvSpPr txBox="1">
            <a:spLocks noGrp="1"/>
          </p:cNvSpPr>
          <p:nvPr>
            <p:ph type="subTitle" idx="18"/>
          </p:nvPr>
        </p:nvSpPr>
        <p:spPr>
          <a:xfrm>
            <a:off x="6291230" y="3952805"/>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1952"/>
        <p:cNvGrpSpPr/>
        <p:nvPr/>
      </p:nvGrpSpPr>
      <p:grpSpPr>
        <a:xfrm>
          <a:off x="0" y="0"/>
          <a:ext cx="0" cy="0"/>
          <a:chOff x="0" y="0"/>
          <a:chExt cx="0" cy="0"/>
        </a:xfrm>
      </p:grpSpPr>
      <p:sp>
        <p:nvSpPr>
          <p:cNvPr id="1953" name="Google Shape;1953;p135"/>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4" name="Google Shape;1954;p135"/>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55" name="Google Shape;1955;p1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56" name="Google Shape;1956;p135"/>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7" name="Google Shape;1957;p135"/>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8" name="Google Shape;1958;p135"/>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59" name="Google Shape;1959;p135"/>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1960" name="Google Shape;1960;p135"/>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1961" name="Google Shape;1961;p135"/>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1962" name="Google Shape;1962;p135"/>
          <p:cNvSpPr>
            <a:spLocks noGrp="1"/>
          </p:cNvSpPr>
          <p:nvPr>
            <p:ph type="pic" idx="2"/>
          </p:nvPr>
        </p:nvSpPr>
        <p:spPr>
          <a:xfrm>
            <a:off x="315022" y="1317397"/>
            <a:ext cx="2851200" cy="2232600"/>
          </a:xfrm>
          <a:prstGeom prst="roundRect">
            <a:avLst>
              <a:gd name="adj" fmla="val 2191"/>
            </a:avLst>
          </a:prstGeom>
          <a:noFill/>
          <a:ln>
            <a:noFill/>
          </a:ln>
        </p:spPr>
      </p:sp>
      <p:sp>
        <p:nvSpPr>
          <p:cNvPr id="1963" name="Google Shape;1963;p135"/>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64" name="Google Shape;1964;p135"/>
          <p:cNvSpPr txBox="1"/>
          <p:nvPr/>
        </p:nvSpPr>
        <p:spPr>
          <a:xfrm>
            <a:off x="7330060" y="4653758"/>
            <a:ext cx="1624800" cy="861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65" name="Google Shape;1965;p135"/>
          <p:cNvSpPr txBox="1">
            <a:spLocks noGrp="1"/>
          </p:cNvSpPr>
          <p:nvPr>
            <p:ph type="subTitle" idx="3"/>
          </p:nvPr>
        </p:nvSpPr>
        <p:spPr>
          <a:xfrm>
            <a:off x="3432603"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6" name="Google Shape;1966;p135"/>
          <p:cNvSpPr txBox="1">
            <a:spLocks noGrp="1"/>
          </p:cNvSpPr>
          <p:nvPr>
            <p:ph type="subTitle" idx="4"/>
          </p:nvPr>
        </p:nvSpPr>
        <p:spPr>
          <a:xfrm>
            <a:off x="3442052"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7" name="Google Shape;1967;p135"/>
          <p:cNvSpPr txBox="1">
            <a:spLocks noGrp="1"/>
          </p:cNvSpPr>
          <p:nvPr>
            <p:ph type="subTitle" idx="5"/>
          </p:nvPr>
        </p:nvSpPr>
        <p:spPr>
          <a:xfrm>
            <a:off x="5327756"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8" name="Google Shape;1968;p135"/>
          <p:cNvSpPr txBox="1">
            <a:spLocks noGrp="1"/>
          </p:cNvSpPr>
          <p:nvPr>
            <p:ph type="subTitle" idx="6"/>
          </p:nvPr>
        </p:nvSpPr>
        <p:spPr>
          <a:xfrm>
            <a:off x="5339905"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9" name="Google Shape;1969;p135"/>
          <p:cNvSpPr txBox="1">
            <a:spLocks noGrp="1"/>
          </p:cNvSpPr>
          <p:nvPr>
            <p:ph type="subTitle" idx="7"/>
          </p:nvPr>
        </p:nvSpPr>
        <p:spPr>
          <a:xfrm>
            <a:off x="7192342"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70" name="Google Shape;1970;p135"/>
          <p:cNvSpPr txBox="1">
            <a:spLocks noGrp="1"/>
          </p:cNvSpPr>
          <p:nvPr>
            <p:ph type="subTitle" idx="8"/>
          </p:nvPr>
        </p:nvSpPr>
        <p:spPr>
          <a:xfrm>
            <a:off x="7237758" y="2772900"/>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71" name="Google Shape;1971;p135"/>
          <p:cNvSpPr txBox="1">
            <a:spLocks noGrp="1"/>
          </p:cNvSpPr>
          <p:nvPr>
            <p:ph type="title" idx="9" hasCustomPrompt="1"/>
          </p:nvPr>
        </p:nvSpPr>
        <p:spPr>
          <a:xfrm>
            <a:off x="432994"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2" name="Google Shape;1972;p135"/>
          <p:cNvSpPr txBox="1">
            <a:spLocks noGrp="1"/>
          </p:cNvSpPr>
          <p:nvPr>
            <p:ph type="subTitle" idx="13"/>
          </p:nvPr>
        </p:nvSpPr>
        <p:spPr>
          <a:xfrm>
            <a:off x="432994"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3" name="Google Shape;1973;p135"/>
          <p:cNvSpPr txBox="1">
            <a:spLocks noGrp="1"/>
          </p:cNvSpPr>
          <p:nvPr>
            <p:ph type="title" idx="14" hasCustomPrompt="1"/>
          </p:nvPr>
        </p:nvSpPr>
        <p:spPr>
          <a:xfrm>
            <a:off x="2612697" y="3797456"/>
            <a:ext cx="17400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4" name="Google Shape;1974;p135"/>
          <p:cNvSpPr txBox="1">
            <a:spLocks noGrp="1"/>
          </p:cNvSpPr>
          <p:nvPr>
            <p:ph type="subTitle" idx="15"/>
          </p:nvPr>
        </p:nvSpPr>
        <p:spPr>
          <a:xfrm>
            <a:off x="2612697" y="4152525"/>
            <a:ext cx="17400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5" name="Google Shape;1975;p135"/>
          <p:cNvSpPr txBox="1">
            <a:spLocks noGrp="1"/>
          </p:cNvSpPr>
          <p:nvPr>
            <p:ph type="title" idx="16" hasCustomPrompt="1"/>
          </p:nvPr>
        </p:nvSpPr>
        <p:spPr>
          <a:xfrm>
            <a:off x="4788398"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6" name="Google Shape;1976;p135"/>
          <p:cNvSpPr txBox="1">
            <a:spLocks noGrp="1"/>
          </p:cNvSpPr>
          <p:nvPr>
            <p:ph type="subTitle" idx="17"/>
          </p:nvPr>
        </p:nvSpPr>
        <p:spPr>
          <a:xfrm>
            <a:off x="4788398"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7" name="Google Shape;1977;p135"/>
          <p:cNvSpPr txBox="1">
            <a:spLocks noGrp="1"/>
          </p:cNvSpPr>
          <p:nvPr>
            <p:ph type="title" idx="18" hasCustomPrompt="1"/>
          </p:nvPr>
        </p:nvSpPr>
        <p:spPr>
          <a:xfrm>
            <a:off x="6964099"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8" name="Google Shape;1978;p135"/>
          <p:cNvSpPr txBox="1">
            <a:spLocks noGrp="1"/>
          </p:cNvSpPr>
          <p:nvPr>
            <p:ph type="subTitle" idx="19"/>
          </p:nvPr>
        </p:nvSpPr>
        <p:spPr>
          <a:xfrm>
            <a:off x="6964099"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1979"/>
        <p:cNvGrpSpPr/>
        <p:nvPr/>
      </p:nvGrpSpPr>
      <p:grpSpPr>
        <a:xfrm>
          <a:off x="0" y="0"/>
          <a:ext cx="0" cy="0"/>
          <a:chOff x="0" y="0"/>
          <a:chExt cx="0" cy="0"/>
        </a:xfrm>
      </p:grpSpPr>
      <p:sp>
        <p:nvSpPr>
          <p:cNvPr id="1980" name="Google Shape;1980;p13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1" name="Google Shape;1981;p136"/>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82" name="Google Shape;1982;p1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83" name="Google Shape;1983;p136"/>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4" name="Google Shape;1984;p136"/>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5" name="Google Shape;1985;p136"/>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86" name="Google Shape;1986;p136"/>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87" name="Google Shape;1987;p136"/>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88" name="Google Shape;1988;p136"/>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89" name="Google Shape;1989;p136"/>
          <p:cNvSpPr>
            <a:spLocks noGrp="1"/>
          </p:cNvSpPr>
          <p:nvPr>
            <p:ph type="pic" idx="2"/>
          </p:nvPr>
        </p:nvSpPr>
        <p:spPr>
          <a:xfrm>
            <a:off x="315022" y="1317397"/>
            <a:ext cx="2851200" cy="2232600"/>
          </a:xfrm>
          <a:prstGeom prst="roundRect">
            <a:avLst>
              <a:gd name="adj" fmla="val 2191"/>
            </a:avLst>
          </a:prstGeom>
          <a:noFill/>
          <a:ln>
            <a:noFill/>
          </a:ln>
        </p:spPr>
      </p:sp>
      <p:sp>
        <p:nvSpPr>
          <p:cNvPr id="1990" name="Google Shape;1990;p136"/>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91" name="Google Shape;1991;p136"/>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92" name="Google Shape;1992;p136"/>
          <p:cNvSpPr txBox="1">
            <a:spLocks noGrp="1"/>
          </p:cNvSpPr>
          <p:nvPr>
            <p:ph type="title" idx="3" hasCustomPrompt="1"/>
          </p:nvPr>
        </p:nvSpPr>
        <p:spPr>
          <a:xfrm>
            <a:off x="432994" y="3797456"/>
            <a:ext cx="18141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3" name="Google Shape;1993;p136"/>
          <p:cNvSpPr txBox="1">
            <a:spLocks noGrp="1"/>
          </p:cNvSpPr>
          <p:nvPr>
            <p:ph type="subTitle" idx="4"/>
          </p:nvPr>
        </p:nvSpPr>
        <p:spPr>
          <a:xfrm>
            <a:off x="432994"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4" name="Google Shape;1994;p136"/>
          <p:cNvSpPr txBox="1">
            <a:spLocks noGrp="1"/>
          </p:cNvSpPr>
          <p:nvPr>
            <p:ph type="title" idx="5" hasCustomPrompt="1"/>
          </p:nvPr>
        </p:nvSpPr>
        <p:spPr>
          <a:xfrm>
            <a:off x="2612697" y="3797456"/>
            <a:ext cx="184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5" name="Google Shape;1995;p136"/>
          <p:cNvSpPr txBox="1">
            <a:spLocks noGrp="1"/>
          </p:cNvSpPr>
          <p:nvPr>
            <p:ph type="subTitle" idx="6"/>
          </p:nvPr>
        </p:nvSpPr>
        <p:spPr>
          <a:xfrm>
            <a:off x="2612697"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6" name="Google Shape;1996;p136"/>
          <p:cNvSpPr txBox="1">
            <a:spLocks noGrp="1"/>
          </p:cNvSpPr>
          <p:nvPr>
            <p:ph type="title" idx="7" hasCustomPrompt="1"/>
          </p:nvPr>
        </p:nvSpPr>
        <p:spPr>
          <a:xfrm>
            <a:off x="4788398" y="3797456"/>
            <a:ext cx="17886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7" name="Google Shape;1997;p136"/>
          <p:cNvSpPr txBox="1">
            <a:spLocks noGrp="1"/>
          </p:cNvSpPr>
          <p:nvPr>
            <p:ph type="subTitle" idx="8"/>
          </p:nvPr>
        </p:nvSpPr>
        <p:spPr>
          <a:xfrm>
            <a:off x="4788398" y="4152525"/>
            <a:ext cx="17856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8" name="Google Shape;1998;p136"/>
          <p:cNvSpPr txBox="1">
            <a:spLocks noGrp="1"/>
          </p:cNvSpPr>
          <p:nvPr>
            <p:ph type="title" idx="9" hasCustomPrompt="1"/>
          </p:nvPr>
        </p:nvSpPr>
        <p:spPr>
          <a:xfrm>
            <a:off x="6964099" y="3797456"/>
            <a:ext cx="172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9" name="Google Shape;1999;p136"/>
          <p:cNvSpPr txBox="1">
            <a:spLocks noGrp="1"/>
          </p:cNvSpPr>
          <p:nvPr>
            <p:ph type="subTitle" idx="13"/>
          </p:nvPr>
        </p:nvSpPr>
        <p:spPr>
          <a:xfrm>
            <a:off x="6964099" y="4152525"/>
            <a:ext cx="17205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2000" name="Google Shape;2000;p136"/>
          <p:cNvSpPr txBox="1">
            <a:spLocks noGrp="1"/>
          </p:cNvSpPr>
          <p:nvPr>
            <p:ph type="subTitle" idx="14"/>
          </p:nvPr>
        </p:nvSpPr>
        <p:spPr>
          <a:xfrm>
            <a:off x="343260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1" name="Google Shape;2001;p136"/>
          <p:cNvSpPr txBox="1">
            <a:spLocks noGrp="1"/>
          </p:cNvSpPr>
          <p:nvPr>
            <p:ph type="subTitle" idx="15"/>
          </p:nvPr>
        </p:nvSpPr>
        <p:spPr>
          <a:xfrm>
            <a:off x="3442052"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2" name="Google Shape;2002;p136"/>
          <p:cNvSpPr txBox="1">
            <a:spLocks noGrp="1"/>
          </p:cNvSpPr>
          <p:nvPr>
            <p:ph type="subTitle" idx="16"/>
          </p:nvPr>
        </p:nvSpPr>
        <p:spPr>
          <a:xfrm>
            <a:off x="5327756"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3" name="Google Shape;2003;p136"/>
          <p:cNvSpPr txBox="1">
            <a:spLocks noGrp="1"/>
          </p:cNvSpPr>
          <p:nvPr>
            <p:ph type="subTitle" idx="17"/>
          </p:nvPr>
        </p:nvSpPr>
        <p:spPr>
          <a:xfrm>
            <a:off x="5339905"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4" name="Google Shape;2004;p136"/>
          <p:cNvSpPr txBox="1">
            <a:spLocks noGrp="1"/>
          </p:cNvSpPr>
          <p:nvPr>
            <p:ph type="subTitle" idx="18"/>
          </p:nvPr>
        </p:nvSpPr>
        <p:spPr>
          <a:xfrm>
            <a:off x="719234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5" name="Google Shape;2005;p136"/>
          <p:cNvSpPr txBox="1">
            <a:spLocks noGrp="1"/>
          </p:cNvSpPr>
          <p:nvPr>
            <p:ph type="subTitle" idx="19"/>
          </p:nvPr>
        </p:nvSpPr>
        <p:spPr>
          <a:xfrm>
            <a:off x="7237758" y="2772900"/>
            <a:ext cx="1420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grpSp>
        <p:nvGrpSpPr>
          <p:cNvPr id="2006" name="Google Shape;2006;p136"/>
          <p:cNvGrpSpPr/>
          <p:nvPr/>
        </p:nvGrpSpPr>
        <p:grpSpPr>
          <a:xfrm>
            <a:off x="3447260" y="1484016"/>
            <a:ext cx="321804" cy="398833"/>
            <a:chOff x="457125" y="2391600"/>
            <a:chExt cx="78750" cy="97600"/>
          </a:xfrm>
        </p:grpSpPr>
        <p:sp>
          <p:nvSpPr>
            <p:cNvPr id="2007" name="Google Shape;2007;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8" name="Google Shape;2008;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9" name="Google Shape;2009;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0" name="Google Shape;2010;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1" name="Google Shape;2011;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2" name="Google Shape;2012;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3" name="Google Shape;2013;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14" name="Google Shape;2014;p136"/>
          <p:cNvGrpSpPr/>
          <p:nvPr/>
        </p:nvGrpSpPr>
        <p:grpSpPr>
          <a:xfrm>
            <a:off x="5338898" y="1484016"/>
            <a:ext cx="321804" cy="398833"/>
            <a:chOff x="457125" y="2391600"/>
            <a:chExt cx="78750" cy="97600"/>
          </a:xfrm>
        </p:grpSpPr>
        <p:sp>
          <p:nvSpPr>
            <p:cNvPr id="2015" name="Google Shape;2015;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6" name="Google Shape;2016;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7" name="Google Shape;2017;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8" name="Google Shape;2018;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9" name="Google Shape;2019;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0" name="Google Shape;2020;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1" name="Google Shape;2021;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22" name="Google Shape;2022;p136"/>
          <p:cNvGrpSpPr/>
          <p:nvPr/>
        </p:nvGrpSpPr>
        <p:grpSpPr>
          <a:xfrm>
            <a:off x="7230537" y="1484016"/>
            <a:ext cx="321804" cy="398833"/>
            <a:chOff x="457125" y="2391600"/>
            <a:chExt cx="78750" cy="97600"/>
          </a:xfrm>
        </p:grpSpPr>
        <p:sp>
          <p:nvSpPr>
            <p:cNvPr id="2023" name="Google Shape;2023;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4" name="Google Shape;2024;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5" name="Google Shape;2025;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6" name="Google Shape;2026;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7" name="Google Shape;2027;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8" name="Google Shape;2028;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9" name="Google Shape;2029;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2030"/>
        <p:cNvGrpSpPr/>
        <p:nvPr/>
      </p:nvGrpSpPr>
      <p:grpSpPr>
        <a:xfrm>
          <a:off x="0" y="0"/>
          <a:ext cx="0" cy="0"/>
          <a:chOff x="0" y="0"/>
          <a:chExt cx="0" cy="0"/>
        </a:xfrm>
      </p:grpSpPr>
      <p:sp>
        <p:nvSpPr>
          <p:cNvPr id="2031" name="Google Shape;2031;p137"/>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2" name="Google Shape;2032;p137"/>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3" name="Google Shape;2033;p1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34" name="Google Shape;2034;p137"/>
          <p:cNvSpPr>
            <a:spLocks noGrp="1"/>
          </p:cNvSpPr>
          <p:nvPr>
            <p:ph type="pic" idx="2"/>
          </p:nvPr>
        </p:nvSpPr>
        <p:spPr>
          <a:xfrm>
            <a:off x="5239004" y="1039761"/>
            <a:ext cx="3596700" cy="3518100"/>
          </a:xfrm>
          <a:prstGeom prst="roundRect">
            <a:avLst>
              <a:gd name="adj" fmla="val 2719"/>
            </a:avLst>
          </a:prstGeom>
          <a:noFill/>
          <a:ln>
            <a:noFill/>
          </a:ln>
        </p:spPr>
      </p:sp>
      <p:sp>
        <p:nvSpPr>
          <p:cNvPr id="2035" name="Google Shape;2035;p137"/>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2036"/>
        <p:cNvGrpSpPr/>
        <p:nvPr/>
      </p:nvGrpSpPr>
      <p:grpSpPr>
        <a:xfrm>
          <a:off x="0" y="0"/>
          <a:ext cx="0" cy="0"/>
          <a:chOff x="0" y="0"/>
          <a:chExt cx="0" cy="0"/>
        </a:xfrm>
      </p:grpSpPr>
      <p:sp>
        <p:nvSpPr>
          <p:cNvPr id="2037" name="Google Shape;2037;p138"/>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8" name="Google Shape;2038;p138"/>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9" name="Google Shape;2039;p1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40" name="Google Shape;2040;p138"/>
          <p:cNvSpPr>
            <a:spLocks noGrp="1"/>
          </p:cNvSpPr>
          <p:nvPr>
            <p:ph type="pic" idx="2"/>
          </p:nvPr>
        </p:nvSpPr>
        <p:spPr>
          <a:xfrm>
            <a:off x="5239004" y="1039761"/>
            <a:ext cx="3596700" cy="3518100"/>
          </a:xfrm>
          <a:prstGeom prst="roundRect">
            <a:avLst>
              <a:gd name="adj" fmla="val 2719"/>
            </a:avLst>
          </a:prstGeom>
          <a:noFill/>
          <a:ln>
            <a:noFill/>
          </a:ln>
        </p:spPr>
      </p:sp>
      <p:sp>
        <p:nvSpPr>
          <p:cNvPr id="2041" name="Google Shape;2041;p138"/>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2042"/>
        <p:cNvGrpSpPr/>
        <p:nvPr/>
      </p:nvGrpSpPr>
      <p:grpSpPr>
        <a:xfrm>
          <a:off x="0" y="0"/>
          <a:ext cx="0" cy="0"/>
          <a:chOff x="0" y="0"/>
          <a:chExt cx="0" cy="0"/>
        </a:xfrm>
      </p:grpSpPr>
      <p:sp>
        <p:nvSpPr>
          <p:cNvPr id="2043" name="Google Shape;2043;p139"/>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44" name="Google Shape;2044;p1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45" name="Google Shape;2045;p1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46" name="Google Shape;2046;p139"/>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47" name="Google Shape;2047;p139"/>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48" name="Google Shape;2048;p139"/>
          <p:cNvSpPr txBox="1">
            <a:spLocks noGrp="1"/>
          </p:cNvSpPr>
          <p:nvPr>
            <p:ph type="subTitle" idx="1"/>
          </p:nvPr>
        </p:nvSpPr>
        <p:spPr>
          <a:xfrm>
            <a:off x="512821"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49" name="Google Shape;2049;p139"/>
          <p:cNvSpPr txBox="1">
            <a:spLocks noGrp="1"/>
          </p:cNvSpPr>
          <p:nvPr>
            <p:ph type="subTitle" idx="2"/>
          </p:nvPr>
        </p:nvSpPr>
        <p:spPr>
          <a:xfrm>
            <a:off x="512821"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0" name="Google Shape;2050;p139"/>
          <p:cNvSpPr txBox="1">
            <a:spLocks noGrp="1"/>
          </p:cNvSpPr>
          <p:nvPr>
            <p:ph type="subTitle" idx="3"/>
          </p:nvPr>
        </p:nvSpPr>
        <p:spPr>
          <a:xfrm>
            <a:off x="512821"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1" name="Google Shape;2051;p139"/>
          <p:cNvSpPr txBox="1">
            <a:spLocks noGrp="1"/>
          </p:cNvSpPr>
          <p:nvPr>
            <p:ph type="subTitle" idx="4"/>
          </p:nvPr>
        </p:nvSpPr>
        <p:spPr>
          <a:xfrm>
            <a:off x="4483465"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2" name="Google Shape;2052;p139"/>
          <p:cNvSpPr txBox="1">
            <a:spLocks noGrp="1"/>
          </p:cNvSpPr>
          <p:nvPr>
            <p:ph type="subTitle" idx="5"/>
          </p:nvPr>
        </p:nvSpPr>
        <p:spPr>
          <a:xfrm>
            <a:off x="4483465"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3" name="Google Shape;2053;p139"/>
          <p:cNvSpPr txBox="1">
            <a:spLocks noGrp="1"/>
          </p:cNvSpPr>
          <p:nvPr>
            <p:ph type="subTitle" idx="6"/>
          </p:nvPr>
        </p:nvSpPr>
        <p:spPr>
          <a:xfrm>
            <a:off x="4483465"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2054"/>
        <p:cNvGrpSpPr/>
        <p:nvPr/>
      </p:nvGrpSpPr>
      <p:grpSpPr>
        <a:xfrm>
          <a:off x="0" y="0"/>
          <a:ext cx="0" cy="0"/>
          <a:chOff x="0" y="0"/>
          <a:chExt cx="0" cy="0"/>
        </a:xfrm>
      </p:grpSpPr>
      <p:sp>
        <p:nvSpPr>
          <p:cNvPr id="2055" name="Google Shape;2055;p140"/>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56" name="Google Shape;2056;p140"/>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57" name="Google Shape;2057;p1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58" name="Google Shape;2058;p140"/>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59" name="Google Shape;2059;p140"/>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60" name="Google Shape;2060;p140"/>
          <p:cNvSpPr txBox="1">
            <a:spLocks noGrp="1"/>
          </p:cNvSpPr>
          <p:nvPr>
            <p:ph type="subTitle" idx="1"/>
          </p:nvPr>
        </p:nvSpPr>
        <p:spPr>
          <a:xfrm>
            <a:off x="1000257"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1" name="Google Shape;2061;p140"/>
          <p:cNvSpPr txBox="1">
            <a:spLocks noGrp="1"/>
          </p:cNvSpPr>
          <p:nvPr>
            <p:ph type="subTitle" idx="2"/>
          </p:nvPr>
        </p:nvSpPr>
        <p:spPr>
          <a:xfrm>
            <a:off x="1000257"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2" name="Google Shape;2062;p140"/>
          <p:cNvSpPr txBox="1">
            <a:spLocks noGrp="1"/>
          </p:cNvSpPr>
          <p:nvPr>
            <p:ph type="subTitle" idx="3"/>
          </p:nvPr>
        </p:nvSpPr>
        <p:spPr>
          <a:xfrm>
            <a:off x="1000257"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3" name="Google Shape;2063;p140"/>
          <p:cNvSpPr txBox="1">
            <a:spLocks noGrp="1"/>
          </p:cNvSpPr>
          <p:nvPr>
            <p:ph type="subTitle" idx="4"/>
          </p:nvPr>
        </p:nvSpPr>
        <p:spPr>
          <a:xfrm>
            <a:off x="4978030"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4" name="Google Shape;2064;p140"/>
          <p:cNvSpPr txBox="1">
            <a:spLocks noGrp="1"/>
          </p:cNvSpPr>
          <p:nvPr>
            <p:ph type="subTitle" idx="5"/>
          </p:nvPr>
        </p:nvSpPr>
        <p:spPr>
          <a:xfrm>
            <a:off x="4978030"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5" name="Google Shape;2065;p140"/>
          <p:cNvSpPr txBox="1">
            <a:spLocks noGrp="1"/>
          </p:cNvSpPr>
          <p:nvPr>
            <p:ph type="subTitle" idx="6"/>
          </p:nvPr>
        </p:nvSpPr>
        <p:spPr>
          <a:xfrm>
            <a:off x="4978030"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6" name="Google Shape;2066;p140"/>
          <p:cNvSpPr txBox="1">
            <a:spLocks noGrp="1"/>
          </p:cNvSpPr>
          <p:nvPr>
            <p:ph type="title" idx="7" hasCustomPrompt="1"/>
          </p:nvPr>
        </p:nvSpPr>
        <p:spPr>
          <a:xfrm>
            <a:off x="372046" y="2123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7" name="Google Shape;2067;p140"/>
          <p:cNvSpPr txBox="1">
            <a:spLocks noGrp="1"/>
          </p:cNvSpPr>
          <p:nvPr>
            <p:ph type="title" idx="8" hasCustomPrompt="1"/>
          </p:nvPr>
        </p:nvSpPr>
        <p:spPr>
          <a:xfrm>
            <a:off x="372046" y="298912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8" name="Google Shape;2068;p140"/>
          <p:cNvSpPr txBox="1">
            <a:spLocks noGrp="1"/>
          </p:cNvSpPr>
          <p:nvPr>
            <p:ph type="title" idx="9" hasCustomPrompt="1"/>
          </p:nvPr>
        </p:nvSpPr>
        <p:spPr>
          <a:xfrm>
            <a:off x="372046" y="388813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9" name="Google Shape;2069;p140"/>
          <p:cNvSpPr txBox="1">
            <a:spLocks noGrp="1"/>
          </p:cNvSpPr>
          <p:nvPr>
            <p:ph type="title" idx="13" hasCustomPrompt="1"/>
          </p:nvPr>
        </p:nvSpPr>
        <p:spPr>
          <a:xfrm>
            <a:off x="4387041" y="214227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0" name="Google Shape;2070;p140"/>
          <p:cNvSpPr txBox="1">
            <a:spLocks noGrp="1"/>
          </p:cNvSpPr>
          <p:nvPr>
            <p:ph type="title" idx="14" hasCustomPrompt="1"/>
          </p:nvPr>
        </p:nvSpPr>
        <p:spPr>
          <a:xfrm>
            <a:off x="4387041" y="300744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1" name="Google Shape;2071;p140"/>
          <p:cNvSpPr txBox="1">
            <a:spLocks noGrp="1"/>
          </p:cNvSpPr>
          <p:nvPr>
            <p:ph type="title" idx="15" hasCustomPrompt="1"/>
          </p:nvPr>
        </p:nvSpPr>
        <p:spPr>
          <a:xfrm>
            <a:off x="4387041" y="390645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2072"/>
        <p:cNvGrpSpPr/>
        <p:nvPr/>
      </p:nvGrpSpPr>
      <p:grpSpPr>
        <a:xfrm>
          <a:off x="0" y="0"/>
          <a:ext cx="0" cy="0"/>
          <a:chOff x="0" y="0"/>
          <a:chExt cx="0" cy="0"/>
        </a:xfrm>
      </p:grpSpPr>
      <p:sp>
        <p:nvSpPr>
          <p:cNvPr id="2073" name="Google Shape;2073;p141"/>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74" name="Google Shape;2074;p141"/>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75" name="Google Shape;2075;p1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76" name="Google Shape;2076;p141"/>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2077" name="Google Shape;2077;p141"/>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2078" name="Google Shape;2078;p141"/>
          <p:cNvSpPr txBox="1">
            <a:spLocks noGrp="1"/>
          </p:cNvSpPr>
          <p:nvPr>
            <p:ph type="title" idx="2" hasCustomPrompt="1"/>
          </p:nvPr>
        </p:nvSpPr>
        <p:spPr>
          <a:xfrm>
            <a:off x="390361"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9" name="Google Shape;2079;p141"/>
          <p:cNvSpPr txBox="1">
            <a:spLocks noGrp="1"/>
          </p:cNvSpPr>
          <p:nvPr>
            <p:ph type="title" idx="3" hasCustomPrompt="1"/>
          </p:nvPr>
        </p:nvSpPr>
        <p:spPr>
          <a:xfrm>
            <a:off x="4405357"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0" name="Google Shape;2080;p141"/>
          <p:cNvSpPr txBox="1">
            <a:spLocks noGrp="1"/>
          </p:cNvSpPr>
          <p:nvPr>
            <p:ph type="title" idx="4" hasCustomPrompt="1"/>
          </p:nvPr>
        </p:nvSpPr>
        <p:spPr>
          <a:xfrm>
            <a:off x="381204"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1" name="Google Shape;2081;p141"/>
          <p:cNvSpPr txBox="1">
            <a:spLocks noGrp="1"/>
          </p:cNvSpPr>
          <p:nvPr>
            <p:ph type="title" idx="5" hasCustomPrompt="1"/>
          </p:nvPr>
        </p:nvSpPr>
        <p:spPr>
          <a:xfrm>
            <a:off x="390361"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2" name="Google Shape;2082;p141"/>
          <p:cNvSpPr txBox="1">
            <a:spLocks noGrp="1"/>
          </p:cNvSpPr>
          <p:nvPr>
            <p:ph type="title" idx="6" hasCustomPrompt="1"/>
          </p:nvPr>
        </p:nvSpPr>
        <p:spPr>
          <a:xfrm>
            <a:off x="4396199"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3" name="Google Shape;2083;p141"/>
          <p:cNvSpPr txBox="1">
            <a:spLocks noGrp="1"/>
          </p:cNvSpPr>
          <p:nvPr>
            <p:ph type="title" idx="7" hasCustomPrompt="1"/>
          </p:nvPr>
        </p:nvSpPr>
        <p:spPr>
          <a:xfrm>
            <a:off x="4405357"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4" name="Google Shape;2084;p141"/>
          <p:cNvSpPr txBox="1">
            <a:spLocks noGrp="1"/>
          </p:cNvSpPr>
          <p:nvPr>
            <p:ph type="subTitle" idx="1"/>
          </p:nvPr>
        </p:nvSpPr>
        <p:spPr>
          <a:xfrm>
            <a:off x="982822" y="2076019"/>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5" name="Google Shape;2085;p141"/>
          <p:cNvSpPr txBox="1">
            <a:spLocks noGrp="1"/>
          </p:cNvSpPr>
          <p:nvPr>
            <p:ph type="subTitle" idx="8"/>
          </p:nvPr>
        </p:nvSpPr>
        <p:spPr>
          <a:xfrm>
            <a:off x="982822" y="3090131"/>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6" name="Google Shape;2086;p141"/>
          <p:cNvSpPr txBox="1">
            <a:spLocks noGrp="1"/>
          </p:cNvSpPr>
          <p:nvPr>
            <p:ph type="subTitle" idx="9"/>
          </p:nvPr>
        </p:nvSpPr>
        <p:spPr>
          <a:xfrm>
            <a:off x="982822" y="4109738"/>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7" name="Google Shape;2087;p141"/>
          <p:cNvSpPr txBox="1">
            <a:spLocks noGrp="1"/>
          </p:cNvSpPr>
          <p:nvPr>
            <p:ph type="subTitle" idx="13"/>
          </p:nvPr>
        </p:nvSpPr>
        <p:spPr>
          <a:xfrm>
            <a:off x="4959161" y="2076019"/>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8" name="Google Shape;2088;p141"/>
          <p:cNvSpPr txBox="1">
            <a:spLocks noGrp="1"/>
          </p:cNvSpPr>
          <p:nvPr>
            <p:ph type="subTitle" idx="14"/>
          </p:nvPr>
        </p:nvSpPr>
        <p:spPr>
          <a:xfrm>
            <a:off x="4959161" y="3090131"/>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9" name="Google Shape;2089;p141"/>
          <p:cNvSpPr txBox="1">
            <a:spLocks noGrp="1"/>
          </p:cNvSpPr>
          <p:nvPr>
            <p:ph type="subTitle" idx="15"/>
          </p:nvPr>
        </p:nvSpPr>
        <p:spPr>
          <a:xfrm>
            <a:off x="4959161" y="4109738"/>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90" name="Google Shape;2090;p141"/>
          <p:cNvSpPr txBox="1">
            <a:spLocks noGrp="1"/>
          </p:cNvSpPr>
          <p:nvPr>
            <p:ph type="subTitle" idx="16"/>
          </p:nvPr>
        </p:nvSpPr>
        <p:spPr>
          <a:xfrm>
            <a:off x="953997" y="371896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1" name="Google Shape;2091;p141"/>
          <p:cNvSpPr txBox="1">
            <a:spLocks noGrp="1"/>
          </p:cNvSpPr>
          <p:nvPr>
            <p:ph type="subTitle" idx="17"/>
          </p:nvPr>
        </p:nvSpPr>
        <p:spPr>
          <a:xfrm>
            <a:off x="953997" y="171885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2" name="Google Shape;2092;p141"/>
          <p:cNvSpPr txBox="1">
            <a:spLocks noGrp="1"/>
          </p:cNvSpPr>
          <p:nvPr>
            <p:ph type="subTitle" idx="18"/>
          </p:nvPr>
        </p:nvSpPr>
        <p:spPr>
          <a:xfrm>
            <a:off x="953997" y="2723332"/>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3" name="Google Shape;2093;p141"/>
          <p:cNvSpPr txBox="1">
            <a:spLocks noGrp="1"/>
          </p:cNvSpPr>
          <p:nvPr>
            <p:ph type="subTitle" idx="19"/>
          </p:nvPr>
        </p:nvSpPr>
        <p:spPr>
          <a:xfrm>
            <a:off x="4947992" y="1718845"/>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4" name="Google Shape;2094;p141"/>
          <p:cNvSpPr txBox="1">
            <a:spLocks noGrp="1"/>
          </p:cNvSpPr>
          <p:nvPr>
            <p:ph type="subTitle" idx="20"/>
          </p:nvPr>
        </p:nvSpPr>
        <p:spPr>
          <a:xfrm>
            <a:off x="4947992" y="2723330"/>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5" name="Google Shape;2095;p141"/>
          <p:cNvSpPr txBox="1">
            <a:spLocks noGrp="1"/>
          </p:cNvSpPr>
          <p:nvPr>
            <p:ph type="subTitle" idx="21"/>
          </p:nvPr>
        </p:nvSpPr>
        <p:spPr>
          <a:xfrm>
            <a:off x="4947992" y="3718959"/>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2096"/>
        <p:cNvGrpSpPr/>
        <p:nvPr/>
      </p:nvGrpSpPr>
      <p:grpSpPr>
        <a:xfrm>
          <a:off x="0" y="0"/>
          <a:ext cx="0" cy="0"/>
          <a:chOff x="0" y="0"/>
          <a:chExt cx="0" cy="0"/>
        </a:xfrm>
      </p:grpSpPr>
      <p:sp>
        <p:nvSpPr>
          <p:cNvPr id="2097" name="Google Shape;2097;p142"/>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98" name="Google Shape;2098;p1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99" name="Google Shape;2099;p142"/>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00" name="Google Shape;2100;p142"/>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01" name="Google Shape;2101;p142"/>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02" name="Google Shape;2102;p142"/>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03" name="Google Shape;2103;p142"/>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04" name="Google Shape;2104;p142"/>
          <p:cNvSpPr txBox="1">
            <a:spLocks noGrp="1"/>
          </p:cNvSpPr>
          <p:nvPr>
            <p:ph type="title" idx="2"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5" name="Google Shape;2105;p142"/>
          <p:cNvSpPr txBox="1">
            <a:spLocks noGrp="1"/>
          </p:cNvSpPr>
          <p:nvPr>
            <p:ph type="title" idx="3"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6" name="Google Shape;2106;p142"/>
          <p:cNvSpPr txBox="1">
            <a:spLocks noGrp="1"/>
          </p:cNvSpPr>
          <p:nvPr>
            <p:ph type="title" idx="4"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7" name="Google Shape;2107;p142"/>
          <p:cNvSpPr txBox="1">
            <a:spLocks noGrp="1"/>
          </p:cNvSpPr>
          <p:nvPr>
            <p:ph type="title" idx="5"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8" name="Google Shape;2108;p142"/>
          <p:cNvSpPr txBox="1">
            <a:spLocks noGrp="1"/>
          </p:cNvSpPr>
          <p:nvPr>
            <p:ph type="title" idx="6"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9" name="Google Shape;2109;p142"/>
          <p:cNvSpPr txBox="1">
            <a:spLocks noGrp="1"/>
          </p:cNvSpPr>
          <p:nvPr>
            <p:ph type="subTitle" idx="1"/>
          </p:nvPr>
        </p:nvSpPr>
        <p:spPr>
          <a:xfrm>
            <a:off x="727790" y="1279931"/>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0" name="Google Shape;2110;p142"/>
          <p:cNvSpPr txBox="1">
            <a:spLocks noGrp="1"/>
          </p:cNvSpPr>
          <p:nvPr>
            <p:ph type="subTitle" idx="7"/>
          </p:nvPr>
        </p:nvSpPr>
        <p:spPr>
          <a:xfrm>
            <a:off x="727790" y="1852994"/>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1" name="Google Shape;2111;p142"/>
          <p:cNvSpPr txBox="1">
            <a:spLocks noGrp="1"/>
          </p:cNvSpPr>
          <p:nvPr>
            <p:ph type="subTitle" idx="8"/>
          </p:nvPr>
        </p:nvSpPr>
        <p:spPr>
          <a:xfrm>
            <a:off x="727790" y="2431159"/>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2" name="Google Shape;2112;p142"/>
          <p:cNvSpPr txBox="1">
            <a:spLocks noGrp="1"/>
          </p:cNvSpPr>
          <p:nvPr>
            <p:ph type="subTitle" idx="9"/>
          </p:nvPr>
        </p:nvSpPr>
        <p:spPr>
          <a:xfrm>
            <a:off x="727790" y="3023378"/>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3" name="Google Shape;2113;p142"/>
          <p:cNvSpPr txBox="1">
            <a:spLocks noGrp="1"/>
          </p:cNvSpPr>
          <p:nvPr>
            <p:ph type="subTitle" idx="13"/>
          </p:nvPr>
        </p:nvSpPr>
        <p:spPr>
          <a:xfrm>
            <a:off x="727790" y="3619172"/>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5" name="Google Shape;85;p16"/>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86" name="Google Shape;86;p16"/>
          <p:cNvGrpSpPr/>
          <p:nvPr/>
        </p:nvGrpSpPr>
        <p:grpSpPr>
          <a:xfrm>
            <a:off x="7848585" y="4616745"/>
            <a:ext cx="948486" cy="279733"/>
            <a:chOff x="20929561" y="12311319"/>
            <a:chExt cx="2529297" cy="745954"/>
          </a:xfrm>
        </p:grpSpPr>
        <p:grpSp>
          <p:nvGrpSpPr>
            <p:cNvPr id="87" name="Google Shape;87;p16"/>
            <p:cNvGrpSpPr/>
            <p:nvPr/>
          </p:nvGrpSpPr>
          <p:grpSpPr>
            <a:xfrm>
              <a:off x="20929561" y="12311319"/>
              <a:ext cx="2433857" cy="745954"/>
              <a:chOff x="20929561" y="12311319"/>
              <a:chExt cx="2433857" cy="745954"/>
            </a:xfrm>
          </p:grpSpPr>
          <p:sp>
            <p:nvSpPr>
              <p:cNvPr id="88" name="Google Shape;88;p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9" name="Google Shape;89;p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0" name="Google Shape;90;p16"/>
              <p:cNvGrpSpPr/>
              <p:nvPr/>
            </p:nvGrpSpPr>
            <p:grpSpPr>
              <a:xfrm>
                <a:off x="22582537" y="12311321"/>
                <a:ext cx="780881" cy="745730"/>
                <a:chOff x="22582537" y="12311321"/>
                <a:chExt cx="780881" cy="745730"/>
              </a:xfrm>
            </p:grpSpPr>
            <p:grpSp>
              <p:nvGrpSpPr>
                <p:cNvPr id="91" name="Google Shape;91;p16"/>
                <p:cNvGrpSpPr/>
                <p:nvPr/>
              </p:nvGrpSpPr>
              <p:grpSpPr>
                <a:xfrm>
                  <a:off x="22582537" y="12311321"/>
                  <a:ext cx="780881" cy="745730"/>
                  <a:chOff x="22582537" y="12311321"/>
                  <a:chExt cx="780881" cy="745730"/>
                </a:xfrm>
              </p:grpSpPr>
              <p:sp>
                <p:nvSpPr>
                  <p:cNvPr id="92" name="Google Shape;92;p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93" name="Google Shape;93;p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94" name="Google Shape;94;p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95" name="Google Shape;95;p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2114"/>
        <p:cNvGrpSpPr/>
        <p:nvPr/>
      </p:nvGrpSpPr>
      <p:grpSpPr>
        <a:xfrm>
          <a:off x="0" y="0"/>
          <a:ext cx="0" cy="0"/>
          <a:chOff x="0" y="0"/>
          <a:chExt cx="0" cy="0"/>
        </a:xfrm>
      </p:grpSpPr>
      <p:sp>
        <p:nvSpPr>
          <p:cNvPr id="2115" name="Google Shape;2115;p143"/>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16" name="Google Shape;2116;p1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17" name="Google Shape;2117;p143"/>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18" name="Google Shape;2118;p143"/>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19" name="Google Shape;2119;p143"/>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20" name="Google Shape;2120;p143"/>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21" name="Google Shape;2121;p143"/>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22" name="Google Shape;2122;p143"/>
          <p:cNvSpPr txBox="1">
            <a:spLocks noGrp="1"/>
          </p:cNvSpPr>
          <p:nvPr>
            <p:ph type="title" idx="2" hasCustomPrompt="1"/>
          </p:nvPr>
        </p:nvSpPr>
        <p:spPr>
          <a:xfrm>
            <a:off x="4735895" y="115221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3" name="Google Shape;2123;p143"/>
          <p:cNvSpPr txBox="1">
            <a:spLocks noGrp="1"/>
          </p:cNvSpPr>
          <p:nvPr>
            <p:ph type="title" idx="3" hasCustomPrompt="1"/>
          </p:nvPr>
        </p:nvSpPr>
        <p:spPr>
          <a:xfrm>
            <a:off x="4735895" y="1734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4" name="Google Shape;2124;p143"/>
          <p:cNvSpPr txBox="1">
            <a:spLocks noGrp="1"/>
          </p:cNvSpPr>
          <p:nvPr>
            <p:ph type="title" idx="4" hasCustomPrompt="1"/>
          </p:nvPr>
        </p:nvSpPr>
        <p:spPr>
          <a:xfrm>
            <a:off x="4735895" y="231799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5" name="Google Shape;2125;p143"/>
          <p:cNvSpPr txBox="1">
            <a:spLocks noGrp="1"/>
          </p:cNvSpPr>
          <p:nvPr>
            <p:ph type="title" idx="5" hasCustomPrompt="1"/>
          </p:nvPr>
        </p:nvSpPr>
        <p:spPr>
          <a:xfrm>
            <a:off x="4730864"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6" name="Google Shape;2126;p143"/>
          <p:cNvSpPr txBox="1">
            <a:spLocks noGrp="1"/>
          </p:cNvSpPr>
          <p:nvPr>
            <p:ph type="title" idx="6" hasCustomPrompt="1"/>
          </p:nvPr>
        </p:nvSpPr>
        <p:spPr>
          <a:xfrm>
            <a:off x="4735895" y="3493496"/>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7" name="Google Shape;2127;p143"/>
          <p:cNvSpPr txBox="1">
            <a:spLocks noGrp="1"/>
          </p:cNvSpPr>
          <p:nvPr>
            <p:ph type="subTitle" idx="1"/>
          </p:nvPr>
        </p:nvSpPr>
        <p:spPr>
          <a:xfrm>
            <a:off x="727790" y="1279931"/>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8" name="Google Shape;2128;p143"/>
          <p:cNvSpPr txBox="1">
            <a:spLocks noGrp="1"/>
          </p:cNvSpPr>
          <p:nvPr>
            <p:ph type="subTitle" idx="7"/>
          </p:nvPr>
        </p:nvSpPr>
        <p:spPr>
          <a:xfrm>
            <a:off x="727790" y="1852994"/>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9" name="Google Shape;2129;p143"/>
          <p:cNvSpPr txBox="1">
            <a:spLocks noGrp="1"/>
          </p:cNvSpPr>
          <p:nvPr>
            <p:ph type="subTitle" idx="8"/>
          </p:nvPr>
        </p:nvSpPr>
        <p:spPr>
          <a:xfrm>
            <a:off x="727790" y="2431159"/>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0" name="Google Shape;2130;p143"/>
          <p:cNvSpPr txBox="1">
            <a:spLocks noGrp="1"/>
          </p:cNvSpPr>
          <p:nvPr>
            <p:ph type="subTitle" idx="9"/>
          </p:nvPr>
        </p:nvSpPr>
        <p:spPr>
          <a:xfrm>
            <a:off x="727790" y="3023378"/>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1" name="Google Shape;2131;p143"/>
          <p:cNvSpPr txBox="1">
            <a:spLocks noGrp="1"/>
          </p:cNvSpPr>
          <p:nvPr>
            <p:ph type="subTitle" idx="13"/>
          </p:nvPr>
        </p:nvSpPr>
        <p:spPr>
          <a:xfrm>
            <a:off x="727790" y="3619172"/>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2" name="Google Shape;2132;p143"/>
          <p:cNvSpPr txBox="1">
            <a:spLocks noGrp="1"/>
          </p:cNvSpPr>
          <p:nvPr>
            <p:ph type="subTitle" idx="14"/>
          </p:nvPr>
        </p:nvSpPr>
        <p:spPr>
          <a:xfrm>
            <a:off x="5309168" y="1279931"/>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3" name="Google Shape;2133;p143"/>
          <p:cNvSpPr txBox="1">
            <a:spLocks noGrp="1"/>
          </p:cNvSpPr>
          <p:nvPr>
            <p:ph type="subTitle" idx="15"/>
          </p:nvPr>
        </p:nvSpPr>
        <p:spPr>
          <a:xfrm>
            <a:off x="5309168" y="1852994"/>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4" name="Google Shape;2134;p143"/>
          <p:cNvSpPr txBox="1">
            <a:spLocks noGrp="1"/>
          </p:cNvSpPr>
          <p:nvPr>
            <p:ph type="subTitle" idx="16"/>
          </p:nvPr>
        </p:nvSpPr>
        <p:spPr>
          <a:xfrm>
            <a:off x="5309168" y="2431159"/>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5" name="Google Shape;2135;p143"/>
          <p:cNvSpPr txBox="1">
            <a:spLocks noGrp="1"/>
          </p:cNvSpPr>
          <p:nvPr>
            <p:ph type="subTitle" idx="17"/>
          </p:nvPr>
        </p:nvSpPr>
        <p:spPr>
          <a:xfrm>
            <a:off x="5309168" y="3023378"/>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6" name="Google Shape;2136;p143"/>
          <p:cNvSpPr txBox="1">
            <a:spLocks noGrp="1"/>
          </p:cNvSpPr>
          <p:nvPr>
            <p:ph type="subTitle" idx="18"/>
          </p:nvPr>
        </p:nvSpPr>
        <p:spPr>
          <a:xfrm>
            <a:off x="5309168" y="3619172"/>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7" name="Google Shape;2137;p143"/>
          <p:cNvSpPr txBox="1">
            <a:spLocks noGrp="1"/>
          </p:cNvSpPr>
          <p:nvPr>
            <p:ph type="title" idx="19"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8" name="Google Shape;2138;p143"/>
          <p:cNvSpPr txBox="1">
            <a:spLocks noGrp="1"/>
          </p:cNvSpPr>
          <p:nvPr>
            <p:ph type="title" idx="20"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9" name="Google Shape;2139;p143"/>
          <p:cNvSpPr txBox="1">
            <a:spLocks noGrp="1"/>
          </p:cNvSpPr>
          <p:nvPr>
            <p:ph type="title" idx="21"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0" name="Google Shape;2140;p143"/>
          <p:cNvSpPr txBox="1">
            <a:spLocks noGrp="1"/>
          </p:cNvSpPr>
          <p:nvPr>
            <p:ph type="title" idx="22"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1" name="Google Shape;2141;p143"/>
          <p:cNvSpPr txBox="1">
            <a:spLocks noGrp="1"/>
          </p:cNvSpPr>
          <p:nvPr>
            <p:ph type="title" idx="23"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142"/>
        <p:cNvGrpSpPr/>
        <p:nvPr/>
      </p:nvGrpSpPr>
      <p:grpSpPr>
        <a:xfrm>
          <a:off x="0" y="0"/>
          <a:ext cx="0" cy="0"/>
          <a:chOff x="0" y="0"/>
          <a:chExt cx="0" cy="0"/>
        </a:xfrm>
      </p:grpSpPr>
      <p:sp>
        <p:nvSpPr>
          <p:cNvPr id="2143" name="Google Shape;2143;p144"/>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4" name="Google Shape;2144;p1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5" name="Google Shape;2145;p144"/>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8602" algn="l">
              <a:lnSpc>
                <a:spcPct val="87000"/>
              </a:lnSpc>
              <a:spcBef>
                <a:spcPts val="1350"/>
              </a:spcBef>
              <a:spcAft>
                <a:spcPts val="0"/>
              </a:spcAft>
              <a:buClr>
                <a:schemeClr val="accent1"/>
              </a:buClr>
              <a:buSzPts val="945"/>
              <a:buChar char="●"/>
              <a:defRPr sz="1050"/>
            </a:lvl1pPr>
            <a:lvl2pPr marL="914400" lvl="1" indent="-280031" algn="l">
              <a:lnSpc>
                <a:spcPct val="87000"/>
              </a:lnSpc>
              <a:spcBef>
                <a:spcPts val="1350"/>
              </a:spcBef>
              <a:spcAft>
                <a:spcPts val="0"/>
              </a:spcAft>
              <a:buClr>
                <a:schemeClr val="accent1"/>
              </a:buClr>
              <a:buSzPts val="810"/>
              <a:buChar char="●"/>
              <a:defRPr sz="900"/>
            </a:lvl2pPr>
            <a:lvl3pPr marL="1371600" lvl="2" indent="-271459" algn="l">
              <a:lnSpc>
                <a:spcPct val="87000"/>
              </a:lnSpc>
              <a:spcBef>
                <a:spcPts val="1350"/>
              </a:spcBef>
              <a:spcAft>
                <a:spcPts val="0"/>
              </a:spcAft>
              <a:buClr>
                <a:schemeClr val="accent1"/>
              </a:buClr>
              <a:buSzPts val="675"/>
              <a:buChar char="●"/>
              <a:defRPr sz="750"/>
            </a:lvl3pPr>
            <a:lvl4pPr marL="1828800" lvl="3" indent="-262887" algn="l">
              <a:lnSpc>
                <a:spcPct val="87000"/>
              </a:lnSpc>
              <a:spcBef>
                <a:spcPts val="1350"/>
              </a:spcBef>
              <a:spcAft>
                <a:spcPts val="0"/>
              </a:spcAft>
              <a:buClr>
                <a:schemeClr val="accent1"/>
              </a:buClr>
              <a:buSzPts val="540"/>
              <a:buChar char="●"/>
              <a:defRPr sz="600"/>
            </a:lvl4pPr>
            <a:lvl5pPr marL="2286000" lvl="4" indent="-254315" algn="l">
              <a:lnSpc>
                <a:spcPct val="87000"/>
              </a:lnSpc>
              <a:spcBef>
                <a:spcPts val="1350"/>
              </a:spcBef>
              <a:spcAft>
                <a:spcPts val="0"/>
              </a:spcAft>
              <a:buClr>
                <a:schemeClr val="accent1"/>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146"/>
        <p:cNvGrpSpPr/>
        <p:nvPr/>
      </p:nvGrpSpPr>
      <p:grpSpPr>
        <a:xfrm>
          <a:off x="0" y="0"/>
          <a:ext cx="0" cy="0"/>
          <a:chOff x="0" y="0"/>
          <a:chExt cx="0" cy="0"/>
        </a:xfrm>
      </p:grpSpPr>
      <p:sp>
        <p:nvSpPr>
          <p:cNvPr id="2147" name="Google Shape;2147;p145"/>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8" name="Google Shape;2148;p1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9" name="Google Shape;2149;p145"/>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300507" algn="l">
              <a:lnSpc>
                <a:spcPct val="94000"/>
              </a:lnSpc>
              <a:spcBef>
                <a:spcPts val="1350"/>
              </a:spcBef>
              <a:spcAft>
                <a:spcPts val="0"/>
              </a:spcAft>
              <a:buClr>
                <a:schemeClr val="accent1"/>
              </a:buClr>
              <a:buSzPts val="1132"/>
              <a:buChar char="●"/>
              <a:defRPr sz="1237"/>
            </a:lvl1pPr>
            <a:lvl2pPr marL="914400" lvl="1" indent="-291936" algn="l">
              <a:lnSpc>
                <a:spcPct val="94000"/>
              </a:lnSpc>
              <a:spcBef>
                <a:spcPts val="1350"/>
              </a:spcBef>
              <a:spcAft>
                <a:spcPts val="0"/>
              </a:spcAft>
              <a:buClr>
                <a:schemeClr val="accent1"/>
              </a:buClr>
              <a:buSzPts val="997"/>
              <a:buChar char="●"/>
              <a:defRPr sz="1087"/>
            </a:lvl2pPr>
            <a:lvl3pPr marL="1371600" lvl="2" indent="-283364" algn="l">
              <a:lnSpc>
                <a:spcPct val="94000"/>
              </a:lnSpc>
              <a:spcBef>
                <a:spcPts val="1350"/>
              </a:spcBef>
              <a:spcAft>
                <a:spcPts val="0"/>
              </a:spcAft>
              <a:buClr>
                <a:schemeClr val="accent1"/>
              </a:buClr>
              <a:buSzPts val="862"/>
              <a:buChar char="●"/>
              <a:defRPr sz="937"/>
            </a:lvl3pPr>
            <a:lvl4pPr marL="1828800" lvl="3" indent="-274792" algn="l">
              <a:lnSpc>
                <a:spcPct val="94000"/>
              </a:lnSpc>
              <a:spcBef>
                <a:spcPts val="1350"/>
              </a:spcBef>
              <a:spcAft>
                <a:spcPts val="0"/>
              </a:spcAft>
              <a:buClr>
                <a:schemeClr val="accent1"/>
              </a:buClr>
              <a:buSzPts val="727"/>
              <a:buChar char="●"/>
              <a:defRPr sz="787"/>
            </a:lvl4pPr>
            <a:lvl5pPr marL="2286000" lvl="4" indent="-266221" algn="l">
              <a:lnSpc>
                <a:spcPct val="94000"/>
              </a:lnSpc>
              <a:spcBef>
                <a:spcPts val="1350"/>
              </a:spcBef>
              <a:spcAft>
                <a:spcPts val="0"/>
              </a:spcAft>
              <a:buClr>
                <a:schemeClr val="accent1"/>
              </a:buClr>
              <a:buSzPts val="592"/>
              <a:buChar char="●"/>
              <a:defRPr sz="637"/>
            </a:lvl5pPr>
            <a:lvl6pPr marL="2743200" lvl="5" indent="-283364" algn="l">
              <a:lnSpc>
                <a:spcPct val="90000"/>
              </a:lnSpc>
              <a:spcBef>
                <a:spcPts val="375"/>
              </a:spcBef>
              <a:spcAft>
                <a:spcPts val="0"/>
              </a:spcAft>
              <a:buClr>
                <a:schemeClr val="dk1"/>
              </a:buClr>
              <a:buSzPts val="862"/>
              <a:buChar char="•"/>
              <a:defRPr sz="375"/>
            </a:lvl6pPr>
            <a:lvl7pPr marL="3200400" lvl="6" indent="-283364" algn="l">
              <a:lnSpc>
                <a:spcPct val="90000"/>
              </a:lnSpc>
              <a:spcBef>
                <a:spcPts val="375"/>
              </a:spcBef>
              <a:spcAft>
                <a:spcPts val="0"/>
              </a:spcAft>
              <a:buClr>
                <a:schemeClr val="dk1"/>
              </a:buClr>
              <a:buSzPts val="862"/>
              <a:buChar char="•"/>
              <a:defRPr sz="375"/>
            </a:lvl7pPr>
            <a:lvl8pPr marL="3657600" lvl="7" indent="-283364" algn="l">
              <a:lnSpc>
                <a:spcPct val="90000"/>
              </a:lnSpc>
              <a:spcBef>
                <a:spcPts val="375"/>
              </a:spcBef>
              <a:spcAft>
                <a:spcPts val="0"/>
              </a:spcAft>
              <a:buClr>
                <a:schemeClr val="dk1"/>
              </a:buClr>
              <a:buSzPts val="862"/>
              <a:buChar char="•"/>
              <a:defRPr sz="375"/>
            </a:lvl8pPr>
            <a:lvl9pPr marL="4114800" lvl="8" indent="-283364" algn="l">
              <a:lnSpc>
                <a:spcPct val="90000"/>
              </a:lnSpc>
              <a:spcBef>
                <a:spcPts val="375"/>
              </a:spcBef>
              <a:spcAft>
                <a:spcPts val="0"/>
              </a:spcAft>
              <a:buClr>
                <a:schemeClr val="dk1"/>
              </a:buClr>
              <a:buSzPts val="862"/>
              <a:buChar char="•"/>
              <a:defRPr sz="375"/>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150"/>
        <p:cNvGrpSpPr/>
        <p:nvPr/>
      </p:nvGrpSpPr>
      <p:grpSpPr>
        <a:xfrm>
          <a:off x="0" y="0"/>
          <a:ext cx="0" cy="0"/>
          <a:chOff x="0" y="0"/>
          <a:chExt cx="0" cy="0"/>
        </a:xfrm>
      </p:grpSpPr>
      <p:sp>
        <p:nvSpPr>
          <p:cNvPr id="2151" name="Google Shape;2151;p146"/>
          <p:cNvSpPr txBox="1">
            <a:spLocks noGrp="1"/>
          </p:cNvSpPr>
          <p:nvPr>
            <p:ph type="title"/>
          </p:nvPr>
        </p:nvSpPr>
        <p:spPr>
          <a:xfrm>
            <a:off x="316371" y="1332213"/>
            <a:ext cx="3300300" cy="20793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2" name="Google Shape;2152;p1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53" name="Google Shape;2153;p146"/>
          <p:cNvSpPr txBox="1">
            <a:spLocks noGrp="1"/>
          </p:cNvSpPr>
          <p:nvPr>
            <p:ph type="body" idx="1"/>
          </p:nvPr>
        </p:nvSpPr>
        <p:spPr>
          <a:xfrm>
            <a:off x="4487977" y="1762506"/>
            <a:ext cx="4107000" cy="16323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chemeClr val="accent4"/>
              </a:buClr>
              <a:buSzPts val="945"/>
              <a:buChar char="●"/>
              <a:defRPr sz="1050">
                <a:solidFill>
                  <a:schemeClr val="accent4"/>
                </a:solidFill>
              </a:defRPr>
            </a:lvl1pPr>
            <a:lvl2pPr marL="914400" lvl="1" indent="-280031" algn="l">
              <a:lnSpc>
                <a:spcPct val="95000"/>
              </a:lnSpc>
              <a:spcBef>
                <a:spcPts val="1350"/>
              </a:spcBef>
              <a:spcAft>
                <a:spcPts val="0"/>
              </a:spcAft>
              <a:buClr>
                <a:schemeClr val="accent4"/>
              </a:buClr>
              <a:buSzPts val="810"/>
              <a:buChar char="●"/>
              <a:defRPr sz="900">
                <a:solidFill>
                  <a:schemeClr val="accent4"/>
                </a:solidFill>
              </a:defRPr>
            </a:lvl2pPr>
            <a:lvl3pPr marL="1371600" lvl="2" indent="-271459" algn="l">
              <a:lnSpc>
                <a:spcPct val="95000"/>
              </a:lnSpc>
              <a:spcBef>
                <a:spcPts val="1350"/>
              </a:spcBef>
              <a:spcAft>
                <a:spcPts val="0"/>
              </a:spcAft>
              <a:buClr>
                <a:schemeClr val="accent4"/>
              </a:buClr>
              <a:buSzPts val="675"/>
              <a:buChar char="●"/>
              <a:defRPr sz="750">
                <a:solidFill>
                  <a:schemeClr val="accent4"/>
                </a:solidFill>
              </a:defRPr>
            </a:lvl3pPr>
            <a:lvl4pPr marL="1828800" lvl="3" indent="-262887" algn="l">
              <a:lnSpc>
                <a:spcPct val="95000"/>
              </a:lnSpc>
              <a:spcBef>
                <a:spcPts val="1350"/>
              </a:spcBef>
              <a:spcAft>
                <a:spcPts val="0"/>
              </a:spcAft>
              <a:buClr>
                <a:schemeClr val="accent4"/>
              </a:buClr>
              <a:buSzPts val="540"/>
              <a:buChar char="●"/>
              <a:defRPr sz="600">
                <a:solidFill>
                  <a:schemeClr val="accent4"/>
                </a:solidFill>
              </a:defRPr>
            </a:lvl4pPr>
            <a:lvl5pPr marL="2286000" lvl="4" indent="-254315" algn="l">
              <a:lnSpc>
                <a:spcPct val="95000"/>
              </a:lnSpc>
              <a:spcBef>
                <a:spcPts val="1350"/>
              </a:spcBef>
              <a:spcAft>
                <a:spcPts val="0"/>
              </a:spcAft>
              <a:buClr>
                <a:schemeClr val="accent4"/>
              </a:buClr>
              <a:buSzPts val="405"/>
              <a:buChar char="●"/>
              <a:defRPr sz="450">
                <a:solidFill>
                  <a:schemeClr val="accent4"/>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54" name="Google Shape;2154;p146"/>
          <p:cNvSpPr txBox="1">
            <a:spLocks noGrp="1"/>
          </p:cNvSpPr>
          <p:nvPr>
            <p:ph type="subTitle" idx="2"/>
          </p:nvPr>
        </p:nvSpPr>
        <p:spPr>
          <a:xfrm>
            <a:off x="4487977" y="1359427"/>
            <a:ext cx="41070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2155"/>
        <p:cNvGrpSpPr/>
        <p:nvPr/>
      </p:nvGrpSpPr>
      <p:grpSpPr>
        <a:xfrm>
          <a:off x="0" y="0"/>
          <a:ext cx="0" cy="0"/>
          <a:chOff x="0" y="0"/>
          <a:chExt cx="0" cy="0"/>
        </a:xfrm>
      </p:grpSpPr>
      <p:pic>
        <p:nvPicPr>
          <p:cNvPr id="2156" name="Google Shape;2156;p147"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157" name="Google Shape;2157;p147"/>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8" name="Google Shape;2158;p1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159" name="Google Shape;2159;p147"/>
          <p:cNvGrpSpPr/>
          <p:nvPr/>
        </p:nvGrpSpPr>
        <p:grpSpPr>
          <a:xfrm>
            <a:off x="8381796" y="4822425"/>
            <a:ext cx="537710" cy="158585"/>
            <a:chOff x="22351457" y="12859799"/>
            <a:chExt cx="1433894" cy="422893"/>
          </a:xfrm>
        </p:grpSpPr>
        <p:grpSp>
          <p:nvGrpSpPr>
            <p:cNvPr id="2160" name="Google Shape;2160;p147"/>
            <p:cNvGrpSpPr/>
            <p:nvPr/>
          </p:nvGrpSpPr>
          <p:grpSpPr>
            <a:xfrm>
              <a:off x="22351457" y="12859799"/>
              <a:ext cx="1379787" cy="422893"/>
              <a:chOff x="22351457" y="12859799"/>
              <a:chExt cx="1379787" cy="422893"/>
            </a:xfrm>
          </p:grpSpPr>
          <p:sp>
            <p:nvSpPr>
              <p:cNvPr id="2161" name="Google Shape;2161;p14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2" name="Google Shape;2162;p14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163" name="Google Shape;2163;p147"/>
              <p:cNvGrpSpPr/>
              <p:nvPr/>
            </p:nvGrpSpPr>
            <p:grpSpPr>
              <a:xfrm>
                <a:off x="23288552" y="12859801"/>
                <a:ext cx="442692" cy="422765"/>
                <a:chOff x="23288552" y="12859801"/>
                <a:chExt cx="442692" cy="422765"/>
              </a:xfrm>
            </p:grpSpPr>
            <p:grpSp>
              <p:nvGrpSpPr>
                <p:cNvPr id="2164" name="Google Shape;2164;p147"/>
                <p:cNvGrpSpPr/>
                <p:nvPr/>
              </p:nvGrpSpPr>
              <p:grpSpPr>
                <a:xfrm>
                  <a:off x="23288552" y="12859801"/>
                  <a:ext cx="442692" cy="422765"/>
                  <a:chOff x="23288552" y="12859801"/>
                  <a:chExt cx="442692" cy="422765"/>
                </a:xfrm>
              </p:grpSpPr>
              <p:sp>
                <p:nvSpPr>
                  <p:cNvPr id="2165" name="Google Shape;2165;p14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6" name="Google Shape;2166;p14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7" name="Google Shape;2167;p14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168" name="Google Shape;2168;p14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9" name="Google Shape;2169;p14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170" name="Google Shape;2170;p147"/>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95746" algn="l">
              <a:lnSpc>
                <a:spcPct val="89000"/>
              </a:lnSpc>
              <a:spcBef>
                <a:spcPts val="1350"/>
              </a:spcBef>
              <a:spcAft>
                <a:spcPts val="0"/>
              </a:spcAft>
              <a:buClr>
                <a:schemeClr val="accent1"/>
              </a:buClr>
              <a:buSzPts val="1057"/>
              <a:buChar char="●"/>
              <a:defRPr sz="1162"/>
            </a:lvl1pPr>
            <a:lvl2pPr marL="914400" lvl="1" indent="-287174" algn="l">
              <a:lnSpc>
                <a:spcPct val="89000"/>
              </a:lnSpc>
              <a:spcBef>
                <a:spcPts val="1350"/>
              </a:spcBef>
              <a:spcAft>
                <a:spcPts val="0"/>
              </a:spcAft>
              <a:buClr>
                <a:schemeClr val="accent1"/>
              </a:buClr>
              <a:buSzPts val="922"/>
              <a:buChar char="●"/>
              <a:defRPr sz="1012"/>
            </a:lvl2pPr>
            <a:lvl3pPr marL="1371600" lvl="2" indent="-278602" algn="l">
              <a:lnSpc>
                <a:spcPct val="89000"/>
              </a:lnSpc>
              <a:spcBef>
                <a:spcPts val="1350"/>
              </a:spcBef>
              <a:spcAft>
                <a:spcPts val="0"/>
              </a:spcAft>
              <a:buClr>
                <a:schemeClr val="accent1"/>
              </a:buClr>
              <a:buSzPts val="787"/>
              <a:buChar char="●"/>
              <a:defRPr sz="862"/>
            </a:lvl3pPr>
            <a:lvl4pPr marL="1828800" lvl="3" indent="-270030" algn="l">
              <a:lnSpc>
                <a:spcPct val="89000"/>
              </a:lnSpc>
              <a:spcBef>
                <a:spcPts val="1350"/>
              </a:spcBef>
              <a:spcAft>
                <a:spcPts val="0"/>
              </a:spcAft>
              <a:buClr>
                <a:schemeClr val="accent1"/>
              </a:buClr>
              <a:buSzPts val="652"/>
              <a:buChar char="●"/>
              <a:defRPr sz="712"/>
            </a:lvl4pPr>
            <a:lvl5pPr marL="2286000" lvl="4" indent="-261459" algn="l">
              <a:lnSpc>
                <a:spcPct val="89000"/>
              </a:lnSpc>
              <a:spcBef>
                <a:spcPts val="1350"/>
              </a:spcBef>
              <a:spcAft>
                <a:spcPts val="0"/>
              </a:spcAft>
              <a:buClr>
                <a:schemeClr val="accent1"/>
              </a:buClr>
              <a:buSzPts val="517"/>
              <a:buChar char="●"/>
              <a:defRPr sz="562"/>
            </a:lvl5pPr>
            <a:lvl6pPr marL="2743200" lvl="5" indent="-278602" algn="l">
              <a:lnSpc>
                <a:spcPct val="90000"/>
              </a:lnSpc>
              <a:spcBef>
                <a:spcPts val="375"/>
              </a:spcBef>
              <a:spcAft>
                <a:spcPts val="0"/>
              </a:spcAft>
              <a:buClr>
                <a:schemeClr val="dk1"/>
              </a:buClr>
              <a:buSzPts val="787"/>
              <a:buChar char="•"/>
              <a:defRPr sz="300"/>
            </a:lvl6pPr>
            <a:lvl7pPr marL="3200400" lvl="6" indent="-278602" algn="l">
              <a:lnSpc>
                <a:spcPct val="90000"/>
              </a:lnSpc>
              <a:spcBef>
                <a:spcPts val="375"/>
              </a:spcBef>
              <a:spcAft>
                <a:spcPts val="0"/>
              </a:spcAft>
              <a:buClr>
                <a:schemeClr val="dk1"/>
              </a:buClr>
              <a:buSzPts val="787"/>
              <a:buChar char="•"/>
              <a:defRPr sz="300"/>
            </a:lvl7pPr>
            <a:lvl8pPr marL="3657600" lvl="7" indent="-278602" algn="l">
              <a:lnSpc>
                <a:spcPct val="90000"/>
              </a:lnSpc>
              <a:spcBef>
                <a:spcPts val="375"/>
              </a:spcBef>
              <a:spcAft>
                <a:spcPts val="0"/>
              </a:spcAft>
              <a:buClr>
                <a:schemeClr val="dk1"/>
              </a:buClr>
              <a:buSzPts val="787"/>
              <a:buChar char="•"/>
              <a:defRPr sz="300"/>
            </a:lvl8pPr>
            <a:lvl9pPr marL="4114800" lvl="8" indent="-278602" algn="l">
              <a:lnSpc>
                <a:spcPct val="90000"/>
              </a:lnSpc>
              <a:spcBef>
                <a:spcPts val="375"/>
              </a:spcBef>
              <a:spcAft>
                <a:spcPts val="0"/>
              </a:spcAft>
              <a:buClr>
                <a:schemeClr val="dk1"/>
              </a:buClr>
              <a:buSzPts val="787"/>
              <a:buChar char="•"/>
              <a:defRPr sz="300"/>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2171"/>
        <p:cNvGrpSpPr/>
        <p:nvPr/>
      </p:nvGrpSpPr>
      <p:grpSpPr>
        <a:xfrm>
          <a:off x="0" y="0"/>
          <a:ext cx="0" cy="0"/>
          <a:chOff x="0" y="0"/>
          <a:chExt cx="0" cy="0"/>
        </a:xfrm>
      </p:grpSpPr>
      <p:sp>
        <p:nvSpPr>
          <p:cNvPr id="2172" name="Google Shape;2172;p148"/>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3" name="Google Shape;2173;p1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74" name="Google Shape;2174;p148"/>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75" name="Google Shape;2175;p148"/>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2176"/>
        <p:cNvGrpSpPr/>
        <p:nvPr/>
      </p:nvGrpSpPr>
      <p:grpSpPr>
        <a:xfrm>
          <a:off x="0" y="0"/>
          <a:ext cx="0" cy="0"/>
          <a:chOff x="0" y="0"/>
          <a:chExt cx="0" cy="0"/>
        </a:xfrm>
      </p:grpSpPr>
      <p:sp>
        <p:nvSpPr>
          <p:cNvPr id="2177" name="Google Shape;2177;p149"/>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178" name="Google Shape;2178;p149"/>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9" name="Google Shape;2179;p1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80" name="Google Shape;2180;p149"/>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2181" name="Google Shape;2181;p149"/>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2182" name="Google Shape;2182;p149"/>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2183" name="Google Shape;2183;p149"/>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84" name="Google Shape;2184;p149"/>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85" name="Google Shape;2185;p149"/>
          <p:cNvSpPr txBox="1">
            <a:spLocks noGrp="1"/>
          </p:cNvSpPr>
          <p:nvPr>
            <p:ph type="title" idx="3" hasCustomPrompt="1"/>
          </p:nvPr>
        </p:nvSpPr>
        <p:spPr>
          <a:xfrm>
            <a:off x="442153"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6" name="Google Shape;2186;p149"/>
          <p:cNvSpPr txBox="1">
            <a:spLocks noGrp="1"/>
          </p:cNvSpPr>
          <p:nvPr>
            <p:ph type="title" idx="4" hasCustomPrompt="1"/>
          </p:nvPr>
        </p:nvSpPr>
        <p:spPr>
          <a:xfrm>
            <a:off x="262633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7" name="Google Shape;2187;p149"/>
          <p:cNvSpPr txBox="1">
            <a:spLocks noGrp="1"/>
          </p:cNvSpPr>
          <p:nvPr>
            <p:ph type="title" idx="5" hasCustomPrompt="1"/>
          </p:nvPr>
        </p:nvSpPr>
        <p:spPr>
          <a:xfrm>
            <a:off x="4810505"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8" name="Google Shape;2188;p149"/>
          <p:cNvSpPr txBox="1">
            <a:spLocks noGrp="1"/>
          </p:cNvSpPr>
          <p:nvPr>
            <p:ph type="title" idx="6" hasCustomPrompt="1"/>
          </p:nvPr>
        </p:nvSpPr>
        <p:spPr>
          <a:xfrm>
            <a:off x="695798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9" name="Google Shape;2189;p149"/>
          <p:cNvSpPr txBox="1">
            <a:spLocks noGrp="1"/>
          </p:cNvSpPr>
          <p:nvPr>
            <p:ph type="subTitle" idx="7"/>
          </p:nvPr>
        </p:nvSpPr>
        <p:spPr>
          <a:xfrm>
            <a:off x="44601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0" name="Google Shape;2190;p149"/>
          <p:cNvSpPr txBox="1">
            <a:spLocks noGrp="1"/>
          </p:cNvSpPr>
          <p:nvPr>
            <p:ph type="subTitle" idx="8"/>
          </p:nvPr>
        </p:nvSpPr>
        <p:spPr>
          <a:xfrm>
            <a:off x="2619211"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1" name="Google Shape;2191;p149"/>
          <p:cNvSpPr txBox="1">
            <a:spLocks noGrp="1"/>
          </p:cNvSpPr>
          <p:nvPr>
            <p:ph type="subTitle" idx="9"/>
          </p:nvPr>
        </p:nvSpPr>
        <p:spPr>
          <a:xfrm>
            <a:off x="4791659"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2" name="Google Shape;2192;p149"/>
          <p:cNvSpPr txBox="1">
            <a:spLocks noGrp="1"/>
          </p:cNvSpPr>
          <p:nvPr>
            <p:ph type="subTitle" idx="13"/>
          </p:nvPr>
        </p:nvSpPr>
        <p:spPr>
          <a:xfrm>
            <a:off x="696410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2193"/>
        <p:cNvGrpSpPr/>
        <p:nvPr/>
      </p:nvGrpSpPr>
      <p:grpSpPr>
        <a:xfrm>
          <a:off x="0" y="0"/>
          <a:ext cx="0" cy="0"/>
          <a:chOff x="0" y="0"/>
          <a:chExt cx="0" cy="0"/>
        </a:xfrm>
      </p:grpSpPr>
      <p:sp>
        <p:nvSpPr>
          <p:cNvPr id="2194" name="Google Shape;2194;p1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95" name="Google Shape;2195;p150"/>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96" name="Google Shape;2196;p150"/>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97" name="Google Shape;2197;p150"/>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2198"/>
        <p:cNvGrpSpPr/>
        <p:nvPr/>
      </p:nvGrpSpPr>
      <p:grpSpPr>
        <a:xfrm>
          <a:off x="0" y="0"/>
          <a:ext cx="0" cy="0"/>
          <a:chOff x="0" y="0"/>
          <a:chExt cx="0" cy="0"/>
        </a:xfrm>
      </p:grpSpPr>
      <p:sp>
        <p:nvSpPr>
          <p:cNvPr id="2199" name="Google Shape;2199;p151"/>
          <p:cNvSpPr/>
          <p:nvPr/>
        </p:nvSpPr>
        <p:spPr>
          <a:xfrm rot="10800000">
            <a:off x="315014"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0" name="Google Shape;2200;p151"/>
          <p:cNvSpPr/>
          <p:nvPr/>
        </p:nvSpPr>
        <p:spPr>
          <a:xfrm rot="10800000">
            <a:off x="4785797"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1" name="Google Shape;2201;p1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02" name="Google Shape;2202;p151"/>
          <p:cNvSpPr txBox="1">
            <a:spLocks noGrp="1"/>
          </p:cNvSpPr>
          <p:nvPr>
            <p:ph type="body" idx="1"/>
          </p:nvPr>
        </p:nvSpPr>
        <p:spPr>
          <a:xfrm>
            <a:off x="514225" y="1610300"/>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3" name="Google Shape;2203;p151"/>
          <p:cNvSpPr txBox="1">
            <a:spLocks noGrp="1"/>
          </p:cNvSpPr>
          <p:nvPr>
            <p:ph type="subTitle" idx="2"/>
          </p:nvPr>
        </p:nvSpPr>
        <p:spPr>
          <a:xfrm>
            <a:off x="514224"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4" name="Google Shape;2204;p151"/>
          <p:cNvSpPr txBox="1">
            <a:spLocks noGrp="1"/>
          </p:cNvSpPr>
          <p:nvPr>
            <p:ph type="body" idx="3"/>
          </p:nvPr>
        </p:nvSpPr>
        <p:spPr>
          <a:xfrm>
            <a:off x="5077025" y="1610302"/>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5" name="Google Shape;2205;p151"/>
          <p:cNvSpPr txBox="1">
            <a:spLocks noGrp="1"/>
          </p:cNvSpPr>
          <p:nvPr>
            <p:ph type="subTitle" idx="4"/>
          </p:nvPr>
        </p:nvSpPr>
        <p:spPr>
          <a:xfrm>
            <a:off x="5077025"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6" name="Google Shape;2206;p151"/>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2207"/>
        <p:cNvGrpSpPr/>
        <p:nvPr/>
      </p:nvGrpSpPr>
      <p:grpSpPr>
        <a:xfrm>
          <a:off x="0" y="0"/>
          <a:ext cx="0" cy="0"/>
          <a:chOff x="0" y="0"/>
          <a:chExt cx="0" cy="0"/>
        </a:xfrm>
      </p:grpSpPr>
      <p:sp>
        <p:nvSpPr>
          <p:cNvPr id="2208" name="Google Shape;2208;p152"/>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9" name="Google Shape;2209;p152"/>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0" name="Google Shape;2210;p152"/>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1" name="Google Shape;2211;p1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12" name="Google Shape;2212;p152"/>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13" name="Google Shape;2213;p152"/>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2214" name="Google Shape;2214;p152"/>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2215" name="Google Shape;2215;p152"/>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2216" name="Google Shape;2216;p152"/>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7" name="Google Shape;2217;p152"/>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8" name="Google Shape;2218;p152"/>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9" name="Google Shape;2219;p152"/>
          <p:cNvSpPr txBox="1">
            <a:spLocks noGrp="1"/>
          </p:cNvSpPr>
          <p:nvPr>
            <p:ph type="title" idx="4"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0" name="Google Shape;2220;p152"/>
          <p:cNvSpPr txBox="1">
            <a:spLocks noGrp="1"/>
          </p:cNvSpPr>
          <p:nvPr>
            <p:ph type="title" idx="5" hasCustomPrompt="1"/>
          </p:nvPr>
        </p:nvSpPr>
        <p:spPr>
          <a:xfrm>
            <a:off x="3363137"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1" name="Google Shape;2221;p152"/>
          <p:cNvSpPr txBox="1">
            <a:spLocks noGrp="1"/>
          </p:cNvSpPr>
          <p:nvPr>
            <p:ph type="title" idx="6" hasCustomPrompt="1"/>
          </p:nvPr>
        </p:nvSpPr>
        <p:spPr>
          <a:xfrm>
            <a:off x="6210991"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8" name="Google Shape;98;p17"/>
          <p:cNvGrpSpPr/>
          <p:nvPr/>
        </p:nvGrpSpPr>
        <p:grpSpPr>
          <a:xfrm>
            <a:off x="645294" y="661955"/>
            <a:ext cx="1204506" cy="283739"/>
            <a:chOff x="1720785" y="1765213"/>
            <a:chExt cx="3212015" cy="756636"/>
          </a:xfrm>
        </p:grpSpPr>
        <p:grpSp>
          <p:nvGrpSpPr>
            <p:cNvPr id="99" name="Google Shape;99;p17"/>
            <p:cNvGrpSpPr/>
            <p:nvPr/>
          </p:nvGrpSpPr>
          <p:grpSpPr>
            <a:xfrm>
              <a:off x="1720785" y="1765213"/>
              <a:ext cx="2468571" cy="756636"/>
              <a:chOff x="1720785" y="1765213"/>
              <a:chExt cx="2468571" cy="756636"/>
            </a:xfrm>
          </p:grpSpPr>
          <p:sp>
            <p:nvSpPr>
              <p:cNvPr id="100" name="Google Shape;100;p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 name="Google Shape;101;p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2" name="Google Shape;102;p17"/>
              <p:cNvGrpSpPr/>
              <p:nvPr/>
            </p:nvGrpSpPr>
            <p:grpSpPr>
              <a:xfrm>
                <a:off x="3397356" y="1765216"/>
                <a:ext cx="792000" cy="756633"/>
                <a:chOff x="3397356" y="1765216"/>
                <a:chExt cx="792000" cy="756633"/>
              </a:xfrm>
            </p:grpSpPr>
            <p:grpSp>
              <p:nvGrpSpPr>
                <p:cNvPr id="103" name="Google Shape;103;p17"/>
                <p:cNvGrpSpPr/>
                <p:nvPr/>
              </p:nvGrpSpPr>
              <p:grpSpPr>
                <a:xfrm>
                  <a:off x="3397356" y="1765216"/>
                  <a:ext cx="792000" cy="756633"/>
                  <a:chOff x="3397356" y="1765216"/>
                  <a:chExt cx="792000" cy="756633"/>
                </a:xfrm>
              </p:grpSpPr>
              <p:sp>
                <p:nvSpPr>
                  <p:cNvPr id="104" name="Google Shape;104;p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5" name="Google Shape;105;p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6" name="Google Shape;106;p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7" name="Google Shape;107;p17"/>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 name="Google Shape;108;p17"/>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9" name="Google Shape;109;p17"/>
          <p:cNvSpPr>
            <a:spLocks noGrp="1"/>
          </p:cNvSpPr>
          <p:nvPr>
            <p:ph type="pic" idx="2"/>
          </p:nvPr>
        </p:nvSpPr>
        <p:spPr>
          <a:xfrm>
            <a:off x="4899403" y="439313"/>
            <a:ext cx="3857100" cy="4264800"/>
          </a:xfrm>
          <a:prstGeom prst="roundRect">
            <a:avLst>
              <a:gd name="adj" fmla="val 3145"/>
            </a:avLst>
          </a:prstGeom>
          <a:noFill/>
          <a:ln>
            <a:noFill/>
          </a:ln>
        </p:spPr>
      </p:sp>
      <p:sp>
        <p:nvSpPr>
          <p:cNvPr id="110" name="Google Shape;110;p17"/>
          <p:cNvSpPr>
            <a:spLocks noGrp="1"/>
          </p:cNvSpPr>
          <p:nvPr>
            <p:ph type="pic" idx="3"/>
          </p:nvPr>
        </p:nvSpPr>
        <p:spPr>
          <a:xfrm>
            <a:off x="1991065" y="636560"/>
            <a:ext cx="1566000" cy="339600"/>
          </a:xfrm>
          <a:prstGeom prst="rect">
            <a:avLst/>
          </a:prstGeom>
          <a:solidFill>
            <a:schemeClr val="lt1"/>
          </a:solidFill>
          <a:ln>
            <a:noFill/>
          </a:ln>
        </p:spPr>
      </p:sp>
      <p:sp>
        <p:nvSpPr>
          <p:cNvPr id="111" name="Google Shape;111;p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 name="Google Shape;112;p17"/>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2222"/>
        <p:cNvGrpSpPr/>
        <p:nvPr/>
      </p:nvGrpSpPr>
      <p:grpSpPr>
        <a:xfrm>
          <a:off x="0" y="0"/>
          <a:ext cx="0" cy="0"/>
          <a:chOff x="0" y="0"/>
          <a:chExt cx="0" cy="0"/>
        </a:xfrm>
      </p:grpSpPr>
      <p:sp>
        <p:nvSpPr>
          <p:cNvPr id="2223" name="Google Shape;2223;p153"/>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4" name="Google Shape;2224;p153"/>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5" name="Google Shape;2225;p153"/>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6" name="Google Shape;2226;p153"/>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7" name="Google Shape;2227;p1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28" name="Google Shape;2228;p153"/>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29" name="Google Shape;2229;p153"/>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2230" name="Google Shape;2230;p153"/>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1" name="Google Shape;2231;p153"/>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2" name="Google Shape;2232;p153"/>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3" name="Google Shape;2233;p153"/>
          <p:cNvSpPr txBox="1">
            <a:spLocks noGrp="1"/>
          </p:cNvSpPr>
          <p:nvPr>
            <p:ph type="title" idx="4" hasCustomPrompt="1"/>
          </p:nvPr>
        </p:nvSpPr>
        <p:spPr>
          <a:xfrm>
            <a:off x="2651462"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4" name="Google Shape;2234;p153"/>
          <p:cNvSpPr txBox="1">
            <a:spLocks noGrp="1"/>
          </p:cNvSpPr>
          <p:nvPr>
            <p:ph type="title" idx="5" hasCustomPrompt="1"/>
          </p:nvPr>
        </p:nvSpPr>
        <p:spPr>
          <a:xfrm>
            <a:off x="4796546"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5" name="Google Shape;2235;p153"/>
          <p:cNvSpPr txBox="1">
            <a:spLocks noGrp="1"/>
          </p:cNvSpPr>
          <p:nvPr>
            <p:ph type="title" idx="6" hasCustomPrompt="1"/>
          </p:nvPr>
        </p:nvSpPr>
        <p:spPr>
          <a:xfrm>
            <a:off x="6942821"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6" name="Google Shape;2236;p153"/>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7" name="Google Shape;2237;p153"/>
          <p:cNvSpPr txBox="1">
            <a:spLocks noGrp="1"/>
          </p:cNvSpPr>
          <p:nvPr>
            <p:ph type="title" idx="8"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pic>
        <p:nvPicPr>
          <p:cNvPr id="2238" name="Google Shape;2238;p153"/>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2239" name="Google Shape;2239;p153"/>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2240" name="Google Shape;2240;p153"/>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2241"/>
        <p:cNvGrpSpPr/>
        <p:nvPr/>
      </p:nvGrpSpPr>
      <p:grpSpPr>
        <a:xfrm>
          <a:off x="0" y="0"/>
          <a:ext cx="0" cy="0"/>
          <a:chOff x="0" y="0"/>
          <a:chExt cx="0" cy="0"/>
        </a:xfrm>
      </p:grpSpPr>
      <p:sp>
        <p:nvSpPr>
          <p:cNvPr id="2242" name="Google Shape;2242;p154"/>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3" name="Google Shape;2243;p154"/>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4" name="Google Shape;2244;p154"/>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5" name="Google Shape;2245;p1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46" name="Google Shape;2246;p154"/>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47" name="Google Shape;2247;p154"/>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2248" name="Google Shape;2248;p154"/>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2249" name="Google Shape;2249;p154"/>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2250" name="Google Shape;2250;p154"/>
          <p:cNvSpPr txBox="1">
            <a:spLocks noGrp="1"/>
          </p:cNvSpPr>
          <p:nvPr>
            <p:ph type="subTitle" idx="1"/>
          </p:nvPr>
        </p:nvSpPr>
        <p:spPr>
          <a:xfrm>
            <a:off x="502453" y="3033019"/>
            <a:ext cx="24441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1" name="Google Shape;2251;p154"/>
          <p:cNvSpPr txBox="1">
            <a:spLocks noGrp="1"/>
          </p:cNvSpPr>
          <p:nvPr>
            <p:ph type="subTitle" idx="5"/>
          </p:nvPr>
        </p:nvSpPr>
        <p:spPr>
          <a:xfrm>
            <a:off x="3402434"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2" name="Google Shape;2252;p154"/>
          <p:cNvSpPr txBox="1">
            <a:spLocks noGrp="1"/>
          </p:cNvSpPr>
          <p:nvPr>
            <p:ph type="subTitle" idx="6"/>
          </p:nvPr>
        </p:nvSpPr>
        <p:spPr>
          <a:xfrm>
            <a:off x="6302409"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3" name="Google Shape;2253;p154"/>
          <p:cNvSpPr txBox="1">
            <a:spLocks noGrp="1"/>
          </p:cNvSpPr>
          <p:nvPr>
            <p:ph type="subTitle" idx="7"/>
          </p:nvPr>
        </p:nvSpPr>
        <p:spPr>
          <a:xfrm>
            <a:off x="3404271"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4" name="Google Shape;2254;p154"/>
          <p:cNvSpPr txBox="1">
            <a:spLocks noGrp="1"/>
          </p:cNvSpPr>
          <p:nvPr>
            <p:ph type="subTitle" idx="8"/>
          </p:nvPr>
        </p:nvSpPr>
        <p:spPr>
          <a:xfrm>
            <a:off x="6279734"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5" name="Google Shape;2255;p154"/>
          <p:cNvSpPr txBox="1">
            <a:spLocks noGrp="1"/>
          </p:cNvSpPr>
          <p:nvPr>
            <p:ph type="subTitle" idx="9"/>
          </p:nvPr>
        </p:nvSpPr>
        <p:spPr>
          <a:xfrm>
            <a:off x="511560"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2256"/>
        <p:cNvGrpSpPr/>
        <p:nvPr/>
      </p:nvGrpSpPr>
      <p:grpSpPr>
        <a:xfrm>
          <a:off x="0" y="0"/>
          <a:ext cx="0" cy="0"/>
          <a:chOff x="0" y="0"/>
          <a:chExt cx="0" cy="0"/>
        </a:xfrm>
      </p:grpSpPr>
      <p:sp>
        <p:nvSpPr>
          <p:cNvPr id="2257" name="Google Shape;2257;p155"/>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8" name="Google Shape;2258;p155"/>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9" name="Google Shape;2259;p1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60" name="Google Shape;2260;p155"/>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61" name="Google Shape;2261;p155"/>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2262" name="Google Shape;2262;p155"/>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2263" name="Google Shape;2263;p155"/>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4" name="Google Shape;2264;p155"/>
          <p:cNvSpPr txBox="1">
            <a:spLocks noGrp="1"/>
          </p:cNvSpPr>
          <p:nvPr>
            <p:ph type="subTitle" idx="4"/>
          </p:nvPr>
        </p:nvSpPr>
        <p:spPr>
          <a:xfrm>
            <a:off x="1593216" y="3671766"/>
            <a:ext cx="27324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5" name="Google Shape;2265;p155"/>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6" name="Google Shape;2266;p155"/>
          <p:cNvSpPr txBox="1">
            <a:spLocks noGrp="1"/>
          </p:cNvSpPr>
          <p:nvPr>
            <p:ph type="subTitle" idx="6"/>
          </p:nvPr>
        </p:nvSpPr>
        <p:spPr>
          <a:xfrm>
            <a:off x="4778632" y="3671766"/>
            <a:ext cx="27222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2267"/>
        <p:cNvGrpSpPr/>
        <p:nvPr/>
      </p:nvGrpSpPr>
      <p:grpSpPr>
        <a:xfrm>
          <a:off x="0" y="0"/>
          <a:ext cx="0" cy="0"/>
          <a:chOff x="0" y="0"/>
          <a:chExt cx="0" cy="0"/>
        </a:xfrm>
      </p:grpSpPr>
      <p:sp>
        <p:nvSpPr>
          <p:cNvPr id="2268" name="Google Shape;2268;p156"/>
          <p:cNvSpPr/>
          <p:nvPr/>
        </p:nvSpPr>
        <p:spPr>
          <a:xfrm>
            <a:off x="1396604"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69" name="Google Shape;2269;p156"/>
          <p:cNvSpPr/>
          <p:nvPr/>
        </p:nvSpPr>
        <p:spPr>
          <a:xfrm>
            <a:off x="4613071"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0" name="Google Shape;2270;p156"/>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1" name="Google Shape;2271;p156"/>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2" name="Google Shape;2272;p1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73" name="Google Shape;2273;p156"/>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74" name="Google Shape;2274;p156"/>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5" name="Google Shape;2275;p156"/>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6" name="Google Shape;2276;p156"/>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277" name="Google Shape;2277;p156"/>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2278"/>
        <p:cNvGrpSpPr/>
        <p:nvPr/>
      </p:nvGrpSpPr>
      <p:grpSpPr>
        <a:xfrm>
          <a:off x="0" y="0"/>
          <a:ext cx="0" cy="0"/>
          <a:chOff x="0" y="0"/>
          <a:chExt cx="0" cy="0"/>
        </a:xfrm>
      </p:grpSpPr>
      <p:sp>
        <p:nvSpPr>
          <p:cNvPr id="2279" name="Google Shape;2279;p157"/>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0" name="Google Shape;2280;p157"/>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1" name="Google Shape;2281;p157"/>
          <p:cNvSpPr/>
          <p:nvPr/>
        </p:nvSpPr>
        <p:spPr>
          <a:xfrm rot="10800000">
            <a:off x="1396584"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2" name="Google Shape;2282;p157"/>
          <p:cNvSpPr/>
          <p:nvPr/>
        </p:nvSpPr>
        <p:spPr>
          <a:xfrm rot="10800000">
            <a:off x="4613052"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3" name="Google Shape;2283;p1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84" name="Google Shape;2284;p157"/>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85" name="Google Shape;2285;p157"/>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6" name="Google Shape;2286;p157"/>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7" name="Google Shape;2287;p157"/>
          <p:cNvSpPr txBox="1">
            <a:spLocks noGrp="1"/>
          </p:cNvSpPr>
          <p:nvPr>
            <p:ph type="subTitle" idx="3"/>
          </p:nvPr>
        </p:nvSpPr>
        <p:spPr>
          <a:xfrm>
            <a:off x="1711704"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288" name="Google Shape;2288;p157"/>
          <p:cNvSpPr txBox="1">
            <a:spLocks noGrp="1"/>
          </p:cNvSpPr>
          <p:nvPr>
            <p:ph type="subTitle" idx="4"/>
          </p:nvPr>
        </p:nvSpPr>
        <p:spPr>
          <a:xfrm>
            <a:off x="4882652"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2289"/>
        <p:cNvGrpSpPr/>
        <p:nvPr/>
      </p:nvGrpSpPr>
      <p:grpSpPr>
        <a:xfrm>
          <a:off x="0" y="0"/>
          <a:ext cx="0" cy="0"/>
          <a:chOff x="0" y="0"/>
          <a:chExt cx="0" cy="0"/>
        </a:xfrm>
      </p:grpSpPr>
      <p:sp>
        <p:nvSpPr>
          <p:cNvPr id="2290" name="Google Shape;2290;p158"/>
          <p:cNvSpPr/>
          <p:nvPr/>
        </p:nvSpPr>
        <p:spPr>
          <a:xfrm>
            <a:off x="3222813"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1" name="Google Shape;2291;p158"/>
          <p:cNvSpPr/>
          <p:nvPr/>
        </p:nvSpPr>
        <p:spPr>
          <a:xfrm>
            <a:off x="6107166"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2" name="Google Shape;2292;p158"/>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3" name="Google Shape;2293;p158"/>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4" name="Google Shape;2294;p158"/>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5" name="Google Shape;2295;p158"/>
          <p:cNvSpPr/>
          <p:nvPr/>
        </p:nvSpPr>
        <p:spPr>
          <a:xfrm>
            <a:off x="338461"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6" name="Google Shape;2296;p1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97" name="Google Shape;2297;p158"/>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98" name="Google Shape;2298;p158"/>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99" name="Google Shape;2299;p158"/>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0" name="Google Shape;2300;p158"/>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1" name="Google Shape;2301;p158"/>
          <p:cNvSpPr txBox="1">
            <a:spLocks noGrp="1"/>
          </p:cNvSpPr>
          <p:nvPr>
            <p:ph type="subTitle" idx="4"/>
          </p:nvPr>
        </p:nvSpPr>
        <p:spPr>
          <a:xfrm>
            <a:off x="456767"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2" name="Google Shape;2302;p158"/>
          <p:cNvSpPr txBox="1">
            <a:spLocks noGrp="1"/>
          </p:cNvSpPr>
          <p:nvPr>
            <p:ph type="subTitle" idx="5"/>
          </p:nvPr>
        </p:nvSpPr>
        <p:spPr>
          <a:xfrm>
            <a:off x="3346195"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3" name="Google Shape;2303;p158"/>
          <p:cNvSpPr txBox="1">
            <a:spLocks noGrp="1"/>
          </p:cNvSpPr>
          <p:nvPr>
            <p:ph type="subTitle" idx="6"/>
          </p:nvPr>
        </p:nvSpPr>
        <p:spPr>
          <a:xfrm>
            <a:off x="6230569"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2304"/>
        <p:cNvGrpSpPr/>
        <p:nvPr/>
      </p:nvGrpSpPr>
      <p:grpSpPr>
        <a:xfrm>
          <a:off x="0" y="0"/>
          <a:ext cx="0" cy="0"/>
          <a:chOff x="0" y="0"/>
          <a:chExt cx="0" cy="0"/>
        </a:xfrm>
      </p:grpSpPr>
      <p:sp>
        <p:nvSpPr>
          <p:cNvPr id="2305" name="Google Shape;2305;p159"/>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6" name="Google Shape;2306;p159"/>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7" name="Google Shape;2307;p159"/>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8" name="Google Shape;2308;p159"/>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9" name="Google Shape;2309;p159"/>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0" name="Google Shape;2310;p159"/>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1" name="Google Shape;2311;p1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12" name="Google Shape;2312;p159"/>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13" name="Google Shape;2313;p159"/>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14" name="Google Shape;2314;p159"/>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5" name="Google Shape;2315;p159"/>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6" name="Google Shape;2316;p159"/>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7" name="Google Shape;2317;p159"/>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8" name="Google Shape;2318;p159"/>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9" name="Google Shape;2319;p159"/>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20" name="Google Shape;2320;p159"/>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1" name="Google Shape;2321;p159"/>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22" name="Google Shape;2322;p159"/>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3" name="Google Shape;2323;p159"/>
          <p:cNvSpPr txBox="1">
            <a:spLocks noGrp="1"/>
          </p:cNvSpPr>
          <p:nvPr>
            <p:ph type="subTitle" idx="4"/>
          </p:nvPr>
        </p:nvSpPr>
        <p:spPr>
          <a:xfrm>
            <a:off x="456728"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4" name="Google Shape;2324;p159"/>
          <p:cNvSpPr txBox="1">
            <a:spLocks noGrp="1"/>
          </p:cNvSpPr>
          <p:nvPr>
            <p:ph type="subTitle" idx="5"/>
          </p:nvPr>
        </p:nvSpPr>
        <p:spPr>
          <a:xfrm>
            <a:off x="334618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5" name="Google Shape;2325;p159"/>
          <p:cNvSpPr txBox="1">
            <a:spLocks noGrp="1"/>
          </p:cNvSpPr>
          <p:nvPr>
            <p:ph type="subTitle" idx="6"/>
          </p:nvPr>
        </p:nvSpPr>
        <p:spPr>
          <a:xfrm>
            <a:off x="622544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2326"/>
        <p:cNvGrpSpPr/>
        <p:nvPr/>
      </p:nvGrpSpPr>
      <p:grpSpPr>
        <a:xfrm>
          <a:off x="0" y="0"/>
          <a:ext cx="0" cy="0"/>
          <a:chOff x="0" y="0"/>
          <a:chExt cx="0" cy="0"/>
        </a:xfrm>
      </p:grpSpPr>
      <p:sp>
        <p:nvSpPr>
          <p:cNvPr id="2327" name="Google Shape;2327;p160"/>
          <p:cNvSpPr txBox="1">
            <a:spLocks noGrp="1"/>
          </p:cNvSpPr>
          <p:nvPr>
            <p:ph type="subTitle" idx="1"/>
          </p:nvPr>
        </p:nvSpPr>
        <p:spPr>
          <a:xfrm>
            <a:off x="6665788" y="2813841"/>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28" name="Google Shape;2328;p1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29" name="Google Shape;2329;p160"/>
          <p:cNvSpPr txBox="1">
            <a:spLocks noGrp="1"/>
          </p:cNvSpPr>
          <p:nvPr>
            <p:ph type="subTitle" idx="2"/>
          </p:nvPr>
        </p:nvSpPr>
        <p:spPr>
          <a:xfrm>
            <a:off x="1010878" y="1716234"/>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0" name="Google Shape;2330;p160"/>
          <p:cNvSpPr txBox="1">
            <a:spLocks noGrp="1"/>
          </p:cNvSpPr>
          <p:nvPr>
            <p:ph type="subTitle" idx="3"/>
          </p:nvPr>
        </p:nvSpPr>
        <p:spPr>
          <a:xfrm>
            <a:off x="1017224" y="2821022"/>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1" name="Google Shape;2331;p160"/>
          <p:cNvSpPr txBox="1">
            <a:spLocks noGrp="1"/>
          </p:cNvSpPr>
          <p:nvPr>
            <p:ph type="subTitle" idx="4"/>
          </p:nvPr>
        </p:nvSpPr>
        <p:spPr>
          <a:xfrm>
            <a:off x="6676725" y="1735669"/>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2" name="Google Shape;2332;p160"/>
          <p:cNvSpPr txBox="1">
            <a:spLocks noGrp="1"/>
          </p:cNvSpPr>
          <p:nvPr>
            <p:ph type="subTitle" idx="5"/>
          </p:nvPr>
        </p:nvSpPr>
        <p:spPr>
          <a:xfrm>
            <a:off x="3881026" y="846394"/>
            <a:ext cx="1934700" cy="4716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3" name="Google Shape;2333;p160"/>
          <p:cNvSpPr txBox="1">
            <a:spLocks noGrp="1"/>
          </p:cNvSpPr>
          <p:nvPr>
            <p:ph type="subTitle" idx="6"/>
          </p:nvPr>
        </p:nvSpPr>
        <p:spPr>
          <a:xfrm>
            <a:off x="3871871" y="3865513"/>
            <a:ext cx="19347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4" name="Google Shape;2334;p160"/>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2335"/>
        <p:cNvGrpSpPr/>
        <p:nvPr/>
      </p:nvGrpSpPr>
      <p:grpSpPr>
        <a:xfrm>
          <a:off x="0" y="0"/>
          <a:ext cx="0" cy="0"/>
          <a:chOff x="0" y="0"/>
          <a:chExt cx="0" cy="0"/>
        </a:xfrm>
      </p:grpSpPr>
      <p:sp>
        <p:nvSpPr>
          <p:cNvPr id="2336" name="Google Shape;2336;p161"/>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7" name="Google Shape;2337;p161"/>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8" name="Google Shape;2338;p161"/>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9" name="Google Shape;2339;p161"/>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0" name="Google Shape;2340;p161"/>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1" name="Google Shape;2341;p1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42" name="Google Shape;2342;p1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43" name="Google Shape;2343;p161"/>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4" name="Google Shape;2344;p161"/>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5" name="Google Shape;2345;p161"/>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6" name="Google Shape;2346;p161"/>
          <p:cNvSpPr txBox="1">
            <a:spLocks noGrp="1"/>
          </p:cNvSpPr>
          <p:nvPr>
            <p:ph type="subTitle" idx="1"/>
          </p:nvPr>
        </p:nvSpPr>
        <p:spPr>
          <a:xfrm>
            <a:off x="4523730" y="95052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7" name="Google Shape;2347;p161"/>
          <p:cNvSpPr txBox="1">
            <a:spLocks noGrp="1"/>
          </p:cNvSpPr>
          <p:nvPr>
            <p:ph type="subTitle" idx="2"/>
          </p:nvPr>
        </p:nvSpPr>
        <p:spPr>
          <a:xfrm>
            <a:off x="4523730" y="117271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48" name="Google Shape;2348;p161"/>
          <p:cNvSpPr txBox="1">
            <a:spLocks noGrp="1"/>
          </p:cNvSpPr>
          <p:nvPr>
            <p:ph type="subTitle" idx="3"/>
          </p:nvPr>
        </p:nvSpPr>
        <p:spPr>
          <a:xfrm>
            <a:off x="4523730" y="1905606"/>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9" name="Google Shape;2349;p161"/>
          <p:cNvSpPr txBox="1">
            <a:spLocks noGrp="1"/>
          </p:cNvSpPr>
          <p:nvPr>
            <p:ph type="subTitle" idx="4"/>
          </p:nvPr>
        </p:nvSpPr>
        <p:spPr>
          <a:xfrm>
            <a:off x="4523730" y="212779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0" name="Google Shape;2350;p161"/>
          <p:cNvSpPr txBox="1">
            <a:spLocks noGrp="1"/>
          </p:cNvSpPr>
          <p:nvPr>
            <p:ph type="subTitle" idx="5"/>
          </p:nvPr>
        </p:nvSpPr>
        <p:spPr>
          <a:xfrm>
            <a:off x="4523730" y="285968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1" name="Google Shape;2351;p161"/>
          <p:cNvSpPr txBox="1">
            <a:spLocks noGrp="1"/>
          </p:cNvSpPr>
          <p:nvPr>
            <p:ph type="subTitle" idx="6"/>
          </p:nvPr>
        </p:nvSpPr>
        <p:spPr>
          <a:xfrm>
            <a:off x="4523730" y="308187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2" name="Google Shape;2352;p161"/>
          <p:cNvSpPr txBox="1">
            <a:spLocks noGrp="1"/>
          </p:cNvSpPr>
          <p:nvPr>
            <p:ph type="subTitle" idx="7"/>
          </p:nvPr>
        </p:nvSpPr>
        <p:spPr>
          <a:xfrm>
            <a:off x="4523730" y="3808265"/>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3" name="Google Shape;2353;p161"/>
          <p:cNvSpPr txBox="1">
            <a:spLocks noGrp="1"/>
          </p:cNvSpPr>
          <p:nvPr>
            <p:ph type="subTitle" idx="8"/>
          </p:nvPr>
        </p:nvSpPr>
        <p:spPr>
          <a:xfrm>
            <a:off x="4523730" y="403045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2354"/>
        <p:cNvGrpSpPr/>
        <p:nvPr/>
      </p:nvGrpSpPr>
      <p:grpSpPr>
        <a:xfrm>
          <a:off x="0" y="0"/>
          <a:ext cx="0" cy="0"/>
          <a:chOff x="0" y="0"/>
          <a:chExt cx="0" cy="0"/>
        </a:xfrm>
      </p:grpSpPr>
      <p:sp>
        <p:nvSpPr>
          <p:cNvPr id="2355" name="Google Shape;2355;p1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56" name="Google Shape;2356;p1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13"/>
        <p:cNvGrpSpPr/>
        <p:nvPr/>
      </p:nvGrpSpPr>
      <p:grpSpPr>
        <a:xfrm>
          <a:off x="0" y="0"/>
          <a:ext cx="0" cy="0"/>
          <a:chOff x="0" y="0"/>
          <a:chExt cx="0" cy="0"/>
        </a:xfrm>
      </p:grpSpPr>
      <p:grpSp>
        <p:nvGrpSpPr>
          <p:cNvPr id="114" name="Google Shape;114;p18"/>
          <p:cNvGrpSpPr/>
          <p:nvPr/>
        </p:nvGrpSpPr>
        <p:grpSpPr>
          <a:xfrm>
            <a:off x="645294" y="661955"/>
            <a:ext cx="962007" cy="283739"/>
            <a:chOff x="1720785" y="1765213"/>
            <a:chExt cx="2565353" cy="756636"/>
          </a:xfrm>
        </p:grpSpPr>
        <p:grpSp>
          <p:nvGrpSpPr>
            <p:cNvPr id="115" name="Google Shape;115;p18"/>
            <p:cNvGrpSpPr/>
            <p:nvPr/>
          </p:nvGrpSpPr>
          <p:grpSpPr>
            <a:xfrm>
              <a:off x="1720785" y="1765213"/>
              <a:ext cx="2468571" cy="756636"/>
              <a:chOff x="1720785" y="1765213"/>
              <a:chExt cx="2468571" cy="756636"/>
            </a:xfrm>
          </p:grpSpPr>
          <p:sp>
            <p:nvSpPr>
              <p:cNvPr id="116" name="Google Shape;116;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 name="Google Shape;117;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18" name="Google Shape;118;p18"/>
              <p:cNvGrpSpPr/>
              <p:nvPr/>
            </p:nvGrpSpPr>
            <p:grpSpPr>
              <a:xfrm>
                <a:off x="3397356" y="1765216"/>
                <a:ext cx="792000" cy="756633"/>
                <a:chOff x="3397356" y="1765216"/>
                <a:chExt cx="792000" cy="756633"/>
              </a:xfrm>
            </p:grpSpPr>
            <p:grpSp>
              <p:nvGrpSpPr>
                <p:cNvPr id="119" name="Google Shape;119;p18"/>
                <p:cNvGrpSpPr/>
                <p:nvPr/>
              </p:nvGrpSpPr>
              <p:grpSpPr>
                <a:xfrm>
                  <a:off x="3397356" y="1765216"/>
                  <a:ext cx="792000" cy="756633"/>
                  <a:chOff x="3397356" y="1765216"/>
                  <a:chExt cx="792000" cy="756633"/>
                </a:xfrm>
              </p:grpSpPr>
              <p:sp>
                <p:nvSpPr>
                  <p:cNvPr id="120" name="Google Shape;120;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1" name="Google Shape;121;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2" name="Google Shape;122;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3" name="Google Shape;123;p18"/>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 name="Google Shape;124;p18"/>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 name="Google Shape;125;p18"/>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 name="Google Shape;126;p18"/>
          <p:cNvGrpSpPr/>
          <p:nvPr/>
        </p:nvGrpSpPr>
        <p:grpSpPr>
          <a:xfrm>
            <a:off x="645294" y="661955"/>
            <a:ext cx="1204506" cy="283739"/>
            <a:chOff x="1720785" y="1765213"/>
            <a:chExt cx="3212015" cy="756636"/>
          </a:xfrm>
        </p:grpSpPr>
        <p:grpSp>
          <p:nvGrpSpPr>
            <p:cNvPr id="127" name="Google Shape;127;p18"/>
            <p:cNvGrpSpPr/>
            <p:nvPr/>
          </p:nvGrpSpPr>
          <p:grpSpPr>
            <a:xfrm>
              <a:off x="1720785" y="1765213"/>
              <a:ext cx="2468571" cy="756636"/>
              <a:chOff x="1720785" y="1765213"/>
              <a:chExt cx="2468571" cy="756636"/>
            </a:xfrm>
          </p:grpSpPr>
          <p:sp>
            <p:nvSpPr>
              <p:cNvPr id="128" name="Google Shape;128;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 name="Google Shape;129;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30" name="Google Shape;130;p18"/>
              <p:cNvGrpSpPr/>
              <p:nvPr/>
            </p:nvGrpSpPr>
            <p:grpSpPr>
              <a:xfrm>
                <a:off x="3397356" y="1765216"/>
                <a:ext cx="792000" cy="756633"/>
                <a:chOff x="3397356" y="1765216"/>
                <a:chExt cx="792000" cy="756633"/>
              </a:xfrm>
            </p:grpSpPr>
            <p:grpSp>
              <p:nvGrpSpPr>
                <p:cNvPr id="131" name="Google Shape;131;p18"/>
                <p:cNvGrpSpPr/>
                <p:nvPr/>
              </p:nvGrpSpPr>
              <p:grpSpPr>
                <a:xfrm>
                  <a:off x="3397356" y="1765216"/>
                  <a:ext cx="792000" cy="756633"/>
                  <a:chOff x="3397356" y="1765216"/>
                  <a:chExt cx="792000" cy="756633"/>
                </a:xfrm>
              </p:grpSpPr>
              <p:sp>
                <p:nvSpPr>
                  <p:cNvPr id="132" name="Google Shape;132;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3" name="Google Shape;133;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4" name="Google Shape;134;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35" name="Google Shape;135;p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6" name="Google Shape;136;p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7" name="Google Shape;137;p18"/>
          <p:cNvSpPr>
            <a:spLocks noGrp="1"/>
          </p:cNvSpPr>
          <p:nvPr>
            <p:ph type="pic" idx="2"/>
          </p:nvPr>
        </p:nvSpPr>
        <p:spPr>
          <a:xfrm>
            <a:off x="1991065" y="636560"/>
            <a:ext cx="1566000" cy="339600"/>
          </a:xfrm>
          <a:prstGeom prst="rect">
            <a:avLst/>
          </a:prstGeom>
          <a:solidFill>
            <a:schemeClr val="lt1"/>
          </a:solidFill>
          <a:ln>
            <a:noFill/>
          </a:ln>
        </p:spPr>
      </p:sp>
      <p:sp>
        <p:nvSpPr>
          <p:cNvPr id="138" name="Google Shape;138;p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 name="Google Shape;139;p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40" name="Google Shape;140;p18"/>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2357"/>
        <p:cNvGrpSpPr/>
        <p:nvPr/>
      </p:nvGrpSpPr>
      <p:grpSpPr>
        <a:xfrm>
          <a:off x="0" y="0"/>
          <a:ext cx="0" cy="0"/>
          <a:chOff x="0" y="0"/>
          <a:chExt cx="0" cy="0"/>
        </a:xfrm>
      </p:grpSpPr>
      <p:sp>
        <p:nvSpPr>
          <p:cNvPr id="2358" name="Google Shape;2358;p163"/>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59" name="Google Shape;2359;p163"/>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0" name="Google Shape;2360;p163"/>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1" name="Google Shape;2361;p163"/>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2" name="Google Shape;2362;p163"/>
          <p:cNvSpPr/>
          <p:nvPr/>
        </p:nvSpPr>
        <p:spPr>
          <a:xfrm rot="-5400000">
            <a:off x="3777578" y="1064798"/>
            <a:ext cx="862800" cy="1680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63" name="Google Shape;2363;p163"/>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64" name="Google Shape;2364;p1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65" name="Google Shape;2365;p163"/>
          <p:cNvSpPr/>
          <p:nvPr/>
        </p:nvSpPr>
        <p:spPr>
          <a:xfrm rot="-5400000">
            <a:off x="3777578" y="2018250"/>
            <a:ext cx="862800" cy="1680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6" name="Google Shape;2366;p163"/>
          <p:cNvSpPr/>
          <p:nvPr/>
        </p:nvSpPr>
        <p:spPr>
          <a:xfrm rot="-5400000">
            <a:off x="3777578" y="2971703"/>
            <a:ext cx="862800" cy="1680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7" name="Google Shape;2367;p163"/>
          <p:cNvSpPr/>
          <p:nvPr/>
        </p:nvSpPr>
        <p:spPr>
          <a:xfrm rot="-5400000">
            <a:off x="3777578" y="3925155"/>
            <a:ext cx="862800" cy="1680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8" name="Google Shape;2368;p163"/>
          <p:cNvSpPr txBox="1">
            <a:spLocks noGrp="1"/>
          </p:cNvSpPr>
          <p:nvPr>
            <p:ph type="subTitle" idx="1"/>
          </p:nvPr>
        </p:nvSpPr>
        <p:spPr>
          <a:xfrm>
            <a:off x="4523730" y="95052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69" name="Google Shape;2369;p163"/>
          <p:cNvSpPr txBox="1">
            <a:spLocks noGrp="1"/>
          </p:cNvSpPr>
          <p:nvPr>
            <p:ph type="subTitle" idx="2"/>
          </p:nvPr>
        </p:nvSpPr>
        <p:spPr>
          <a:xfrm>
            <a:off x="4523730" y="117271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0" name="Google Shape;2370;p163"/>
          <p:cNvSpPr txBox="1">
            <a:spLocks noGrp="1"/>
          </p:cNvSpPr>
          <p:nvPr>
            <p:ph type="subTitle" idx="3"/>
          </p:nvPr>
        </p:nvSpPr>
        <p:spPr>
          <a:xfrm>
            <a:off x="4523730" y="1905606"/>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1" name="Google Shape;2371;p163"/>
          <p:cNvSpPr txBox="1">
            <a:spLocks noGrp="1"/>
          </p:cNvSpPr>
          <p:nvPr>
            <p:ph type="subTitle" idx="4"/>
          </p:nvPr>
        </p:nvSpPr>
        <p:spPr>
          <a:xfrm>
            <a:off x="4523730" y="212779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2" name="Google Shape;2372;p163"/>
          <p:cNvSpPr txBox="1">
            <a:spLocks noGrp="1"/>
          </p:cNvSpPr>
          <p:nvPr>
            <p:ph type="subTitle" idx="5"/>
          </p:nvPr>
        </p:nvSpPr>
        <p:spPr>
          <a:xfrm>
            <a:off x="4523730" y="285968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3" name="Google Shape;2373;p163"/>
          <p:cNvSpPr txBox="1">
            <a:spLocks noGrp="1"/>
          </p:cNvSpPr>
          <p:nvPr>
            <p:ph type="subTitle" idx="6"/>
          </p:nvPr>
        </p:nvSpPr>
        <p:spPr>
          <a:xfrm>
            <a:off x="4523730" y="308187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4" name="Google Shape;2374;p163"/>
          <p:cNvSpPr txBox="1">
            <a:spLocks noGrp="1"/>
          </p:cNvSpPr>
          <p:nvPr>
            <p:ph type="subTitle" idx="7"/>
          </p:nvPr>
        </p:nvSpPr>
        <p:spPr>
          <a:xfrm>
            <a:off x="4523730" y="3808265"/>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5" name="Google Shape;2375;p163"/>
          <p:cNvSpPr txBox="1">
            <a:spLocks noGrp="1"/>
          </p:cNvSpPr>
          <p:nvPr>
            <p:ph type="subTitle" idx="8"/>
          </p:nvPr>
        </p:nvSpPr>
        <p:spPr>
          <a:xfrm>
            <a:off x="4523730" y="403045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2376"/>
        <p:cNvGrpSpPr/>
        <p:nvPr/>
      </p:nvGrpSpPr>
      <p:grpSpPr>
        <a:xfrm>
          <a:off x="0" y="0"/>
          <a:ext cx="0" cy="0"/>
          <a:chOff x="0" y="0"/>
          <a:chExt cx="0" cy="0"/>
        </a:xfrm>
      </p:grpSpPr>
      <p:pic>
        <p:nvPicPr>
          <p:cNvPr id="2377" name="Google Shape;2377;p164"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378" name="Google Shape;2378;p1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379" name="Google Shape;2379;p164"/>
          <p:cNvGrpSpPr/>
          <p:nvPr/>
        </p:nvGrpSpPr>
        <p:grpSpPr>
          <a:xfrm>
            <a:off x="8381796" y="4822425"/>
            <a:ext cx="537710" cy="158585"/>
            <a:chOff x="22351457" y="12859799"/>
            <a:chExt cx="1433894" cy="422893"/>
          </a:xfrm>
        </p:grpSpPr>
        <p:grpSp>
          <p:nvGrpSpPr>
            <p:cNvPr id="2380" name="Google Shape;2380;p164"/>
            <p:cNvGrpSpPr/>
            <p:nvPr/>
          </p:nvGrpSpPr>
          <p:grpSpPr>
            <a:xfrm>
              <a:off x="22351457" y="12859799"/>
              <a:ext cx="1379787" cy="422893"/>
              <a:chOff x="22351457" y="12859799"/>
              <a:chExt cx="1379787" cy="422893"/>
            </a:xfrm>
          </p:grpSpPr>
          <p:sp>
            <p:nvSpPr>
              <p:cNvPr id="2381" name="Google Shape;2381;p164"/>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2" name="Google Shape;2382;p164"/>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383" name="Google Shape;2383;p164"/>
              <p:cNvGrpSpPr/>
              <p:nvPr/>
            </p:nvGrpSpPr>
            <p:grpSpPr>
              <a:xfrm>
                <a:off x="23288552" y="12859801"/>
                <a:ext cx="442692" cy="422765"/>
                <a:chOff x="23288552" y="12859801"/>
                <a:chExt cx="442692" cy="422765"/>
              </a:xfrm>
            </p:grpSpPr>
            <p:grpSp>
              <p:nvGrpSpPr>
                <p:cNvPr id="2384" name="Google Shape;2384;p164"/>
                <p:cNvGrpSpPr/>
                <p:nvPr/>
              </p:nvGrpSpPr>
              <p:grpSpPr>
                <a:xfrm>
                  <a:off x="23288552" y="12859801"/>
                  <a:ext cx="442692" cy="422765"/>
                  <a:chOff x="23288552" y="12859801"/>
                  <a:chExt cx="442692" cy="422765"/>
                </a:xfrm>
              </p:grpSpPr>
              <p:sp>
                <p:nvSpPr>
                  <p:cNvPr id="2385" name="Google Shape;2385;p164"/>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6" name="Google Shape;2386;p164"/>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7" name="Google Shape;2387;p164"/>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388" name="Google Shape;2388;p164"/>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9" name="Google Shape;2389;p16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390" name="Google Shape;2390;p164"/>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2391"/>
        <p:cNvGrpSpPr/>
        <p:nvPr/>
      </p:nvGrpSpPr>
      <p:grpSpPr>
        <a:xfrm>
          <a:off x="0" y="0"/>
          <a:ext cx="0" cy="0"/>
          <a:chOff x="0" y="0"/>
          <a:chExt cx="0" cy="0"/>
        </a:xfrm>
      </p:grpSpPr>
      <p:sp>
        <p:nvSpPr>
          <p:cNvPr id="2392" name="Google Shape;2392;p165"/>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3" name="Google Shape;2393;p165"/>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4" name="Google Shape;2394;p165"/>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5" name="Google Shape;2395;p165"/>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6" name="Google Shape;2396;p165"/>
          <p:cNvSpPr/>
          <p:nvPr/>
        </p:nvSpPr>
        <p:spPr>
          <a:xfrm rot="5400000">
            <a:off x="7143120" y="1404403"/>
            <a:ext cx="862800" cy="11121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7" name="Google Shape;2397;p165"/>
          <p:cNvSpPr/>
          <p:nvPr/>
        </p:nvSpPr>
        <p:spPr>
          <a:xfrm rot="5400000">
            <a:off x="7143120" y="2360174"/>
            <a:ext cx="862800" cy="11121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8" name="Google Shape;2398;p165"/>
          <p:cNvSpPr/>
          <p:nvPr/>
        </p:nvSpPr>
        <p:spPr>
          <a:xfrm rot="5400000">
            <a:off x="7143120" y="3315945"/>
            <a:ext cx="862800" cy="11121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9" name="Google Shape;2399;p165"/>
          <p:cNvSpPr/>
          <p:nvPr/>
        </p:nvSpPr>
        <p:spPr>
          <a:xfrm rot="5400000">
            <a:off x="7143120" y="448632"/>
            <a:ext cx="862800" cy="11121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00" name="Google Shape;2400;p1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01" name="Google Shape;2401;p165"/>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2" name="Google Shape;2402;p165"/>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S</a:t>
            </a:r>
            <a:endParaRPr sz="525"/>
          </a:p>
        </p:txBody>
      </p:sp>
      <p:sp>
        <p:nvSpPr>
          <p:cNvPr id="2403" name="Google Shape;2403;p165"/>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4" name="Google Shape;2404;p165"/>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W</a:t>
            </a:r>
            <a:endParaRPr sz="525"/>
          </a:p>
        </p:txBody>
      </p:sp>
      <p:sp>
        <p:nvSpPr>
          <p:cNvPr id="2405" name="Google Shape;2405;p165"/>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6" name="Google Shape;2406;p165"/>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O</a:t>
            </a:r>
            <a:endParaRPr sz="525"/>
          </a:p>
        </p:txBody>
      </p:sp>
      <p:sp>
        <p:nvSpPr>
          <p:cNvPr id="2407" name="Google Shape;2407;p165"/>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8" name="Google Shape;2408;p165"/>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T</a:t>
            </a:r>
            <a:endParaRPr sz="525"/>
          </a:p>
        </p:txBody>
      </p:sp>
      <p:pic>
        <p:nvPicPr>
          <p:cNvPr id="2409" name="Google Shape;2409;p165"/>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2410" name="Google Shape;2410;p165"/>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2411" name="Google Shape;2411;p165"/>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2412" name="Google Shape;2412;p165"/>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2413" name="Google Shape;2413;p165"/>
          <p:cNvSpPr txBox="1">
            <a:spLocks noGrp="1"/>
          </p:cNvSpPr>
          <p:nvPr>
            <p:ph type="subTitle" idx="1"/>
          </p:nvPr>
        </p:nvSpPr>
        <p:spPr>
          <a:xfrm>
            <a:off x="2414582" y="80384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4" name="Google Shape;2414;p165"/>
          <p:cNvSpPr txBox="1">
            <a:spLocks noGrp="1"/>
          </p:cNvSpPr>
          <p:nvPr>
            <p:ph type="subTitle" idx="2"/>
          </p:nvPr>
        </p:nvSpPr>
        <p:spPr>
          <a:xfrm>
            <a:off x="2414588" y="1045449"/>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5" name="Google Shape;2415;p165"/>
          <p:cNvSpPr txBox="1">
            <a:spLocks noGrp="1"/>
          </p:cNvSpPr>
          <p:nvPr>
            <p:ph type="subTitle" idx="3"/>
          </p:nvPr>
        </p:nvSpPr>
        <p:spPr>
          <a:xfrm>
            <a:off x="2414582" y="177078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6" name="Google Shape;2416;p165"/>
          <p:cNvSpPr txBox="1">
            <a:spLocks noGrp="1"/>
          </p:cNvSpPr>
          <p:nvPr>
            <p:ph type="subTitle" idx="4"/>
          </p:nvPr>
        </p:nvSpPr>
        <p:spPr>
          <a:xfrm>
            <a:off x="2414588" y="201239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7" name="Google Shape;2417;p165"/>
          <p:cNvSpPr txBox="1">
            <a:spLocks noGrp="1"/>
          </p:cNvSpPr>
          <p:nvPr>
            <p:ph type="subTitle" idx="5"/>
          </p:nvPr>
        </p:nvSpPr>
        <p:spPr>
          <a:xfrm>
            <a:off x="2414582" y="2717198"/>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8" name="Google Shape;2418;p165"/>
          <p:cNvSpPr txBox="1">
            <a:spLocks noGrp="1"/>
          </p:cNvSpPr>
          <p:nvPr>
            <p:ph type="subTitle" idx="6"/>
          </p:nvPr>
        </p:nvSpPr>
        <p:spPr>
          <a:xfrm>
            <a:off x="2414588" y="2958806"/>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9" name="Google Shape;2419;p165"/>
          <p:cNvSpPr txBox="1">
            <a:spLocks noGrp="1"/>
          </p:cNvSpPr>
          <p:nvPr>
            <p:ph type="subTitle" idx="7"/>
          </p:nvPr>
        </p:nvSpPr>
        <p:spPr>
          <a:xfrm>
            <a:off x="2414582" y="3681304"/>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20" name="Google Shape;2420;p165"/>
          <p:cNvSpPr txBox="1">
            <a:spLocks noGrp="1"/>
          </p:cNvSpPr>
          <p:nvPr>
            <p:ph type="subTitle" idx="8"/>
          </p:nvPr>
        </p:nvSpPr>
        <p:spPr>
          <a:xfrm>
            <a:off x="2414588" y="392291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2421"/>
        <p:cNvGrpSpPr/>
        <p:nvPr/>
      </p:nvGrpSpPr>
      <p:grpSpPr>
        <a:xfrm>
          <a:off x="0" y="0"/>
          <a:ext cx="0" cy="0"/>
          <a:chOff x="0" y="0"/>
          <a:chExt cx="0" cy="0"/>
        </a:xfrm>
      </p:grpSpPr>
      <p:sp>
        <p:nvSpPr>
          <p:cNvPr id="2422" name="Google Shape;2422;p166"/>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3" name="Google Shape;2423;p166"/>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4" name="Google Shape;2424;p166"/>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5" name="Google Shape;2425;p166"/>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6" name="Google Shape;2426;p166"/>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7" name="Google Shape;2427;p166"/>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8" name="Google Shape;2428;p166"/>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29" name="Google Shape;2429;p1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30" name="Google Shape;2430;p166"/>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431" name="Google Shape;2431;p166"/>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432" name="Google Shape;2432;p166"/>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433" name="Google Shape;2433;p166"/>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434" name="Google Shape;2434;p166"/>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435" name="Google Shape;2435;p166"/>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436" name="Google Shape;2436;p166"/>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437" name="Google Shape;2437;p166"/>
          <p:cNvSpPr txBox="1">
            <a:spLocks noGrp="1"/>
          </p:cNvSpPr>
          <p:nvPr>
            <p:ph type="subTitle" idx="2"/>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37"/>
              <a:buFont typeface="Poppins"/>
              <a:buNone/>
              <a:defRPr sz="1537" b="1">
                <a:latin typeface="Poppins"/>
                <a:ea typeface="Poppins"/>
                <a:cs typeface="Poppins"/>
                <a:sym typeface="Poppins"/>
              </a:defRPr>
            </a:lvl1pPr>
            <a:lvl2pPr lvl="1">
              <a:lnSpc>
                <a:spcPct val="95000"/>
              </a:lnSpc>
              <a:spcBef>
                <a:spcPts val="0"/>
              </a:spcBef>
              <a:spcAft>
                <a:spcPts val="0"/>
              </a:spcAft>
              <a:buSzPts val="1537"/>
              <a:buFont typeface="Poppins"/>
              <a:buNone/>
              <a:defRPr sz="1537" b="1">
                <a:latin typeface="Poppins"/>
                <a:ea typeface="Poppins"/>
                <a:cs typeface="Poppins"/>
                <a:sym typeface="Poppins"/>
              </a:defRPr>
            </a:lvl2pPr>
            <a:lvl3pPr lvl="2">
              <a:lnSpc>
                <a:spcPct val="95000"/>
              </a:lnSpc>
              <a:spcBef>
                <a:spcPts val="0"/>
              </a:spcBef>
              <a:spcAft>
                <a:spcPts val="0"/>
              </a:spcAft>
              <a:buSzPts val="1537"/>
              <a:buFont typeface="Poppins"/>
              <a:buNone/>
              <a:defRPr sz="1537" b="1">
                <a:latin typeface="Poppins"/>
                <a:ea typeface="Poppins"/>
                <a:cs typeface="Poppins"/>
                <a:sym typeface="Poppins"/>
              </a:defRPr>
            </a:lvl3pPr>
            <a:lvl4pPr lvl="3">
              <a:lnSpc>
                <a:spcPct val="95000"/>
              </a:lnSpc>
              <a:spcBef>
                <a:spcPts val="0"/>
              </a:spcBef>
              <a:spcAft>
                <a:spcPts val="0"/>
              </a:spcAft>
              <a:buSzPts val="1537"/>
              <a:buFont typeface="Poppins"/>
              <a:buNone/>
              <a:defRPr sz="1537" b="1">
                <a:latin typeface="Poppins"/>
                <a:ea typeface="Poppins"/>
                <a:cs typeface="Poppins"/>
                <a:sym typeface="Poppins"/>
              </a:defRPr>
            </a:lvl4pPr>
            <a:lvl5pPr lvl="4">
              <a:lnSpc>
                <a:spcPct val="95000"/>
              </a:lnSpc>
              <a:spcBef>
                <a:spcPts val="0"/>
              </a:spcBef>
              <a:spcAft>
                <a:spcPts val="0"/>
              </a:spcAft>
              <a:buSzPts val="1537"/>
              <a:buFont typeface="Poppins"/>
              <a:buNone/>
              <a:defRPr sz="1537" b="1">
                <a:latin typeface="Poppins"/>
                <a:ea typeface="Poppins"/>
                <a:cs typeface="Poppins"/>
                <a:sym typeface="Poppins"/>
              </a:defRPr>
            </a:lvl5pPr>
            <a:lvl6pPr lvl="5">
              <a:lnSpc>
                <a:spcPct val="95000"/>
              </a:lnSpc>
              <a:spcBef>
                <a:spcPts val="0"/>
              </a:spcBef>
              <a:spcAft>
                <a:spcPts val="0"/>
              </a:spcAft>
              <a:buSzPts val="1537"/>
              <a:buFont typeface="Poppins"/>
              <a:buNone/>
              <a:defRPr sz="1537" b="1">
                <a:latin typeface="Poppins"/>
                <a:ea typeface="Poppins"/>
                <a:cs typeface="Poppins"/>
                <a:sym typeface="Poppins"/>
              </a:defRPr>
            </a:lvl6pPr>
            <a:lvl7pPr lvl="6">
              <a:lnSpc>
                <a:spcPct val="95000"/>
              </a:lnSpc>
              <a:spcBef>
                <a:spcPts val="0"/>
              </a:spcBef>
              <a:spcAft>
                <a:spcPts val="0"/>
              </a:spcAft>
              <a:buSzPts val="1537"/>
              <a:buFont typeface="Poppins"/>
              <a:buNone/>
              <a:defRPr sz="1537" b="1">
                <a:latin typeface="Poppins"/>
                <a:ea typeface="Poppins"/>
                <a:cs typeface="Poppins"/>
                <a:sym typeface="Poppins"/>
              </a:defRPr>
            </a:lvl7pPr>
            <a:lvl8pPr lvl="7">
              <a:lnSpc>
                <a:spcPct val="95000"/>
              </a:lnSpc>
              <a:spcBef>
                <a:spcPts val="0"/>
              </a:spcBef>
              <a:spcAft>
                <a:spcPts val="0"/>
              </a:spcAft>
              <a:buSzPts val="1537"/>
              <a:buFont typeface="Poppins"/>
              <a:buNone/>
              <a:defRPr sz="1537" b="1">
                <a:latin typeface="Poppins"/>
                <a:ea typeface="Poppins"/>
                <a:cs typeface="Poppins"/>
                <a:sym typeface="Poppins"/>
              </a:defRPr>
            </a:lvl8pPr>
            <a:lvl9pPr lvl="8">
              <a:lnSpc>
                <a:spcPct val="95000"/>
              </a:lnSpc>
              <a:spcBef>
                <a:spcPts val="0"/>
              </a:spcBef>
              <a:spcAft>
                <a:spcPts val="0"/>
              </a:spcAft>
              <a:buSzPts val="1537"/>
              <a:buFont typeface="Poppins"/>
              <a:buNone/>
              <a:defRPr sz="1537" b="1">
                <a:latin typeface="Poppins"/>
                <a:ea typeface="Poppins"/>
                <a:cs typeface="Poppins"/>
                <a:sym typeface="Poppins"/>
              </a:defRPr>
            </a:lvl9pPr>
          </a:lstStyle>
          <a:p>
            <a:endParaRPr/>
          </a:p>
        </p:txBody>
      </p:sp>
      <p:sp>
        <p:nvSpPr>
          <p:cNvPr id="2438" name="Google Shape;2438;p166"/>
          <p:cNvSpPr txBox="1">
            <a:spLocks noGrp="1"/>
          </p:cNvSpPr>
          <p:nvPr>
            <p:ph type="subTitle" idx="3"/>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39" name="Google Shape;2439;p166"/>
          <p:cNvSpPr txBox="1">
            <a:spLocks noGrp="1"/>
          </p:cNvSpPr>
          <p:nvPr>
            <p:ph type="subTitle" idx="4"/>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0" name="Google Shape;2440;p166"/>
          <p:cNvSpPr txBox="1">
            <a:spLocks noGrp="1"/>
          </p:cNvSpPr>
          <p:nvPr>
            <p:ph type="subTitle" idx="5"/>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1" name="Google Shape;2441;p166"/>
          <p:cNvSpPr txBox="1">
            <a:spLocks noGrp="1"/>
          </p:cNvSpPr>
          <p:nvPr>
            <p:ph type="subTitle" idx="6"/>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2" name="Google Shape;2442;p166"/>
          <p:cNvSpPr txBox="1">
            <a:spLocks noGrp="1"/>
          </p:cNvSpPr>
          <p:nvPr>
            <p:ph type="subTitle" idx="7"/>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3" name="Google Shape;2443;p166"/>
          <p:cNvSpPr txBox="1">
            <a:spLocks noGrp="1"/>
          </p:cNvSpPr>
          <p:nvPr>
            <p:ph type="subTitle" idx="8"/>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2444"/>
        <p:cNvGrpSpPr/>
        <p:nvPr/>
      </p:nvGrpSpPr>
      <p:grpSpPr>
        <a:xfrm>
          <a:off x="0" y="0"/>
          <a:ext cx="0" cy="0"/>
          <a:chOff x="0" y="0"/>
          <a:chExt cx="0" cy="0"/>
        </a:xfrm>
      </p:grpSpPr>
      <p:sp>
        <p:nvSpPr>
          <p:cNvPr id="2445" name="Google Shape;2445;p167"/>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46" name="Google Shape;2446;p1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47" name="Google Shape;2447;p167"/>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448" name="Google Shape;2448;p167"/>
          <p:cNvSpPr txBox="1">
            <a:spLocks noGrp="1"/>
          </p:cNvSpPr>
          <p:nvPr>
            <p:ph type="subTitle" idx="2"/>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9" name="Google Shape;2449;p167"/>
          <p:cNvSpPr txBox="1">
            <a:spLocks noGrp="1"/>
          </p:cNvSpPr>
          <p:nvPr>
            <p:ph type="subTitle" idx="3"/>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0" name="Google Shape;2450;p167"/>
          <p:cNvSpPr txBox="1">
            <a:spLocks noGrp="1"/>
          </p:cNvSpPr>
          <p:nvPr>
            <p:ph type="subTitle" idx="4"/>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1" name="Google Shape;2451;p167"/>
          <p:cNvSpPr txBox="1">
            <a:spLocks noGrp="1"/>
          </p:cNvSpPr>
          <p:nvPr>
            <p:ph type="subTitle" idx="5"/>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2" name="Google Shape;2452;p167"/>
          <p:cNvSpPr txBox="1">
            <a:spLocks noGrp="1"/>
          </p:cNvSpPr>
          <p:nvPr>
            <p:ph type="subTitle" idx="6"/>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3" name="Google Shape;2453;p167"/>
          <p:cNvSpPr txBox="1">
            <a:spLocks noGrp="1"/>
          </p:cNvSpPr>
          <p:nvPr>
            <p:ph type="subTitle" idx="7"/>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4" name="Google Shape;2454;p167"/>
          <p:cNvSpPr txBox="1">
            <a:spLocks noGrp="1"/>
          </p:cNvSpPr>
          <p:nvPr>
            <p:ph type="subTitle" idx="8"/>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537"/>
              <a:buFont typeface="Poppins"/>
              <a:buNone/>
              <a:defRPr sz="1537" b="1">
                <a:latin typeface="Poppins"/>
                <a:ea typeface="Poppins"/>
                <a:cs typeface="Poppins"/>
                <a:sym typeface="Poppins"/>
              </a:defRPr>
            </a:lvl1pPr>
            <a:lvl2pPr lvl="1">
              <a:lnSpc>
                <a:spcPct val="95000"/>
              </a:lnSpc>
              <a:spcBef>
                <a:spcPts val="1350"/>
              </a:spcBef>
              <a:spcAft>
                <a:spcPts val="0"/>
              </a:spcAft>
              <a:buSzPts val="1537"/>
              <a:buFont typeface="Poppins"/>
              <a:buNone/>
              <a:defRPr sz="1537" b="1">
                <a:latin typeface="Poppins"/>
                <a:ea typeface="Poppins"/>
                <a:cs typeface="Poppins"/>
                <a:sym typeface="Poppins"/>
              </a:defRPr>
            </a:lvl2pPr>
            <a:lvl3pPr lvl="2">
              <a:lnSpc>
                <a:spcPct val="95000"/>
              </a:lnSpc>
              <a:spcBef>
                <a:spcPts val="1350"/>
              </a:spcBef>
              <a:spcAft>
                <a:spcPts val="0"/>
              </a:spcAft>
              <a:buSzPts val="1537"/>
              <a:buFont typeface="Poppins"/>
              <a:buNone/>
              <a:defRPr sz="1537" b="1">
                <a:latin typeface="Poppins"/>
                <a:ea typeface="Poppins"/>
                <a:cs typeface="Poppins"/>
                <a:sym typeface="Poppins"/>
              </a:defRPr>
            </a:lvl3pPr>
            <a:lvl4pPr lvl="3">
              <a:lnSpc>
                <a:spcPct val="95000"/>
              </a:lnSpc>
              <a:spcBef>
                <a:spcPts val="1350"/>
              </a:spcBef>
              <a:spcAft>
                <a:spcPts val="0"/>
              </a:spcAft>
              <a:buSzPts val="1537"/>
              <a:buFont typeface="Poppins"/>
              <a:buNone/>
              <a:defRPr sz="1537" b="1">
                <a:latin typeface="Poppins"/>
                <a:ea typeface="Poppins"/>
                <a:cs typeface="Poppins"/>
                <a:sym typeface="Poppins"/>
              </a:defRPr>
            </a:lvl4pPr>
            <a:lvl5pPr lvl="4">
              <a:lnSpc>
                <a:spcPct val="95000"/>
              </a:lnSpc>
              <a:spcBef>
                <a:spcPts val="1350"/>
              </a:spcBef>
              <a:spcAft>
                <a:spcPts val="0"/>
              </a:spcAft>
              <a:buSzPts val="1537"/>
              <a:buFont typeface="Poppins"/>
              <a:buNone/>
              <a:defRPr sz="1537" b="1">
                <a:latin typeface="Poppins"/>
                <a:ea typeface="Poppins"/>
                <a:cs typeface="Poppins"/>
                <a:sym typeface="Poppins"/>
              </a:defRPr>
            </a:lvl5pPr>
            <a:lvl6pPr lvl="5">
              <a:lnSpc>
                <a:spcPct val="95000"/>
              </a:lnSpc>
              <a:spcBef>
                <a:spcPts val="1350"/>
              </a:spcBef>
              <a:spcAft>
                <a:spcPts val="0"/>
              </a:spcAft>
              <a:buSzPts val="1537"/>
              <a:buFont typeface="Poppins"/>
              <a:buNone/>
              <a:defRPr sz="1537" b="1">
                <a:latin typeface="Poppins"/>
                <a:ea typeface="Poppins"/>
                <a:cs typeface="Poppins"/>
                <a:sym typeface="Poppins"/>
              </a:defRPr>
            </a:lvl6pPr>
            <a:lvl7pPr lvl="6">
              <a:lnSpc>
                <a:spcPct val="95000"/>
              </a:lnSpc>
              <a:spcBef>
                <a:spcPts val="1350"/>
              </a:spcBef>
              <a:spcAft>
                <a:spcPts val="0"/>
              </a:spcAft>
              <a:buSzPts val="1537"/>
              <a:buFont typeface="Poppins"/>
              <a:buNone/>
              <a:defRPr sz="1537" b="1">
                <a:latin typeface="Poppins"/>
                <a:ea typeface="Poppins"/>
                <a:cs typeface="Poppins"/>
                <a:sym typeface="Poppins"/>
              </a:defRPr>
            </a:lvl7pPr>
            <a:lvl8pPr lvl="7">
              <a:lnSpc>
                <a:spcPct val="95000"/>
              </a:lnSpc>
              <a:spcBef>
                <a:spcPts val="1350"/>
              </a:spcBef>
              <a:spcAft>
                <a:spcPts val="0"/>
              </a:spcAft>
              <a:buSzPts val="1537"/>
              <a:buFont typeface="Poppins"/>
              <a:buNone/>
              <a:defRPr sz="1537" b="1">
                <a:latin typeface="Poppins"/>
                <a:ea typeface="Poppins"/>
                <a:cs typeface="Poppins"/>
                <a:sym typeface="Poppins"/>
              </a:defRPr>
            </a:lvl8pPr>
            <a:lvl9pPr lvl="8">
              <a:lnSpc>
                <a:spcPct val="95000"/>
              </a:lnSpc>
              <a:spcBef>
                <a:spcPts val="1350"/>
              </a:spcBef>
              <a:spcAft>
                <a:spcPts val="0"/>
              </a:spcAft>
              <a:buSzPts val="1537"/>
              <a:buFont typeface="Poppins"/>
              <a:buNone/>
              <a:defRPr sz="1537" b="1">
                <a:latin typeface="Poppins"/>
                <a:ea typeface="Poppins"/>
                <a:cs typeface="Poppins"/>
                <a:sym typeface="Poppins"/>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2455"/>
        <p:cNvGrpSpPr/>
        <p:nvPr/>
      </p:nvGrpSpPr>
      <p:grpSpPr>
        <a:xfrm>
          <a:off x="0" y="0"/>
          <a:ext cx="0" cy="0"/>
          <a:chOff x="0" y="0"/>
          <a:chExt cx="0" cy="0"/>
        </a:xfrm>
      </p:grpSpPr>
      <p:sp>
        <p:nvSpPr>
          <p:cNvPr id="2456" name="Google Shape;2456;p168"/>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57" name="Google Shape;2457;p1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58" name="Google Shape;2458;p168"/>
          <p:cNvSpPr txBox="1">
            <a:spLocks noGrp="1"/>
          </p:cNvSpPr>
          <p:nvPr>
            <p:ph type="subTitle" idx="1"/>
          </p:nvPr>
        </p:nvSpPr>
        <p:spPr>
          <a:xfrm>
            <a:off x="1694133"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59" name="Google Shape;2459;p168"/>
          <p:cNvSpPr txBox="1">
            <a:spLocks noGrp="1"/>
          </p:cNvSpPr>
          <p:nvPr>
            <p:ph type="subTitle" idx="2"/>
          </p:nvPr>
        </p:nvSpPr>
        <p:spPr>
          <a:xfrm>
            <a:off x="1694133"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0" name="Google Shape;2460;p168"/>
          <p:cNvSpPr txBox="1">
            <a:spLocks noGrp="1"/>
          </p:cNvSpPr>
          <p:nvPr>
            <p:ph type="subTitle" idx="3"/>
          </p:nvPr>
        </p:nvSpPr>
        <p:spPr>
          <a:xfrm>
            <a:off x="1694133"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1" name="Google Shape;2461;p168"/>
          <p:cNvSpPr txBox="1">
            <a:spLocks noGrp="1"/>
          </p:cNvSpPr>
          <p:nvPr>
            <p:ph type="subTitle" idx="4"/>
          </p:nvPr>
        </p:nvSpPr>
        <p:spPr>
          <a:xfrm>
            <a:off x="1694133"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2" name="Google Shape;2462;p168"/>
          <p:cNvSpPr txBox="1">
            <a:spLocks noGrp="1"/>
          </p:cNvSpPr>
          <p:nvPr>
            <p:ph type="subTitle" idx="5"/>
          </p:nvPr>
        </p:nvSpPr>
        <p:spPr>
          <a:xfrm>
            <a:off x="1694133"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3" name="Google Shape;2463;p168"/>
          <p:cNvSpPr txBox="1">
            <a:spLocks noGrp="1"/>
          </p:cNvSpPr>
          <p:nvPr>
            <p:ph type="subTitle" idx="6"/>
          </p:nvPr>
        </p:nvSpPr>
        <p:spPr>
          <a:xfrm>
            <a:off x="1694133"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4" name="Google Shape;2464;p168"/>
          <p:cNvSpPr txBox="1">
            <a:spLocks noGrp="1"/>
          </p:cNvSpPr>
          <p:nvPr>
            <p:ph type="subTitle" idx="7"/>
          </p:nvPr>
        </p:nvSpPr>
        <p:spPr>
          <a:xfrm>
            <a:off x="5012144"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5" name="Google Shape;2465;p168"/>
          <p:cNvSpPr txBox="1">
            <a:spLocks noGrp="1"/>
          </p:cNvSpPr>
          <p:nvPr>
            <p:ph type="subTitle" idx="8"/>
          </p:nvPr>
        </p:nvSpPr>
        <p:spPr>
          <a:xfrm>
            <a:off x="5012144"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6" name="Google Shape;2466;p168"/>
          <p:cNvSpPr txBox="1">
            <a:spLocks noGrp="1"/>
          </p:cNvSpPr>
          <p:nvPr>
            <p:ph type="subTitle" idx="9"/>
          </p:nvPr>
        </p:nvSpPr>
        <p:spPr>
          <a:xfrm>
            <a:off x="5012144"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7" name="Google Shape;2467;p168"/>
          <p:cNvSpPr txBox="1">
            <a:spLocks noGrp="1"/>
          </p:cNvSpPr>
          <p:nvPr>
            <p:ph type="subTitle" idx="13"/>
          </p:nvPr>
        </p:nvSpPr>
        <p:spPr>
          <a:xfrm>
            <a:off x="5012144"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8" name="Google Shape;2468;p168"/>
          <p:cNvSpPr txBox="1">
            <a:spLocks noGrp="1"/>
          </p:cNvSpPr>
          <p:nvPr>
            <p:ph type="subTitle" idx="14"/>
          </p:nvPr>
        </p:nvSpPr>
        <p:spPr>
          <a:xfrm>
            <a:off x="5012144"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9" name="Google Shape;2469;p168"/>
          <p:cNvSpPr txBox="1">
            <a:spLocks noGrp="1"/>
          </p:cNvSpPr>
          <p:nvPr>
            <p:ph type="subTitle" idx="15"/>
          </p:nvPr>
        </p:nvSpPr>
        <p:spPr>
          <a:xfrm>
            <a:off x="5012144"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70" name="Google Shape;2470;p168"/>
          <p:cNvSpPr txBox="1">
            <a:spLocks noGrp="1"/>
          </p:cNvSpPr>
          <p:nvPr>
            <p:ph type="subTitle" idx="16"/>
          </p:nvPr>
        </p:nvSpPr>
        <p:spPr>
          <a:xfrm>
            <a:off x="147919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
        <p:nvSpPr>
          <p:cNvPr id="2471" name="Google Shape;2471;p168"/>
          <p:cNvSpPr txBox="1">
            <a:spLocks noGrp="1"/>
          </p:cNvSpPr>
          <p:nvPr>
            <p:ph type="subTitle" idx="17"/>
          </p:nvPr>
        </p:nvSpPr>
        <p:spPr>
          <a:xfrm>
            <a:off x="479734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2472"/>
        <p:cNvGrpSpPr/>
        <p:nvPr/>
      </p:nvGrpSpPr>
      <p:grpSpPr>
        <a:xfrm>
          <a:off x="0" y="0"/>
          <a:ext cx="0" cy="0"/>
          <a:chOff x="0" y="0"/>
          <a:chExt cx="0" cy="0"/>
        </a:xfrm>
      </p:grpSpPr>
      <p:sp>
        <p:nvSpPr>
          <p:cNvPr id="2473" name="Google Shape;2473;p169"/>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74" name="Google Shape;2474;p1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75" name="Google Shape;2475;p169"/>
          <p:cNvGrpSpPr/>
          <p:nvPr/>
        </p:nvGrpSpPr>
        <p:grpSpPr>
          <a:xfrm>
            <a:off x="8381796" y="4822425"/>
            <a:ext cx="537710" cy="158585"/>
            <a:chOff x="22351457" y="12859799"/>
            <a:chExt cx="1433894" cy="422893"/>
          </a:xfrm>
        </p:grpSpPr>
        <p:grpSp>
          <p:nvGrpSpPr>
            <p:cNvPr id="2476" name="Google Shape;2476;p169"/>
            <p:cNvGrpSpPr/>
            <p:nvPr/>
          </p:nvGrpSpPr>
          <p:grpSpPr>
            <a:xfrm>
              <a:off x="22351457" y="12859799"/>
              <a:ext cx="1379787" cy="422893"/>
              <a:chOff x="22351457" y="12859799"/>
              <a:chExt cx="1379787" cy="422893"/>
            </a:xfrm>
          </p:grpSpPr>
          <p:sp>
            <p:nvSpPr>
              <p:cNvPr id="2477" name="Google Shape;2477;p16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78" name="Google Shape;2478;p16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479" name="Google Shape;2479;p169"/>
              <p:cNvGrpSpPr/>
              <p:nvPr/>
            </p:nvGrpSpPr>
            <p:grpSpPr>
              <a:xfrm>
                <a:off x="23288552" y="12859801"/>
                <a:ext cx="442692" cy="422765"/>
                <a:chOff x="23288552" y="12859801"/>
                <a:chExt cx="442692" cy="422765"/>
              </a:xfrm>
            </p:grpSpPr>
            <p:grpSp>
              <p:nvGrpSpPr>
                <p:cNvPr id="2480" name="Google Shape;2480;p169"/>
                <p:cNvGrpSpPr/>
                <p:nvPr/>
              </p:nvGrpSpPr>
              <p:grpSpPr>
                <a:xfrm>
                  <a:off x="23288552" y="12859801"/>
                  <a:ext cx="442692" cy="422765"/>
                  <a:chOff x="23288552" y="12859801"/>
                  <a:chExt cx="442692" cy="422765"/>
                </a:xfrm>
              </p:grpSpPr>
              <p:sp>
                <p:nvSpPr>
                  <p:cNvPr id="2481" name="Google Shape;2481;p16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82" name="Google Shape;2482;p16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3" name="Google Shape;2483;p16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484" name="Google Shape;2484;p16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5" name="Google Shape;2485;p16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486" name="Google Shape;2486;p169"/>
          <p:cNvSpPr txBox="1">
            <a:spLocks noGrp="1"/>
          </p:cNvSpPr>
          <p:nvPr>
            <p:ph type="title" idx="2" hasCustomPrompt="1"/>
          </p:nvPr>
        </p:nvSpPr>
        <p:spPr>
          <a:xfrm>
            <a:off x="0" y="1366166"/>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7" name="Google Shape;2487;p169"/>
          <p:cNvSpPr txBox="1">
            <a:spLocks noGrp="1"/>
          </p:cNvSpPr>
          <p:nvPr>
            <p:ph type="title" idx="3" hasCustomPrompt="1"/>
          </p:nvPr>
        </p:nvSpPr>
        <p:spPr>
          <a:xfrm>
            <a:off x="0" y="23819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8" name="Google Shape;2488;p169"/>
          <p:cNvSpPr txBox="1">
            <a:spLocks noGrp="1"/>
          </p:cNvSpPr>
          <p:nvPr>
            <p:ph type="title" idx="4" hasCustomPrompt="1"/>
          </p:nvPr>
        </p:nvSpPr>
        <p:spPr>
          <a:xfrm>
            <a:off x="0" y="33248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9" name="Google Shape;2489;p169"/>
          <p:cNvSpPr txBox="1">
            <a:spLocks noGrp="1"/>
          </p:cNvSpPr>
          <p:nvPr>
            <p:ph type="subTitle" idx="1"/>
          </p:nvPr>
        </p:nvSpPr>
        <p:spPr>
          <a:xfrm>
            <a:off x="943218" y="1419300"/>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0" name="Google Shape;2490;p169"/>
          <p:cNvSpPr txBox="1">
            <a:spLocks noGrp="1"/>
          </p:cNvSpPr>
          <p:nvPr>
            <p:ph type="subTitle" idx="5"/>
          </p:nvPr>
        </p:nvSpPr>
        <p:spPr>
          <a:xfrm>
            <a:off x="943218" y="2437116"/>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1" name="Google Shape;2491;p169"/>
          <p:cNvSpPr txBox="1">
            <a:spLocks noGrp="1"/>
          </p:cNvSpPr>
          <p:nvPr>
            <p:ph type="subTitle" idx="6"/>
          </p:nvPr>
        </p:nvSpPr>
        <p:spPr>
          <a:xfrm>
            <a:off x="943218" y="3380953"/>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2492"/>
        <p:cNvGrpSpPr/>
        <p:nvPr/>
      </p:nvGrpSpPr>
      <p:grpSpPr>
        <a:xfrm>
          <a:off x="0" y="0"/>
          <a:ext cx="0" cy="0"/>
          <a:chOff x="0" y="0"/>
          <a:chExt cx="0" cy="0"/>
        </a:xfrm>
      </p:grpSpPr>
      <p:sp>
        <p:nvSpPr>
          <p:cNvPr id="2493" name="Google Shape;2493;p170"/>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94" name="Google Shape;2494;p170"/>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95" name="Google Shape;2495;p1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496" name="Google Shape;2496;p170" descr="A white arrow on a black background&#10;&#10;AI-generated content may be incorrect."/>
          <p:cNvPicPr preferRelativeResize="0"/>
          <p:nvPr/>
        </p:nvPicPr>
        <p:blipFill rotWithShape="1">
          <a:blip r:embed="rId3">
            <a:alphaModFix/>
          </a:blip>
          <a:srcRect/>
          <a:stretch/>
        </p:blipFill>
        <p:spPr>
          <a:xfrm>
            <a:off x="396296" y="2486264"/>
            <a:ext cx="82147" cy="132149"/>
          </a:xfrm>
          <a:prstGeom prst="rect">
            <a:avLst/>
          </a:prstGeom>
          <a:noFill/>
          <a:ln>
            <a:noFill/>
          </a:ln>
        </p:spPr>
      </p:pic>
      <p:pic>
        <p:nvPicPr>
          <p:cNvPr id="2497" name="Google Shape;2497;p170" descr="A white arrow on a black background&#10;&#10;AI-generated content may be incorrect."/>
          <p:cNvPicPr preferRelativeResize="0"/>
          <p:nvPr/>
        </p:nvPicPr>
        <p:blipFill rotWithShape="1">
          <a:blip r:embed="rId3">
            <a:alphaModFix/>
          </a:blip>
          <a:srcRect/>
          <a:stretch/>
        </p:blipFill>
        <p:spPr>
          <a:xfrm>
            <a:off x="2637412" y="2486264"/>
            <a:ext cx="82147" cy="132149"/>
          </a:xfrm>
          <a:prstGeom prst="rect">
            <a:avLst/>
          </a:prstGeom>
          <a:noFill/>
          <a:ln>
            <a:noFill/>
          </a:ln>
        </p:spPr>
      </p:pic>
      <p:pic>
        <p:nvPicPr>
          <p:cNvPr id="2498" name="Google Shape;2498;p170" descr="A white arrow on a black background&#10;&#10;AI-generated content may be incorrect."/>
          <p:cNvPicPr preferRelativeResize="0"/>
          <p:nvPr/>
        </p:nvPicPr>
        <p:blipFill rotWithShape="1">
          <a:blip r:embed="rId3">
            <a:alphaModFix/>
          </a:blip>
          <a:srcRect/>
          <a:stretch/>
        </p:blipFill>
        <p:spPr>
          <a:xfrm>
            <a:off x="4879250" y="2486264"/>
            <a:ext cx="82147" cy="132149"/>
          </a:xfrm>
          <a:prstGeom prst="rect">
            <a:avLst/>
          </a:prstGeom>
          <a:noFill/>
          <a:ln>
            <a:noFill/>
          </a:ln>
        </p:spPr>
      </p:pic>
      <p:pic>
        <p:nvPicPr>
          <p:cNvPr id="2499" name="Google Shape;2499;p170" descr="A white arrow on a black background&#10;&#10;AI-generated content may be incorrect."/>
          <p:cNvPicPr preferRelativeResize="0"/>
          <p:nvPr/>
        </p:nvPicPr>
        <p:blipFill rotWithShape="1">
          <a:blip r:embed="rId3">
            <a:alphaModFix/>
          </a:blip>
          <a:srcRect/>
          <a:stretch/>
        </p:blipFill>
        <p:spPr>
          <a:xfrm>
            <a:off x="7121172" y="2486264"/>
            <a:ext cx="82147" cy="132149"/>
          </a:xfrm>
          <a:prstGeom prst="rect">
            <a:avLst/>
          </a:prstGeom>
          <a:noFill/>
          <a:ln>
            <a:noFill/>
          </a:ln>
        </p:spPr>
      </p:pic>
      <p:sp>
        <p:nvSpPr>
          <p:cNvPr id="2500" name="Google Shape;2500;p170"/>
          <p:cNvSpPr txBox="1">
            <a:spLocks noGrp="1"/>
          </p:cNvSpPr>
          <p:nvPr>
            <p:ph type="subTitle" idx="1"/>
          </p:nvPr>
        </p:nvSpPr>
        <p:spPr>
          <a:xfrm>
            <a:off x="7107865" y="1617572"/>
            <a:ext cx="18963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1" name="Google Shape;2501;p170"/>
          <p:cNvSpPr txBox="1">
            <a:spLocks noGrp="1"/>
          </p:cNvSpPr>
          <p:nvPr>
            <p:ph type="subTitle" idx="2"/>
          </p:nvPr>
        </p:nvSpPr>
        <p:spPr>
          <a:xfrm>
            <a:off x="2614825" y="1784784"/>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2" name="Google Shape;2502;p170"/>
          <p:cNvSpPr txBox="1">
            <a:spLocks noGrp="1"/>
          </p:cNvSpPr>
          <p:nvPr>
            <p:ph type="subTitle" idx="3"/>
          </p:nvPr>
        </p:nvSpPr>
        <p:spPr>
          <a:xfrm>
            <a:off x="4847069" y="3486516"/>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3" name="Google Shape;2503;p170"/>
          <p:cNvSpPr txBox="1">
            <a:spLocks noGrp="1"/>
          </p:cNvSpPr>
          <p:nvPr>
            <p:ph type="subTitle" idx="4"/>
          </p:nvPr>
        </p:nvSpPr>
        <p:spPr>
          <a:xfrm>
            <a:off x="2624386" y="1310306"/>
            <a:ext cx="3321600" cy="249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4" name="Google Shape;2504;p170"/>
          <p:cNvSpPr txBox="1">
            <a:spLocks noGrp="1"/>
          </p:cNvSpPr>
          <p:nvPr>
            <p:ph type="subTitle" idx="5"/>
          </p:nvPr>
        </p:nvSpPr>
        <p:spPr>
          <a:xfrm>
            <a:off x="7107865" y="1310306"/>
            <a:ext cx="1896300" cy="372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5" name="Google Shape;2505;p170"/>
          <p:cNvSpPr txBox="1">
            <a:spLocks noGrp="1"/>
          </p:cNvSpPr>
          <p:nvPr>
            <p:ph type="subTitle" idx="6"/>
          </p:nvPr>
        </p:nvSpPr>
        <p:spPr>
          <a:xfrm>
            <a:off x="4847069" y="2986425"/>
            <a:ext cx="3321600" cy="4491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2506"/>
        <p:cNvGrpSpPr/>
        <p:nvPr/>
      </p:nvGrpSpPr>
      <p:grpSpPr>
        <a:xfrm>
          <a:off x="0" y="0"/>
          <a:ext cx="0" cy="0"/>
          <a:chOff x="0" y="0"/>
          <a:chExt cx="0" cy="0"/>
        </a:xfrm>
      </p:grpSpPr>
      <p:sp>
        <p:nvSpPr>
          <p:cNvPr id="2507" name="Google Shape;2507;p171"/>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508" name="Google Shape;2508;p171"/>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09" name="Google Shape;2509;p1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510" name="Google Shape;2510;p171"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2511" name="Google Shape;2511;p171"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2512" name="Google Shape;2512;p171"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2513" name="Google Shape;2513;p171"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2514" name="Google Shape;2514;p171"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2515" name="Google Shape;2515;p171"/>
          <p:cNvSpPr txBox="1">
            <a:spLocks noGrp="1"/>
          </p:cNvSpPr>
          <p:nvPr>
            <p:ph type="subTitle" idx="1"/>
          </p:nvPr>
        </p:nvSpPr>
        <p:spPr>
          <a:xfrm>
            <a:off x="3755511" y="3614606"/>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6" name="Google Shape;2516;p171"/>
          <p:cNvSpPr txBox="1">
            <a:spLocks noGrp="1"/>
          </p:cNvSpPr>
          <p:nvPr>
            <p:ph type="subTitle" idx="2"/>
          </p:nvPr>
        </p:nvSpPr>
        <p:spPr>
          <a:xfrm>
            <a:off x="315025" y="3614606"/>
            <a:ext cx="33153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lnSpc>
                <a:spcPct val="101000"/>
              </a:lnSpc>
              <a:spcBef>
                <a:spcPts val="0"/>
              </a:spcBef>
              <a:spcAft>
                <a:spcPts val="0"/>
              </a:spcAft>
              <a:buSzPts val="810"/>
              <a:buNone/>
              <a:defRPr sz="900"/>
            </a:lvl2pPr>
            <a:lvl3pPr lvl="2">
              <a:lnSpc>
                <a:spcPct val="101000"/>
              </a:lnSpc>
              <a:spcBef>
                <a:spcPts val="0"/>
              </a:spcBef>
              <a:spcAft>
                <a:spcPts val="0"/>
              </a:spcAft>
              <a:buSzPts val="675"/>
              <a:buNone/>
              <a:defRPr sz="750"/>
            </a:lvl3pPr>
            <a:lvl4pPr lvl="3">
              <a:lnSpc>
                <a:spcPct val="101000"/>
              </a:lnSpc>
              <a:spcBef>
                <a:spcPts val="0"/>
              </a:spcBef>
              <a:spcAft>
                <a:spcPts val="0"/>
              </a:spcAft>
              <a:buSzPts val="540"/>
              <a:buNone/>
              <a:defRPr sz="600"/>
            </a:lvl4pPr>
            <a:lvl5pPr lvl="4">
              <a:lnSpc>
                <a:spcPct val="101000"/>
              </a:lnSpc>
              <a:spcBef>
                <a:spcPts val="0"/>
              </a:spcBef>
              <a:spcAft>
                <a:spcPts val="0"/>
              </a:spcAft>
              <a:buSzPts val="405"/>
              <a:buNone/>
              <a:defRPr sz="450"/>
            </a:lvl5pPr>
            <a:lvl6pPr lvl="5">
              <a:lnSpc>
                <a:spcPct val="101000"/>
              </a:lnSpc>
              <a:spcBef>
                <a:spcPts val="0"/>
              </a:spcBef>
              <a:spcAft>
                <a:spcPts val="0"/>
              </a:spcAft>
              <a:buSzPts val="187"/>
              <a:buNone/>
              <a:defRPr sz="187"/>
            </a:lvl6pPr>
            <a:lvl7pPr lvl="6">
              <a:lnSpc>
                <a:spcPct val="101000"/>
              </a:lnSpc>
              <a:spcBef>
                <a:spcPts val="0"/>
              </a:spcBef>
              <a:spcAft>
                <a:spcPts val="0"/>
              </a:spcAft>
              <a:buSzPts val="187"/>
              <a:buNone/>
              <a:defRPr sz="187"/>
            </a:lvl7pPr>
            <a:lvl8pPr lvl="7">
              <a:lnSpc>
                <a:spcPct val="101000"/>
              </a:lnSpc>
              <a:spcBef>
                <a:spcPts val="0"/>
              </a:spcBef>
              <a:spcAft>
                <a:spcPts val="0"/>
              </a:spcAft>
              <a:buSzPts val="187"/>
              <a:buNone/>
              <a:defRPr sz="187"/>
            </a:lvl8pPr>
            <a:lvl9pPr lvl="8">
              <a:lnSpc>
                <a:spcPct val="101000"/>
              </a:lnSpc>
              <a:spcBef>
                <a:spcPts val="0"/>
              </a:spcBef>
              <a:spcAft>
                <a:spcPts val="0"/>
              </a:spcAft>
              <a:buSzPts val="187"/>
              <a:buNone/>
              <a:defRPr sz="187"/>
            </a:lvl9pPr>
          </a:lstStyle>
          <a:p>
            <a:endParaRPr/>
          </a:p>
        </p:txBody>
      </p:sp>
      <p:sp>
        <p:nvSpPr>
          <p:cNvPr id="2517" name="Google Shape;2517;p171"/>
          <p:cNvSpPr txBox="1">
            <a:spLocks noGrp="1"/>
          </p:cNvSpPr>
          <p:nvPr>
            <p:ph type="subTitle" idx="3"/>
          </p:nvPr>
        </p:nvSpPr>
        <p:spPr>
          <a:xfrm>
            <a:off x="2056560"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8" name="Google Shape;2518;p171"/>
          <p:cNvSpPr txBox="1">
            <a:spLocks noGrp="1"/>
          </p:cNvSpPr>
          <p:nvPr>
            <p:ph type="subTitle" idx="4"/>
          </p:nvPr>
        </p:nvSpPr>
        <p:spPr>
          <a:xfrm>
            <a:off x="5465101"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9" name="Google Shape;2519;p171"/>
          <p:cNvSpPr txBox="1">
            <a:spLocks noGrp="1"/>
          </p:cNvSpPr>
          <p:nvPr>
            <p:ph type="subTitle" idx="5"/>
          </p:nvPr>
        </p:nvSpPr>
        <p:spPr>
          <a:xfrm>
            <a:off x="7172094" y="3614606"/>
            <a:ext cx="18027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0" name="Google Shape;2520;p171"/>
          <p:cNvSpPr txBox="1">
            <a:spLocks noGrp="1"/>
          </p:cNvSpPr>
          <p:nvPr>
            <p:ph type="subTitle" idx="6"/>
          </p:nvPr>
        </p:nvSpPr>
        <p:spPr>
          <a:xfrm>
            <a:off x="2064284"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1" name="Google Shape;2521;p171"/>
          <p:cNvSpPr txBox="1">
            <a:spLocks noGrp="1"/>
          </p:cNvSpPr>
          <p:nvPr>
            <p:ph type="subTitle" idx="7"/>
          </p:nvPr>
        </p:nvSpPr>
        <p:spPr>
          <a:xfrm>
            <a:off x="5467941"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2" name="Google Shape;2522;p171"/>
          <p:cNvSpPr txBox="1">
            <a:spLocks noGrp="1"/>
          </p:cNvSpPr>
          <p:nvPr>
            <p:ph type="subTitle" idx="8"/>
          </p:nvPr>
        </p:nvSpPr>
        <p:spPr>
          <a:xfrm>
            <a:off x="5467941"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3" name="Google Shape;2523;p171"/>
          <p:cNvSpPr txBox="1">
            <a:spLocks noGrp="1"/>
          </p:cNvSpPr>
          <p:nvPr>
            <p:ph type="subTitle" idx="9"/>
          </p:nvPr>
        </p:nvSpPr>
        <p:spPr>
          <a:xfrm>
            <a:off x="312295" y="2830647"/>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4" name="Google Shape;2524;p171"/>
          <p:cNvSpPr txBox="1">
            <a:spLocks noGrp="1"/>
          </p:cNvSpPr>
          <p:nvPr>
            <p:ph type="subTitle" idx="13"/>
          </p:nvPr>
        </p:nvSpPr>
        <p:spPr>
          <a:xfrm>
            <a:off x="3758584" y="2836142"/>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5" name="Google Shape;2525;p171"/>
          <p:cNvSpPr txBox="1">
            <a:spLocks noGrp="1"/>
          </p:cNvSpPr>
          <p:nvPr>
            <p:ph type="subTitle" idx="14"/>
          </p:nvPr>
        </p:nvSpPr>
        <p:spPr>
          <a:xfrm>
            <a:off x="7176645" y="2836144"/>
            <a:ext cx="18027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6" name="Google Shape;2526;p171"/>
          <p:cNvSpPr txBox="1">
            <a:spLocks noGrp="1"/>
          </p:cNvSpPr>
          <p:nvPr>
            <p:ph type="subTitle" idx="15"/>
          </p:nvPr>
        </p:nvSpPr>
        <p:spPr>
          <a:xfrm>
            <a:off x="308979"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7" name="Google Shape;2527;p171"/>
          <p:cNvSpPr txBox="1">
            <a:spLocks noGrp="1"/>
          </p:cNvSpPr>
          <p:nvPr>
            <p:ph type="subTitle" idx="16"/>
          </p:nvPr>
        </p:nvSpPr>
        <p:spPr>
          <a:xfrm>
            <a:off x="3758586"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8" name="Google Shape;2528;p171"/>
          <p:cNvSpPr txBox="1">
            <a:spLocks noGrp="1"/>
          </p:cNvSpPr>
          <p:nvPr>
            <p:ph type="subTitle" idx="17"/>
          </p:nvPr>
        </p:nvSpPr>
        <p:spPr>
          <a:xfrm>
            <a:off x="7174935" y="3090517"/>
            <a:ext cx="18027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9" name="Google Shape;2529;p171"/>
          <p:cNvSpPr txBox="1">
            <a:spLocks noGrp="1"/>
          </p:cNvSpPr>
          <p:nvPr>
            <p:ph type="subTitle" idx="18"/>
          </p:nvPr>
        </p:nvSpPr>
        <p:spPr>
          <a:xfrm>
            <a:off x="2057479"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2530"/>
        <p:cNvGrpSpPr/>
        <p:nvPr/>
      </p:nvGrpSpPr>
      <p:grpSpPr>
        <a:xfrm>
          <a:off x="0" y="0"/>
          <a:ext cx="0" cy="0"/>
          <a:chOff x="0" y="0"/>
          <a:chExt cx="0" cy="0"/>
        </a:xfrm>
      </p:grpSpPr>
      <p:sp>
        <p:nvSpPr>
          <p:cNvPr id="2531" name="Google Shape;2531;p172"/>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2" name="Google Shape;2532;p172"/>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3" name="Google Shape;2533;p172"/>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4" name="Google Shape;2534;p172"/>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5" name="Google Shape;2535;p1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36" name="Google Shape;2536;p172"/>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37" name="Google Shape;2537;p172"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2538" name="Google Shape;2538;p172"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2539" name="Google Shape;2539;p172"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2540" name="Google Shape;2540;p172"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2541" name="Google Shape;2541;p172"/>
          <p:cNvPicPr preferRelativeResize="0"/>
          <p:nvPr/>
        </p:nvPicPr>
        <p:blipFill rotWithShape="1">
          <a:blip r:embed="rId7">
            <a:alphaModFix/>
          </a:blip>
          <a:srcRect/>
          <a:stretch/>
        </p:blipFill>
        <p:spPr>
          <a:xfrm>
            <a:off x="2890811" y="1421592"/>
            <a:ext cx="355600" cy="63326"/>
          </a:xfrm>
          <a:prstGeom prst="rect">
            <a:avLst/>
          </a:prstGeom>
          <a:noFill/>
          <a:ln>
            <a:noFill/>
          </a:ln>
        </p:spPr>
      </p:pic>
      <p:pic>
        <p:nvPicPr>
          <p:cNvPr id="2542" name="Google Shape;2542;p172" descr="A black and white text&#10;&#10;AI-generated content may be incorrect."/>
          <p:cNvPicPr preferRelativeResize="0"/>
          <p:nvPr/>
        </p:nvPicPr>
        <p:blipFill rotWithShape="1">
          <a:blip r:embed="rId8">
            <a:alphaModFix/>
          </a:blip>
          <a:srcRect/>
          <a:stretch/>
        </p:blipFill>
        <p:spPr>
          <a:xfrm>
            <a:off x="2756692" y="1626452"/>
            <a:ext cx="321863" cy="108107"/>
          </a:xfrm>
          <a:prstGeom prst="rect">
            <a:avLst/>
          </a:prstGeom>
          <a:noFill/>
          <a:ln>
            <a:noFill/>
          </a:ln>
        </p:spPr>
      </p:pic>
      <p:pic>
        <p:nvPicPr>
          <p:cNvPr id="2543" name="Google Shape;2543;p172"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2544" name="Google Shape;2544;p172"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2545" name="Google Shape;2545;p172"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2546" name="Google Shape;2546;p172"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2547" name="Google Shape;2547;p172"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2548" name="Google Shape;2548;p172"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2549" name="Google Shape;2549;p172"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2550" name="Google Shape;2550;p172"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2551" name="Google Shape;2551;p172"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2552" name="Google Shape;2552;p172" descr="A blue line on a black background&#10;&#10;AI-generated content may be incorrect."/>
          <p:cNvPicPr preferRelativeResize="0"/>
          <p:nvPr/>
        </p:nvPicPr>
        <p:blipFill rotWithShape="1">
          <a:blip r:embed="rId18">
            <a:alphaModFix/>
          </a:blip>
          <a:srcRect/>
          <a:stretch/>
        </p:blipFill>
        <p:spPr>
          <a:xfrm>
            <a:off x="3340444" y="909139"/>
            <a:ext cx="305967" cy="172627"/>
          </a:xfrm>
          <a:prstGeom prst="rect">
            <a:avLst/>
          </a:prstGeom>
          <a:noFill/>
          <a:ln>
            <a:noFill/>
          </a:ln>
        </p:spPr>
      </p:pic>
      <p:sp>
        <p:nvSpPr>
          <p:cNvPr id="2553" name="Google Shape;2553;p172"/>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4" name="Google Shape;2554;p172"/>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5" name="Google Shape;2555;p172"/>
          <p:cNvSpPr/>
          <p:nvPr/>
        </p:nvSpPr>
        <p:spPr>
          <a:xfrm rot="-2700000">
            <a:off x="4342212" y="2121922"/>
            <a:ext cx="568090" cy="69155"/>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6" name="Google Shape;2556;p172"/>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7" name="Google Shape;2557;p172"/>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762"/>
              <a:buFont typeface="Poppins"/>
              <a:buNone/>
              <a:defRPr sz="176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58" name="Google Shape;2558;p172"/>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586"/>
              <a:buNone/>
              <a:defRPr sz="176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59" name="Google Shape;2559;p172"/>
          <p:cNvSpPr txBox="1">
            <a:spLocks noGrp="1"/>
          </p:cNvSpPr>
          <p:nvPr>
            <p:ph type="title" idx="2" hasCustomPrompt="1"/>
          </p:nvPr>
        </p:nvSpPr>
        <p:spPr>
          <a:xfrm>
            <a:off x="5196701"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0" name="Google Shape;2560;p172"/>
          <p:cNvSpPr txBox="1">
            <a:spLocks noGrp="1"/>
          </p:cNvSpPr>
          <p:nvPr>
            <p:ph type="title" idx="3" hasCustomPrompt="1"/>
          </p:nvPr>
        </p:nvSpPr>
        <p:spPr>
          <a:xfrm>
            <a:off x="6918862"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1" name="Google Shape;2561;p172"/>
          <p:cNvSpPr txBox="1">
            <a:spLocks noGrp="1"/>
          </p:cNvSpPr>
          <p:nvPr>
            <p:ph type="title" idx="4" hasCustomPrompt="1"/>
          </p:nvPr>
        </p:nvSpPr>
        <p:spPr>
          <a:xfrm>
            <a:off x="5196701"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2" name="Google Shape;2562;p172"/>
          <p:cNvSpPr txBox="1">
            <a:spLocks noGrp="1"/>
          </p:cNvSpPr>
          <p:nvPr>
            <p:ph type="title" idx="5" hasCustomPrompt="1"/>
          </p:nvPr>
        </p:nvSpPr>
        <p:spPr>
          <a:xfrm>
            <a:off x="6918862"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3" name="Google Shape;2563;p172"/>
          <p:cNvSpPr txBox="1">
            <a:spLocks noGrp="1"/>
          </p:cNvSpPr>
          <p:nvPr>
            <p:ph type="subTitle" idx="6"/>
          </p:nvPr>
        </p:nvSpPr>
        <p:spPr>
          <a:xfrm>
            <a:off x="1761999" y="3407648"/>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4" name="Google Shape;2564;p172"/>
          <p:cNvSpPr txBox="1">
            <a:spLocks noGrp="1"/>
          </p:cNvSpPr>
          <p:nvPr>
            <p:ph type="subTitle" idx="7"/>
          </p:nvPr>
        </p:nvSpPr>
        <p:spPr>
          <a:xfrm rot="-5400000">
            <a:off x="562015" y="2257556"/>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pic>
        <p:nvPicPr>
          <p:cNvPr id="2565" name="Google Shape;2565;p172"/>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2566" name="Google Shape;2566;p172"/>
          <p:cNvSpPr txBox="1">
            <a:spLocks noGrp="1"/>
          </p:cNvSpPr>
          <p:nvPr>
            <p:ph type="subTitle" idx="8"/>
          </p:nvPr>
        </p:nvSpPr>
        <p:spPr>
          <a:xfrm>
            <a:off x="2576608" y="4320113"/>
            <a:ext cx="40662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7" name="Google Shape;2567;p172"/>
          <p:cNvSpPr txBox="1">
            <a:spLocks noGrp="1"/>
          </p:cNvSpPr>
          <p:nvPr>
            <p:ph type="subTitle" idx="9"/>
          </p:nvPr>
        </p:nvSpPr>
        <p:spPr>
          <a:xfrm>
            <a:off x="5209497"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8" name="Google Shape;2568;p172"/>
          <p:cNvSpPr txBox="1">
            <a:spLocks noGrp="1"/>
          </p:cNvSpPr>
          <p:nvPr>
            <p:ph type="subTitle" idx="13"/>
          </p:nvPr>
        </p:nvSpPr>
        <p:spPr>
          <a:xfrm>
            <a:off x="6903376"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9" name="Google Shape;2569;p172"/>
          <p:cNvSpPr txBox="1">
            <a:spLocks noGrp="1"/>
          </p:cNvSpPr>
          <p:nvPr>
            <p:ph type="subTitle" idx="14"/>
          </p:nvPr>
        </p:nvSpPr>
        <p:spPr>
          <a:xfrm>
            <a:off x="520609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0" name="Google Shape;2570;p172"/>
          <p:cNvSpPr txBox="1">
            <a:spLocks noGrp="1"/>
          </p:cNvSpPr>
          <p:nvPr>
            <p:ph type="subTitle" idx="15"/>
          </p:nvPr>
        </p:nvSpPr>
        <p:spPr>
          <a:xfrm>
            <a:off x="689997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1" name="Google Shape;2571;p172"/>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2" name="Google Shape;2572;p172"/>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3" name="Google Shape;2573;p172"/>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4" name="Google Shape;2574;p172"/>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5" name="Google Shape;2575;p172"/>
          <p:cNvSpPr txBox="1">
            <a:spLocks noGrp="1"/>
          </p:cNvSpPr>
          <p:nvPr>
            <p:ph type="subTitle" idx="20"/>
          </p:nvPr>
        </p:nvSpPr>
        <p:spPr>
          <a:xfrm>
            <a:off x="363524" y="3513947"/>
            <a:ext cx="819900" cy="3657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6" name="Google Shape;2576;p172"/>
          <p:cNvSpPr txBox="1">
            <a:spLocks noGrp="1"/>
          </p:cNvSpPr>
          <p:nvPr>
            <p:ph type="subTitle" idx="21"/>
          </p:nvPr>
        </p:nvSpPr>
        <p:spPr>
          <a:xfrm>
            <a:off x="3683830" y="733060"/>
            <a:ext cx="819900" cy="5286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7" name="Google Shape;2577;p172"/>
          <p:cNvSpPr txBox="1">
            <a:spLocks noGrp="1"/>
          </p:cNvSpPr>
          <p:nvPr>
            <p:ph type="subTitle" idx="22"/>
          </p:nvPr>
        </p:nvSpPr>
        <p:spPr>
          <a:xfrm>
            <a:off x="5209497" y="1138566"/>
            <a:ext cx="3080400" cy="5286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9"/>
          <p:cNvGrpSpPr/>
          <p:nvPr/>
        </p:nvGrpSpPr>
        <p:grpSpPr>
          <a:xfrm>
            <a:off x="645294" y="661955"/>
            <a:ext cx="925714" cy="283739"/>
            <a:chOff x="1720785" y="1765213"/>
            <a:chExt cx="2468571" cy="756636"/>
          </a:xfrm>
        </p:grpSpPr>
        <p:sp>
          <p:nvSpPr>
            <p:cNvPr id="143" name="Google Shape;143;p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 name="Google Shape;144;p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5" name="Google Shape;145;p19"/>
            <p:cNvGrpSpPr/>
            <p:nvPr/>
          </p:nvGrpSpPr>
          <p:grpSpPr>
            <a:xfrm>
              <a:off x="3397356" y="1765216"/>
              <a:ext cx="792000" cy="756633"/>
              <a:chOff x="3397356" y="1765216"/>
              <a:chExt cx="792000" cy="756633"/>
            </a:xfrm>
          </p:grpSpPr>
          <p:grpSp>
            <p:nvGrpSpPr>
              <p:cNvPr id="146" name="Google Shape;146;p19"/>
              <p:cNvGrpSpPr/>
              <p:nvPr/>
            </p:nvGrpSpPr>
            <p:grpSpPr>
              <a:xfrm>
                <a:off x="3397356" y="1765216"/>
                <a:ext cx="792000" cy="756633"/>
                <a:chOff x="3397356" y="1765216"/>
                <a:chExt cx="792000" cy="756633"/>
              </a:xfrm>
            </p:grpSpPr>
            <p:sp>
              <p:nvSpPr>
                <p:cNvPr id="147" name="Google Shape;147;p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8" name="Google Shape;148;p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9" name="Google Shape;149;p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0" name="Google Shape;150;p19"/>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 name="Google Shape;151;p19"/>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 name="Google Shape;152;p19"/>
          <p:cNvSpPr>
            <a:spLocks noGrp="1"/>
          </p:cNvSpPr>
          <p:nvPr>
            <p:ph type="pic" idx="2"/>
          </p:nvPr>
        </p:nvSpPr>
        <p:spPr>
          <a:xfrm>
            <a:off x="1991065" y="636560"/>
            <a:ext cx="1566000" cy="339600"/>
          </a:xfrm>
          <a:prstGeom prst="rect">
            <a:avLst/>
          </a:prstGeom>
          <a:solidFill>
            <a:schemeClr val="lt2"/>
          </a:solidFill>
          <a:ln>
            <a:noFill/>
          </a:ln>
        </p:spPr>
      </p:sp>
      <p:sp>
        <p:nvSpPr>
          <p:cNvPr id="153" name="Google Shape;153;p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54" name="Google Shape;154;p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55" name="Google Shape;155;p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2578"/>
        <p:cNvGrpSpPr/>
        <p:nvPr/>
      </p:nvGrpSpPr>
      <p:grpSpPr>
        <a:xfrm>
          <a:off x="0" y="0"/>
          <a:ext cx="0" cy="0"/>
          <a:chOff x="0" y="0"/>
          <a:chExt cx="0" cy="0"/>
        </a:xfrm>
      </p:grpSpPr>
      <p:sp>
        <p:nvSpPr>
          <p:cNvPr id="2579" name="Google Shape;2579;p173"/>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0" name="Google Shape;2580;p173"/>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1" name="Google Shape;2581;p1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82" name="Google Shape;2582;p173"/>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83" name="Google Shape;2583;p173"/>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2584" name="Google Shape;2584;p173"/>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2585" name="Google Shape;2585;p173"/>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12"/>
              <a:buFont typeface="Poppins"/>
              <a:buNone/>
              <a:defRPr sz="191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86" name="Google Shape;2586;p173"/>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721"/>
              <a:buNone/>
              <a:defRPr sz="191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87" name="Google Shape;2587;p173"/>
          <p:cNvSpPr txBox="1">
            <a:spLocks noGrp="1"/>
          </p:cNvSpPr>
          <p:nvPr>
            <p:ph type="subTitle" idx="2"/>
          </p:nvPr>
        </p:nvSpPr>
        <p:spPr>
          <a:xfrm>
            <a:off x="1912823" y="4176572"/>
            <a:ext cx="55068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88" name="Google Shape;2588;p173"/>
          <p:cNvSpPr txBox="1">
            <a:spLocks noGrp="1"/>
          </p:cNvSpPr>
          <p:nvPr>
            <p:ph type="title" idx="3" hasCustomPrompt="1"/>
          </p:nvPr>
        </p:nvSpPr>
        <p:spPr>
          <a:xfrm>
            <a:off x="4955620" y="1678775"/>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89" name="Google Shape;2589;p173"/>
          <p:cNvSpPr txBox="1">
            <a:spLocks noGrp="1"/>
          </p:cNvSpPr>
          <p:nvPr>
            <p:ph type="title" idx="4" hasCustomPrompt="1"/>
          </p:nvPr>
        </p:nvSpPr>
        <p:spPr>
          <a:xfrm>
            <a:off x="6677806"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0" name="Google Shape;2590;p173"/>
          <p:cNvSpPr txBox="1">
            <a:spLocks noGrp="1"/>
          </p:cNvSpPr>
          <p:nvPr>
            <p:ph type="title" idx="5" hasCustomPrompt="1"/>
          </p:nvPr>
        </p:nvSpPr>
        <p:spPr>
          <a:xfrm>
            <a:off x="4955620"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1" name="Google Shape;2591;p173"/>
          <p:cNvSpPr txBox="1">
            <a:spLocks noGrp="1"/>
          </p:cNvSpPr>
          <p:nvPr>
            <p:ph type="title" idx="6" hasCustomPrompt="1"/>
          </p:nvPr>
        </p:nvSpPr>
        <p:spPr>
          <a:xfrm>
            <a:off x="6677806"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2" name="Google Shape;2592;p173"/>
          <p:cNvSpPr txBox="1">
            <a:spLocks noGrp="1"/>
          </p:cNvSpPr>
          <p:nvPr>
            <p:ph type="subTitle" idx="7"/>
          </p:nvPr>
        </p:nvSpPr>
        <p:spPr>
          <a:xfrm>
            <a:off x="496843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3" name="Google Shape;2593;p173"/>
          <p:cNvSpPr txBox="1">
            <a:spLocks noGrp="1"/>
          </p:cNvSpPr>
          <p:nvPr>
            <p:ph type="subTitle" idx="8"/>
          </p:nvPr>
        </p:nvSpPr>
        <p:spPr>
          <a:xfrm>
            <a:off x="666231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4" name="Google Shape;2594;p173"/>
          <p:cNvSpPr txBox="1">
            <a:spLocks noGrp="1"/>
          </p:cNvSpPr>
          <p:nvPr>
            <p:ph type="subTitle" idx="9"/>
          </p:nvPr>
        </p:nvSpPr>
        <p:spPr>
          <a:xfrm>
            <a:off x="4965029"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5" name="Google Shape;2595;p173"/>
          <p:cNvSpPr txBox="1">
            <a:spLocks noGrp="1"/>
          </p:cNvSpPr>
          <p:nvPr>
            <p:ph type="subTitle" idx="13"/>
          </p:nvPr>
        </p:nvSpPr>
        <p:spPr>
          <a:xfrm>
            <a:off x="6658908"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6" name="Google Shape;2596;p173"/>
          <p:cNvSpPr txBox="1">
            <a:spLocks noGrp="1"/>
          </p:cNvSpPr>
          <p:nvPr>
            <p:ph type="title" idx="14" hasCustomPrompt="1"/>
          </p:nvPr>
        </p:nvSpPr>
        <p:spPr>
          <a:xfrm>
            <a:off x="1025757" y="1678775"/>
            <a:ext cx="12144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7" name="Google Shape;2597;p173"/>
          <p:cNvSpPr txBox="1">
            <a:spLocks noGrp="1"/>
          </p:cNvSpPr>
          <p:nvPr>
            <p:ph type="title" idx="15" hasCustomPrompt="1"/>
          </p:nvPr>
        </p:nvSpPr>
        <p:spPr>
          <a:xfrm>
            <a:off x="2747900"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8" name="Google Shape;2598;p173"/>
          <p:cNvSpPr txBox="1">
            <a:spLocks noGrp="1"/>
          </p:cNvSpPr>
          <p:nvPr>
            <p:ph type="title" idx="16" hasCustomPrompt="1"/>
          </p:nvPr>
        </p:nvSpPr>
        <p:spPr>
          <a:xfrm>
            <a:off x="1025758"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9" name="Google Shape;2599;p173"/>
          <p:cNvSpPr txBox="1">
            <a:spLocks noGrp="1"/>
          </p:cNvSpPr>
          <p:nvPr>
            <p:ph type="title" idx="17" hasCustomPrompt="1"/>
          </p:nvPr>
        </p:nvSpPr>
        <p:spPr>
          <a:xfrm>
            <a:off x="2747900"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600" name="Google Shape;2600;p173"/>
          <p:cNvSpPr txBox="1">
            <a:spLocks noGrp="1"/>
          </p:cNvSpPr>
          <p:nvPr>
            <p:ph type="subTitle" idx="18"/>
          </p:nvPr>
        </p:nvSpPr>
        <p:spPr>
          <a:xfrm>
            <a:off x="1038540"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1" name="Google Shape;2601;p173"/>
          <p:cNvSpPr txBox="1">
            <a:spLocks noGrp="1"/>
          </p:cNvSpPr>
          <p:nvPr>
            <p:ph type="subTitle" idx="19"/>
          </p:nvPr>
        </p:nvSpPr>
        <p:spPr>
          <a:xfrm>
            <a:off x="2732419"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2" name="Google Shape;2602;p173"/>
          <p:cNvSpPr txBox="1">
            <a:spLocks noGrp="1"/>
          </p:cNvSpPr>
          <p:nvPr>
            <p:ph type="subTitle" idx="20"/>
          </p:nvPr>
        </p:nvSpPr>
        <p:spPr>
          <a:xfrm>
            <a:off x="103513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3" name="Google Shape;2603;p173"/>
          <p:cNvSpPr txBox="1">
            <a:spLocks noGrp="1"/>
          </p:cNvSpPr>
          <p:nvPr>
            <p:ph type="subTitle" idx="21"/>
          </p:nvPr>
        </p:nvSpPr>
        <p:spPr>
          <a:xfrm>
            <a:off x="272901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4" name="Google Shape;2604;p173"/>
          <p:cNvSpPr txBox="1">
            <a:spLocks noGrp="1"/>
          </p:cNvSpPr>
          <p:nvPr>
            <p:ph type="subTitle" idx="22"/>
          </p:nvPr>
        </p:nvSpPr>
        <p:spPr>
          <a:xfrm>
            <a:off x="1020683"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
        <p:nvSpPr>
          <p:cNvPr id="2605" name="Google Shape;2605;p173"/>
          <p:cNvSpPr txBox="1">
            <a:spLocks noGrp="1"/>
          </p:cNvSpPr>
          <p:nvPr>
            <p:ph type="subTitle" idx="23"/>
          </p:nvPr>
        </p:nvSpPr>
        <p:spPr>
          <a:xfrm>
            <a:off x="4958678"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2606"/>
        <p:cNvGrpSpPr/>
        <p:nvPr/>
      </p:nvGrpSpPr>
      <p:grpSpPr>
        <a:xfrm>
          <a:off x="0" y="0"/>
          <a:ext cx="0" cy="0"/>
          <a:chOff x="0" y="0"/>
          <a:chExt cx="0" cy="0"/>
        </a:xfrm>
      </p:grpSpPr>
      <p:sp>
        <p:nvSpPr>
          <p:cNvPr id="2607" name="Google Shape;2607;p174"/>
          <p:cNvSpPr/>
          <p:nvPr/>
        </p:nvSpPr>
        <p:spPr>
          <a:xfrm>
            <a:off x="4670344"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8" name="Google Shape;2608;p174"/>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9" name="Google Shape;2609;p174"/>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0" name="Google Shape;2610;p174"/>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1" name="Google Shape;2611;p174"/>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12" name="Google Shape;2612;p1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13" name="Google Shape;2613;p174"/>
          <p:cNvSpPr txBox="1">
            <a:spLocks noGrp="1"/>
          </p:cNvSpPr>
          <p:nvPr>
            <p:ph type="body" idx="1"/>
          </p:nvPr>
        </p:nvSpPr>
        <p:spPr>
          <a:xfrm>
            <a:off x="4782282"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4" name="Google Shape;2614;p174"/>
          <p:cNvSpPr txBox="1">
            <a:spLocks noGrp="1"/>
          </p:cNvSpPr>
          <p:nvPr>
            <p:ph type="subTitle" idx="2"/>
          </p:nvPr>
        </p:nvSpPr>
        <p:spPr>
          <a:xfrm>
            <a:off x="453925" y="966947"/>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5" name="Google Shape;2615;p174"/>
          <p:cNvSpPr txBox="1">
            <a:spLocks noGrp="1"/>
          </p:cNvSpPr>
          <p:nvPr>
            <p:ph type="subTitle" idx="3"/>
          </p:nvPr>
        </p:nvSpPr>
        <p:spPr>
          <a:xfrm>
            <a:off x="4768400" y="966950"/>
            <a:ext cx="39396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6" name="Google Shape;2616;p174"/>
          <p:cNvSpPr txBox="1">
            <a:spLocks noGrp="1"/>
          </p:cNvSpPr>
          <p:nvPr>
            <p:ph type="subTitle" idx="4"/>
          </p:nvPr>
        </p:nvSpPr>
        <p:spPr>
          <a:xfrm>
            <a:off x="453925" y="2911753"/>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7" name="Google Shape;2617;p174"/>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
        <p:nvSpPr>
          <p:cNvPr id="2618" name="Google Shape;2618;p174"/>
          <p:cNvSpPr txBox="1">
            <a:spLocks noGrp="1"/>
          </p:cNvSpPr>
          <p:nvPr>
            <p:ph type="body" idx="6"/>
          </p:nvPr>
        </p:nvSpPr>
        <p:spPr>
          <a:xfrm>
            <a:off x="485075"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9" name="Google Shape;2619;p174"/>
          <p:cNvSpPr txBox="1">
            <a:spLocks noGrp="1"/>
          </p:cNvSpPr>
          <p:nvPr>
            <p:ph type="body" idx="7"/>
          </p:nvPr>
        </p:nvSpPr>
        <p:spPr>
          <a:xfrm>
            <a:off x="4782282"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20" name="Google Shape;2620;p174"/>
          <p:cNvSpPr txBox="1">
            <a:spLocks noGrp="1"/>
          </p:cNvSpPr>
          <p:nvPr>
            <p:ph type="body" idx="8"/>
          </p:nvPr>
        </p:nvSpPr>
        <p:spPr>
          <a:xfrm>
            <a:off x="485075"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2621"/>
        <p:cNvGrpSpPr/>
        <p:nvPr/>
      </p:nvGrpSpPr>
      <p:grpSpPr>
        <a:xfrm>
          <a:off x="0" y="0"/>
          <a:ext cx="0" cy="0"/>
          <a:chOff x="0" y="0"/>
          <a:chExt cx="0" cy="0"/>
        </a:xfrm>
      </p:grpSpPr>
      <p:sp>
        <p:nvSpPr>
          <p:cNvPr id="2622" name="Google Shape;2622;p175"/>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2623" name="Google Shape;2623;p175" descr="A black and blue background&#10;&#10;AI-generated content may be incorrect."/>
          <p:cNvPicPr preferRelativeResize="0"/>
          <p:nvPr/>
        </p:nvPicPr>
        <p:blipFill rotWithShape="1">
          <a:blip r:embed="rId3">
            <a:alphaModFix/>
          </a:blip>
          <a:srcRect/>
          <a:stretch/>
        </p:blipFill>
        <p:spPr>
          <a:xfrm>
            <a:off x="4660257" y="2804991"/>
            <a:ext cx="4245431" cy="1866755"/>
          </a:xfrm>
          <a:prstGeom prst="rect">
            <a:avLst/>
          </a:prstGeom>
          <a:noFill/>
          <a:ln>
            <a:noFill/>
          </a:ln>
        </p:spPr>
      </p:pic>
      <p:sp>
        <p:nvSpPr>
          <p:cNvPr id="2624" name="Google Shape;2624;p175"/>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5" name="Google Shape;2625;p175"/>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6" name="Google Shape;2626;p175"/>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7" name="Google Shape;2627;p175"/>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28" name="Google Shape;2628;p1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29" name="Google Shape;2629;p175"/>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rgbClr val="FFC000"/>
              </a:buClr>
              <a:buSzPts val="945"/>
              <a:buChar char="●"/>
              <a:defRPr sz="1050">
                <a:solidFill>
                  <a:schemeClr val="lt1"/>
                </a:solidFill>
              </a:defRPr>
            </a:lvl1pPr>
            <a:lvl2pPr marL="914400" lvl="1" indent="-280031" algn="l">
              <a:lnSpc>
                <a:spcPct val="95000"/>
              </a:lnSpc>
              <a:spcBef>
                <a:spcPts val="1350"/>
              </a:spcBef>
              <a:spcAft>
                <a:spcPts val="0"/>
              </a:spcAft>
              <a:buClr>
                <a:srgbClr val="FFC000"/>
              </a:buClr>
              <a:buSzPts val="810"/>
              <a:buChar char="●"/>
              <a:defRPr sz="900">
                <a:solidFill>
                  <a:schemeClr val="lt1"/>
                </a:solidFill>
              </a:defRPr>
            </a:lvl2pPr>
            <a:lvl3pPr marL="1371600" lvl="2" indent="-271459" algn="l">
              <a:lnSpc>
                <a:spcPct val="95000"/>
              </a:lnSpc>
              <a:spcBef>
                <a:spcPts val="1350"/>
              </a:spcBef>
              <a:spcAft>
                <a:spcPts val="0"/>
              </a:spcAft>
              <a:buClr>
                <a:srgbClr val="FFC000"/>
              </a:buClr>
              <a:buSzPts val="675"/>
              <a:buChar char="●"/>
              <a:defRPr sz="750">
                <a:solidFill>
                  <a:schemeClr val="lt1"/>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pic>
        <p:nvPicPr>
          <p:cNvPr id="2630" name="Google Shape;2630;p175"/>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2631" name="Google Shape;2631;p175"/>
          <p:cNvSpPr txBox="1">
            <a:spLocks noGrp="1"/>
          </p:cNvSpPr>
          <p:nvPr>
            <p:ph type="subTitle" idx="2"/>
          </p:nvPr>
        </p:nvSpPr>
        <p:spPr>
          <a:xfrm>
            <a:off x="453925" y="966947"/>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2" name="Google Shape;2632;p175"/>
          <p:cNvSpPr txBox="1">
            <a:spLocks noGrp="1"/>
          </p:cNvSpPr>
          <p:nvPr>
            <p:ph type="subTitle" idx="3"/>
          </p:nvPr>
        </p:nvSpPr>
        <p:spPr>
          <a:xfrm>
            <a:off x="4768404" y="966947"/>
            <a:ext cx="1684500" cy="4017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3" name="Google Shape;2633;p175"/>
          <p:cNvSpPr txBox="1">
            <a:spLocks noGrp="1"/>
          </p:cNvSpPr>
          <p:nvPr>
            <p:ph type="subTitle" idx="4"/>
          </p:nvPr>
        </p:nvSpPr>
        <p:spPr>
          <a:xfrm>
            <a:off x="453925" y="2911753"/>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4" name="Google Shape;2634;p175"/>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2635"/>
        <p:cNvGrpSpPr/>
        <p:nvPr/>
      </p:nvGrpSpPr>
      <p:grpSpPr>
        <a:xfrm>
          <a:off x="0" y="0"/>
          <a:ext cx="0" cy="0"/>
          <a:chOff x="0" y="0"/>
          <a:chExt cx="0" cy="0"/>
        </a:xfrm>
      </p:grpSpPr>
      <p:sp>
        <p:nvSpPr>
          <p:cNvPr id="2636" name="Google Shape;2636;p176"/>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7" name="Google Shape;2637;p176"/>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8" name="Google Shape;2638;p176"/>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639" name="Google Shape;2639;p176"/>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40" name="Google Shape;2640;p1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41" name="Google Shape;2641;p176"/>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2642" name="Google Shape;2642;p176"/>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2643" name="Google Shape;2643;p176"/>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2644" name="Google Shape;2644;p176"/>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2645" name="Google Shape;2645;p176"/>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2646" name="Google Shape;2646;p176"/>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2647" name="Google Shape;2647;p176"/>
          <p:cNvSpPr txBox="1">
            <a:spLocks noGrp="1"/>
          </p:cNvSpPr>
          <p:nvPr>
            <p:ph type="subTitle" idx="1"/>
          </p:nvPr>
        </p:nvSpPr>
        <p:spPr>
          <a:xfrm>
            <a:off x="1324159" y="1051439"/>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8" name="Google Shape;2648;p176"/>
          <p:cNvSpPr txBox="1">
            <a:spLocks noGrp="1"/>
          </p:cNvSpPr>
          <p:nvPr>
            <p:ph type="subTitle" idx="2"/>
          </p:nvPr>
        </p:nvSpPr>
        <p:spPr>
          <a:xfrm>
            <a:off x="3347958" y="2274160"/>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9" name="Google Shape;2649;p176"/>
          <p:cNvSpPr txBox="1">
            <a:spLocks noGrp="1"/>
          </p:cNvSpPr>
          <p:nvPr>
            <p:ph type="subTitle" idx="3"/>
          </p:nvPr>
        </p:nvSpPr>
        <p:spPr>
          <a:xfrm>
            <a:off x="5364605" y="3569278"/>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0" name="Google Shape;2650;p176"/>
          <p:cNvSpPr txBox="1">
            <a:spLocks noGrp="1"/>
          </p:cNvSpPr>
          <p:nvPr>
            <p:ph type="subTitle" idx="4"/>
          </p:nvPr>
        </p:nvSpPr>
        <p:spPr>
          <a:xfrm>
            <a:off x="516008" y="1051439"/>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1" name="Google Shape;2651;p176"/>
          <p:cNvSpPr txBox="1">
            <a:spLocks noGrp="1"/>
          </p:cNvSpPr>
          <p:nvPr>
            <p:ph type="subTitle" idx="5"/>
          </p:nvPr>
        </p:nvSpPr>
        <p:spPr>
          <a:xfrm>
            <a:off x="4556444" y="3569278"/>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2" name="Google Shape;2652;p176"/>
          <p:cNvSpPr txBox="1">
            <a:spLocks noGrp="1"/>
          </p:cNvSpPr>
          <p:nvPr>
            <p:ph type="subTitle" idx="6"/>
          </p:nvPr>
        </p:nvSpPr>
        <p:spPr>
          <a:xfrm>
            <a:off x="582665" y="1451503"/>
            <a:ext cx="38352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3" name="Google Shape;2653;p176"/>
          <p:cNvSpPr txBox="1">
            <a:spLocks noGrp="1"/>
          </p:cNvSpPr>
          <p:nvPr>
            <p:ph type="subTitle" idx="7"/>
          </p:nvPr>
        </p:nvSpPr>
        <p:spPr>
          <a:xfrm>
            <a:off x="2607017" y="2674262"/>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4" name="Google Shape;2654;p176"/>
          <p:cNvSpPr txBox="1">
            <a:spLocks noGrp="1"/>
          </p:cNvSpPr>
          <p:nvPr>
            <p:ph type="subTitle" idx="8"/>
          </p:nvPr>
        </p:nvSpPr>
        <p:spPr>
          <a:xfrm>
            <a:off x="4624217" y="3968500"/>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5" name="Google Shape;2655;p176"/>
          <p:cNvSpPr txBox="1">
            <a:spLocks noGrp="1"/>
          </p:cNvSpPr>
          <p:nvPr>
            <p:ph type="subTitle" idx="9"/>
          </p:nvPr>
        </p:nvSpPr>
        <p:spPr>
          <a:xfrm>
            <a:off x="2539807" y="2274159"/>
            <a:ext cx="5187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2656"/>
        <p:cNvGrpSpPr/>
        <p:nvPr/>
      </p:nvGrpSpPr>
      <p:grpSpPr>
        <a:xfrm>
          <a:off x="0" y="0"/>
          <a:ext cx="0" cy="0"/>
          <a:chOff x="0" y="0"/>
          <a:chExt cx="0" cy="0"/>
        </a:xfrm>
      </p:grpSpPr>
      <p:sp>
        <p:nvSpPr>
          <p:cNvPr id="2657" name="Google Shape;2657;p177"/>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58" name="Google Shape;2658;p1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59" name="Google Shape;2659;p177"/>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2660" name="Google Shape;2660;p177"/>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2661" name="Google Shape;2661;p177"/>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2662" name="Google Shape;2662;p177"/>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2663" name="Google Shape;2663;p177"/>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2664" name="Google Shape;2664;p177"/>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2665" name="Google Shape;2665;p177"/>
          <p:cNvSpPr txBox="1">
            <a:spLocks noGrp="1"/>
          </p:cNvSpPr>
          <p:nvPr>
            <p:ph type="subTitle" idx="1"/>
          </p:nvPr>
        </p:nvSpPr>
        <p:spPr>
          <a:xfrm>
            <a:off x="318727" y="12961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6" name="Google Shape;2666;p177"/>
          <p:cNvSpPr txBox="1">
            <a:spLocks noGrp="1"/>
          </p:cNvSpPr>
          <p:nvPr>
            <p:ph type="subTitle" idx="2"/>
          </p:nvPr>
        </p:nvSpPr>
        <p:spPr>
          <a:xfrm>
            <a:off x="314537" y="1549173"/>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7" name="Google Shape;2667;p177"/>
          <p:cNvSpPr txBox="1">
            <a:spLocks noGrp="1"/>
          </p:cNvSpPr>
          <p:nvPr>
            <p:ph type="subTitle" idx="3"/>
          </p:nvPr>
        </p:nvSpPr>
        <p:spPr>
          <a:xfrm>
            <a:off x="3789726" y="12961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68" name="Google Shape;2668;p177"/>
          <p:cNvSpPr txBox="1">
            <a:spLocks noGrp="1"/>
          </p:cNvSpPr>
          <p:nvPr>
            <p:ph type="subTitle" idx="4"/>
          </p:nvPr>
        </p:nvSpPr>
        <p:spPr>
          <a:xfrm>
            <a:off x="318727" y="2468863"/>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9" name="Google Shape;2669;p177"/>
          <p:cNvSpPr txBox="1">
            <a:spLocks noGrp="1"/>
          </p:cNvSpPr>
          <p:nvPr>
            <p:ph type="subTitle" idx="5"/>
          </p:nvPr>
        </p:nvSpPr>
        <p:spPr>
          <a:xfrm>
            <a:off x="314537" y="2677028"/>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0" name="Google Shape;2670;p177"/>
          <p:cNvSpPr txBox="1">
            <a:spLocks noGrp="1"/>
          </p:cNvSpPr>
          <p:nvPr>
            <p:ph type="subTitle" idx="6"/>
          </p:nvPr>
        </p:nvSpPr>
        <p:spPr>
          <a:xfrm>
            <a:off x="3789726" y="2468863"/>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1" name="Google Shape;2671;p177"/>
          <p:cNvSpPr txBox="1">
            <a:spLocks noGrp="1"/>
          </p:cNvSpPr>
          <p:nvPr>
            <p:ph type="subTitle" idx="7"/>
          </p:nvPr>
        </p:nvSpPr>
        <p:spPr>
          <a:xfrm>
            <a:off x="318727" y="36619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2" name="Google Shape;2672;p177"/>
          <p:cNvSpPr txBox="1">
            <a:spLocks noGrp="1"/>
          </p:cNvSpPr>
          <p:nvPr>
            <p:ph type="subTitle" idx="8"/>
          </p:nvPr>
        </p:nvSpPr>
        <p:spPr>
          <a:xfrm>
            <a:off x="314537" y="3871600"/>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3" name="Google Shape;2673;p177"/>
          <p:cNvSpPr txBox="1">
            <a:spLocks noGrp="1"/>
          </p:cNvSpPr>
          <p:nvPr>
            <p:ph type="subTitle" idx="9"/>
          </p:nvPr>
        </p:nvSpPr>
        <p:spPr>
          <a:xfrm>
            <a:off x="3789726" y="36619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4" name="Google Shape;2674;p177"/>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2675"/>
        <p:cNvGrpSpPr/>
        <p:nvPr/>
      </p:nvGrpSpPr>
      <p:grpSpPr>
        <a:xfrm>
          <a:off x="0" y="0"/>
          <a:ext cx="0" cy="0"/>
          <a:chOff x="0" y="0"/>
          <a:chExt cx="0" cy="0"/>
        </a:xfrm>
      </p:grpSpPr>
      <p:sp>
        <p:nvSpPr>
          <p:cNvPr id="2676" name="Google Shape;2676;p178"/>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77" name="Google Shape;2677;p178"/>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78" name="Google Shape;2678;p1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79" name="Google Shape;2679;p178"/>
          <p:cNvSpPr txBox="1">
            <a:spLocks noGrp="1"/>
          </p:cNvSpPr>
          <p:nvPr>
            <p:ph type="body" idx="1"/>
          </p:nvPr>
        </p:nvSpPr>
        <p:spPr>
          <a:xfrm>
            <a:off x="487498" y="1740694"/>
            <a:ext cx="3826800" cy="2610300"/>
          </a:xfrm>
          <a:prstGeom prst="rect">
            <a:avLst/>
          </a:prstGeom>
          <a:noFill/>
          <a:ln>
            <a:noFill/>
          </a:ln>
        </p:spPr>
        <p:txBody>
          <a:bodyPr spcFirstLastPara="1" wrap="square" lIns="0" tIns="0" rIns="0" bIns="0" anchor="t" anchorCtr="0">
            <a:noAutofit/>
          </a:bodyPr>
          <a:lstStyle>
            <a:lvl1pPr marL="457200" lvl="0" indent="-288602" algn="l">
              <a:lnSpc>
                <a:spcPct val="89000"/>
              </a:lnSpc>
              <a:spcBef>
                <a:spcPts val="1350"/>
              </a:spcBef>
              <a:spcAft>
                <a:spcPts val="0"/>
              </a:spcAft>
              <a:buClr>
                <a:srgbClr val="DA0025"/>
              </a:buClr>
              <a:buSzPts val="945"/>
              <a:buChar char="●"/>
              <a:defRPr sz="1050"/>
            </a:lvl1pPr>
            <a:lvl2pPr marL="914400" lvl="1" indent="-280031" algn="l">
              <a:lnSpc>
                <a:spcPct val="89000"/>
              </a:lnSpc>
              <a:spcBef>
                <a:spcPts val="1350"/>
              </a:spcBef>
              <a:spcAft>
                <a:spcPts val="0"/>
              </a:spcAft>
              <a:buClr>
                <a:srgbClr val="DA0025"/>
              </a:buClr>
              <a:buSzPts val="810"/>
              <a:buChar char="●"/>
              <a:defRPr sz="900"/>
            </a:lvl2pPr>
            <a:lvl3pPr marL="1371600" lvl="2" indent="-271459" algn="l">
              <a:lnSpc>
                <a:spcPct val="89000"/>
              </a:lnSpc>
              <a:spcBef>
                <a:spcPts val="1350"/>
              </a:spcBef>
              <a:spcAft>
                <a:spcPts val="0"/>
              </a:spcAft>
              <a:buClr>
                <a:srgbClr val="DA0025"/>
              </a:buClr>
              <a:buSzPts val="675"/>
              <a:buChar char="●"/>
              <a:defRPr sz="750"/>
            </a:lvl3pPr>
            <a:lvl4pPr marL="1828800" lvl="3" indent="-262887" algn="l">
              <a:lnSpc>
                <a:spcPct val="89000"/>
              </a:lnSpc>
              <a:spcBef>
                <a:spcPts val="1350"/>
              </a:spcBef>
              <a:spcAft>
                <a:spcPts val="0"/>
              </a:spcAft>
              <a:buClr>
                <a:srgbClr val="DA0025"/>
              </a:buClr>
              <a:buSzPts val="540"/>
              <a:buChar char="●"/>
              <a:defRPr sz="600"/>
            </a:lvl4pPr>
            <a:lvl5pPr marL="2286000" lvl="4" indent="-254315" algn="l">
              <a:lnSpc>
                <a:spcPct val="89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2680"/>
        <p:cNvGrpSpPr/>
        <p:nvPr/>
      </p:nvGrpSpPr>
      <p:grpSpPr>
        <a:xfrm>
          <a:off x="0" y="0"/>
          <a:ext cx="0" cy="0"/>
          <a:chOff x="0" y="0"/>
          <a:chExt cx="0" cy="0"/>
        </a:xfrm>
      </p:grpSpPr>
      <p:sp>
        <p:nvSpPr>
          <p:cNvPr id="2681" name="Google Shape;2681;p179"/>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2" name="Google Shape;2682;p1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83" name="Google Shape;2683;p179"/>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84" name="Google Shape;2684;p1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685" name="Google Shape;2685;p179"/>
          <p:cNvSpPr>
            <a:spLocks noGrp="1"/>
          </p:cNvSpPr>
          <p:nvPr>
            <p:ph type="pic" idx="2"/>
          </p:nvPr>
        </p:nvSpPr>
        <p:spPr>
          <a:xfrm>
            <a:off x="4149978" y="1378744"/>
            <a:ext cx="4497600" cy="2766900"/>
          </a:xfrm>
          <a:prstGeom prst="rect">
            <a:avLst/>
          </a:prstGeom>
          <a:noFill/>
          <a:ln>
            <a:noFill/>
          </a:ln>
        </p:spPr>
      </p:sp>
      <p:sp>
        <p:nvSpPr>
          <p:cNvPr id="2686" name="Google Shape;2686;p179"/>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2687"/>
        <p:cNvGrpSpPr/>
        <p:nvPr/>
      </p:nvGrpSpPr>
      <p:grpSpPr>
        <a:xfrm>
          <a:off x="0" y="0"/>
          <a:ext cx="0" cy="0"/>
          <a:chOff x="0" y="0"/>
          <a:chExt cx="0" cy="0"/>
        </a:xfrm>
      </p:grpSpPr>
      <p:sp>
        <p:nvSpPr>
          <p:cNvPr id="2688" name="Google Shape;2688;p180"/>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9" name="Google Shape;2689;p1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90" name="Google Shape;2690;p180"/>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91" name="Google Shape;2691;p180"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2692" name="Google Shape;2692;p180" descr="A cell phone with a white screen&#10;&#10;AI-generated content may be incorrect."/>
          <p:cNvPicPr preferRelativeResize="0"/>
          <p:nvPr/>
        </p:nvPicPr>
        <p:blipFill rotWithShape="1">
          <a:blip r:embed="rId4">
            <a:alphaModFix/>
          </a:blip>
          <a:srcRect/>
          <a:stretch/>
        </p:blipFill>
        <p:spPr>
          <a:xfrm>
            <a:off x="4985332" y="508408"/>
            <a:ext cx="3011778" cy="4524809"/>
          </a:xfrm>
          <a:prstGeom prst="rect">
            <a:avLst/>
          </a:prstGeom>
          <a:noFill/>
          <a:ln>
            <a:noFill/>
          </a:ln>
        </p:spPr>
      </p:pic>
      <p:sp>
        <p:nvSpPr>
          <p:cNvPr id="2693" name="Google Shape;2693;p180"/>
          <p:cNvSpPr>
            <a:spLocks noGrp="1"/>
          </p:cNvSpPr>
          <p:nvPr>
            <p:ph type="pic" idx="2"/>
          </p:nvPr>
        </p:nvSpPr>
        <p:spPr>
          <a:xfrm>
            <a:off x="5539980" y="842963"/>
            <a:ext cx="1726500" cy="3743400"/>
          </a:xfrm>
          <a:prstGeom prst="roundRect">
            <a:avLst>
              <a:gd name="adj" fmla="val 10452"/>
            </a:avLst>
          </a:prstGeom>
          <a:noFill/>
          <a:ln>
            <a:noFill/>
          </a:ln>
        </p:spPr>
      </p:sp>
      <p:sp>
        <p:nvSpPr>
          <p:cNvPr id="2694" name="Google Shape;2694;p180"/>
          <p:cNvSpPr txBox="1">
            <a:spLocks noGrp="1"/>
          </p:cNvSpPr>
          <p:nvPr>
            <p:ph type="subTitle" idx="3"/>
          </p:nvPr>
        </p:nvSpPr>
        <p:spPr>
          <a:xfrm>
            <a:off x="314709" y="2388803"/>
            <a:ext cx="2975700" cy="265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2695"/>
        <p:cNvGrpSpPr/>
        <p:nvPr/>
      </p:nvGrpSpPr>
      <p:grpSpPr>
        <a:xfrm>
          <a:off x="0" y="0"/>
          <a:ext cx="0" cy="0"/>
          <a:chOff x="0" y="0"/>
          <a:chExt cx="0" cy="0"/>
        </a:xfrm>
      </p:grpSpPr>
      <p:pic>
        <p:nvPicPr>
          <p:cNvPr id="2696" name="Google Shape;2696;p181"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697" name="Google Shape;2697;p181"/>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98" name="Google Shape;2698;p1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699" name="Google Shape;2699;p181"/>
          <p:cNvGrpSpPr/>
          <p:nvPr/>
        </p:nvGrpSpPr>
        <p:grpSpPr>
          <a:xfrm>
            <a:off x="8381796" y="4822425"/>
            <a:ext cx="537710" cy="158585"/>
            <a:chOff x="22351457" y="12859799"/>
            <a:chExt cx="1433894" cy="422893"/>
          </a:xfrm>
        </p:grpSpPr>
        <p:grpSp>
          <p:nvGrpSpPr>
            <p:cNvPr id="2700" name="Google Shape;2700;p181"/>
            <p:cNvGrpSpPr/>
            <p:nvPr/>
          </p:nvGrpSpPr>
          <p:grpSpPr>
            <a:xfrm>
              <a:off x="22351457" y="12859799"/>
              <a:ext cx="1379787" cy="422893"/>
              <a:chOff x="22351457" y="12859799"/>
              <a:chExt cx="1379787" cy="422893"/>
            </a:xfrm>
          </p:grpSpPr>
          <p:sp>
            <p:nvSpPr>
              <p:cNvPr id="2701" name="Google Shape;2701;p18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2" name="Google Shape;2702;p18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03" name="Google Shape;2703;p181"/>
              <p:cNvGrpSpPr/>
              <p:nvPr/>
            </p:nvGrpSpPr>
            <p:grpSpPr>
              <a:xfrm>
                <a:off x="23288552" y="12859801"/>
                <a:ext cx="442692" cy="422765"/>
                <a:chOff x="23288552" y="12859801"/>
                <a:chExt cx="442692" cy="422765"/>
              </a:xfrm>
            </p:grpSpPr>
            <p:grpSp>
              <p:nvGrpSpPr>
                <p:cNvPr id="2704" name="Google Shape;2704;p181"/>
                <p:cNvGrpSpPr/>
                <p:nvPr/>
              </p:nvGrpSpPr>
              <p:grpSpPr>
                <a:xfrm>
                  <a:off x="23288552" y="12859801"/>
                  <a:ext cx="442692" cy="422765"/>
                  <a:chOff x="23288552" y="12859801"/>
                  <a:chExt cx="442692" cy="422765"/>
                </a:xfrm>
              </p:grpSpPr>
              <p:sp>
                <p:nvSpPr>
                  <p:cNvPr id="2705" name="Google Shape;2705;p18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6" name="Google Shape;2706;p18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7" name="Google Shape;2707;p18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08" name="Google Shape;2708;p18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9" name="Google Shape;2709;p18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10" name="Google Shape;2710;p181"/>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11" name="Google Shape;2711;p181"/>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12" name="Google Shape;2712;p18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2713" name="Google Shape;2713;p181"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714" name="Google Shape;2714;p181"/>
          <p:cNvSpPr>
            <a:spLocks noGrp="1"/>
          </p:cNvSpPr>
          <p:nvPr>
            <p:ph type="pic" idx="2"/>
          </p:nvPr>
        </p:nvSpPr>
        <p:spPr>
          <a:xfrm>
            <a:off x="4149978" y="1378744"/>
            <a:ext cx="4497600" cy="2766900"/>
          </a:xfrm>
          <a:prstGeom prst="rect">
            <a:avLst/>
          </a:prstGeom>
          <a:noFill/>
          <a:ln>
            <a:noFill/>
          </a:ln>
        </p:spPr>
      </p:sp>
      <p:sp>
        <p:nvSpPr>
          <p:cNvPr id="2715" name="Google Shape;2715;p181"/>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2716"/>
        <p:cNvGrpSpPr/>
        <p:nvPr/>
      </p:nvGrpSpPr>
      <p:grpSpPr>
        <a:xfrm>
          <a:off x="0" y="0"/>
          <a:ext cx="0" cy="0"/>
          <a:chOff x="0" y="0"/>
          <a:chExt cx="0" cy="0"/>
        </a:xfrm>
      </p:grpSpPr>
      <p:pic>
        <p:nvPicPr>
          <p:cNvPr id="2717" name="Google Shape;2717;p182"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2718" name="Google Shape;2718;p182" descr="A black and blue background&#10;&#10;AI-generated content may be incorrect."/>
          <p:cNvPicPr preferRelativeResize="0"/>
          <p:nvPr/>
        </p:nvPicPr>
        <p:blipFill rotWithShape="1">
          <a:blip r:embed="rId3">
            <a:alphaModFix/>
          </a:blip>
          <a:srcRect t="100" b="100"/>
          <a:stretch/>
        </p:blipFill>
        <p:spPr>
          <a:xfrm>
            <a:off x="0" y="0"/>
            <a:ext cx="9143999" cy="5142828"/>
          </a:xfrm>
          <a:prstGeom prst="rect">
            <a:avLst/>
          </a:prstGeom>
          <a:noFill/>
          <a:ln>
            <a:noFill/>
          </a:ln>
        </p:spPr>
      </p:pic>
      <p:sp>
        <p:nvSpPr>
          <p:cNvPr id="2719" name="Google Shape;2719;p182"/>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20" name="Google Shape;2720;p1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721" name="Google Shape;2721;p182"/>
          <p:cNvGrpSpPr/>
          <p:nvPr/>
        </p:nvGrpSpPr>
        <p:grpSpPr>
          <a:xfrm>
            <a:off x="8381796" y="4822425"/>
            <a:ext cx="537710" cy="158585"/>
            <a:chOff x="22351457" y="12859799"/>
            <a:chExt cx="1433894" cy="422893"/>
          </a:xfrm>
        </p:grpSpPr>
        <p:grpSp>
          <p:nvGrpSpPr>
            <p:cNvPr id="2722" name="Google Shape;2722;p182"/>
            <p:cNvGrpSpPr/>
            <p:nvPr/>
          </p:nvGrpSpPr>
          <p:grpSpPr>
            <a:xfrm>
              <a:off x="22351457" y="12859799"/>
              <a:ext cx="1379787" cy="422893"/>
              <a:chOff x="22351457" y="12859799"/>
              <a:chExt cx="1379787" cy="422893"/>
            </a:xfrm>
          </p:grpSpPr>
          <p:sp>
            <p:nvSpPr>
              <p:cNvPr id="2723" name="Google Shape;2723;p18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4" name="Google Shape;2724;p18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25" name="Google Shape;2725;p182"/>
              <p:cNvGrpSpPr/>
              <p:nvPr/>
            </p:nvGrpSpPr>
            <p:grpSpPr>
              <a:xfrm>
                <a:off x="23288552" y="12859801"/>
                <a:ext cx="442692" cy="422765"/>
                <a:chOff x="23288552" y="12859801"/>
                <a:chExt cx="442692" cy="422765"/>
              </a:xfrm>
            </p:grpSpPr>
            <p:grpSp>
              <p:nvGrpSpPr>
                <p:cNvPr id="2726" name="Google Shape;2726;p182"/>
                <p:cNvGrpSpPr/>
                <p:nvPr/>
              </p:nvGrpSpPr>
              <p:grpSpPr>
                <a:xfrm>
                  <a:off x="23288552" y="12859801"/>
                  <a:ext cx="442692" cy="422765"/>
                  <a:chOff x="23288552" y="12859801"/>
                  <a:chExt cx="442692" cy="422765"/>
                </a:xfrm>
              </p:grpSpPr>
              <p:sp>
                <p:nvSpPr>
                  <p:cNvPr id="2727" name="Google Shape;2727;p18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8" name="Google Shape;2728;p18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29" name="Google Shape;2729;p18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30" name="Google Shape;2730;p18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31" name="Google Shape;2731;p18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32" name="Google Shape;2732;p182"/>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33" name="Google Shape;2733;p182"/>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34" name="Google Shape;2734;p18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2735" name="Google Shape;2735;p182"/>
          <p:cNvSpPr>
            <a:spLocks noGrp="1"/>
          </p:cNvSpPr>
          <p:nvPr>
            <p:ph type="pic" idx="2"/>
          </p:nvPr>
        </p:nvSpPr>
        <p:spPr>
          <a:xfrm>
            <a:off x="5591478" y="926991"/>
            <a:ext cx="1622400" cy="3592800"/>
          </a:xfrm>
          <a:prstGeom prst="roundRect">
            <a:avLst>
              <a:gd name="adj" fmla="val 10452"/>
            </a:avLst>
          </a:prstGeom>
          <a:noFill/>
          <a:ln>
            <a:noFill/>
          </a:ln>
        </p:spPr>
      </p:sp>
      <p:sp>
        <p:nvSpPr>
          <p:cNvPr id="2736" name="Google Shape;2736;p182"/>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56"/>
        <p:cNvGrpSpPr/>
        <p:nvPr/>
      </p:nvGrpSpPr>
      <p:grpSpPr>
        <a:xfrm>
          <a:off x="0" y="0"/>
          <a:ext cx="0" cy="0"/>
          <a:chOff x="0" y="0"/>
          <a:chExt cx="0" cy="0"/>
        </a:xfrm>
      </p:grpSpPr>
      <p:grpSp>
        <p:nvGrpSpPr>
          <p:cNvPr id="157" name="Google Shape;157;p20"/>
          <p:cNvGrpSpPr/>
          <p:nvPr/>
        </p:nvGrpSpPr>
        <p:grpSpPr>
          <a:xfrm>
            <a:off x="645294" y="661955"/>
            <a:ext cx="925714" cy="283739"/>
            <a:chOff x="1720785" y="1765213"/>
            <a:chExt cx="2468571" cy="756636"/>
          </a:xfrm>
        </p:grpSpPr>
        <p:sp>
          <p:nvSpPr>
            <p:cNvPr id="158" name="Google Shape;158;p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 name="Google Shape;159;p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0" name="Google Shape;160;p20"/>
            <p:cNvGrpSpPr/>
            <p:nvPr/>
          </p:nvGrpSpPr>
          <p:grpSpPr>
            <a:xfrm>
              <a:off x="3397356" y="1765216"/>
              <a:ext cx="792000" cy="756633"/>
              <a:chOff x="3397356" y="1765216"/>
              <a:chExt cx="792000" cy="756633"/>
            </a:xfrm>
          </p:grpSpPr>
          <p:grpSp>
            <p:nvGrpSpPr>
              <p:cNvPr id="161" name="Google Shape;161;p20"/>
              <p:cNvGrpSpPr/>
              <p:nvPr/>
            </p:nvGrpSpPr>
            <p:grpSpPr>
              <a:xfrm>
                <a:off x="3397356" y="1765216"/>
                <a:ext cx="792000" cy="756633"/>
                <a:chOff x="3397356" y="1765216"/>
                <a:chExt cx="792000" cy="756633"/>
              </a:xfrm>
            </p:grpSpPr>
            <p:sp>
              <p:nvSpPr>
                <p:cNvPr id="162" name="Google Shape;162;p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 name="Google Shape;163;p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 name="Google Shape;164;p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 name="Google Shape;165;p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6" name="Google Shape;166;p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 name="Google Shape;167;p20"/>
          <p:cNvSpPr>
            <a:spLocks noGrp="1"/>
          </p:cNvSpPr>
          <p:nvPr>
            <p:ph type="pic" idx="2"/>
          </p:nvPr>
        </p:nvSpPr>
        <p:spPr>
          <a:xfrm>
            <a:off x="1991065" y="636560"/>
            <a:ext cx="1566000" cy="339600"/>
          </a:xfrm>
          <a:prstGeom prst="rect">
            <a:avLst/>
          </a:prstGeom>
          <a:solidFill>
            <a:schemeClr val="lt2"/>
          </a:solidFill>
          <a:ln>
            <a:noFill/>
          </a:ln>
        </p:spPr>
      </p:sp>
      <p:sp>
        <p:nvSpPr>
          <p:cNvPr id="168" name="Google Shape;168;p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69" name="Google Shape;169;p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0" name="Google Shape;170;p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2737"/>
        <p:cNvGrpSpPr/>
        <p:nvPr/>
      </p:nvGrpSpPr>
      <p:grpSpPr>
        <a:xfrm>
          <a:off x="0" y="0"/>
          <a:ext cx="0" cy="0"/>
          <a:chOff x="0" y="0"/>
          <a:chExt cx="0" cy="0"/>
        </a:xfrm>
      </p:grpSpPr>
      <p:sp>
        <p:nvSpPr>
          <p:cNvPr id="2738" name="Google Shape;2738;p183"/>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39" name="Google Shape;2739;p1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0" name="Google Shape;2740;p1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1" name="Google Shape;2741;p183"/>
          <p:cNvSpPr>
            <a:spLocks noGrp="1"/>
          </p:cNvSpPr>
          <p:nvPr>
            <p:ph type="pic" idx="2"/>
          </p:nvPr>
        </p:nvSpPr>
        <p:spPr>
          <a:xfrm>
            <a:off x="4049979" y="1050131"/>
            <a:ext cx="4778700" cy="3503400"/>
          </a:xfrm>
          <a:prstGeom prst="roundRect">
            <a:avLst>
              <a:gd name="adj" fmla="val 2712"/>
            </a:avLst>
          </a:prstGeom>
          <a:noFill/>
          <a:ln>
            <a:noFill/>
          </a:ln>
        </p:spPr>
      </p:sp>
      <p:sp>
        <p:nvSpPr>
          <p:cNvPr id="2742" name="Google Shape;2742;p183"/>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lt1"/>
                </a:solidFill>
              </a:defRPr>
            </a:lvl1pPr>
            <a:lvl2pPr marL="914400" lvl="1" indent="-280031" algn="l">
              <a:lnSpc>
                <a:spcPct val="105000"/>
              </a:lnSpc>
              <a:spcBef>
                <a:spcPts val="1350"/>
              </a:spcBef>
              <a:spcAft>
                <a:spcPts val="0"/>
              </a:spcAft>
              <a:buClr>
                <a:srgbClr val="DA0025"/>
              </a:buClr>
              <a:buSzPts val="810"/>
              <a:buChar char="●"/>
              <a:defRPr sz="900">
                <a:solidFill>
                  <a:schemeClr val="lt1"/>
                </a:solidFill>
              </a:defRPr>
            </a:lvl2pPr>
            <a:lvl3pPr marL="1371600" lvl="2" indent="-271459" algn="l">
              <a:lnSpc>
                <a:spcPct val="105000"/>
              </a:lnSpc>
              <a:spcBef>
                <a:spcPts val="1350"/>
              </a:spcBef>
              <a:spcAft>
                <a:spcPts val="0"/>
              </a:spcAft>
              <a:buClr>
                <a:srgbClr val="DA0025"/>
              </a:buClr>
              <a:buSzPts val="675"/>
              <a:buChar char="●"/>
              <a:defRPr sz="750">
                <a:solidFill>
                  <a:schemeClr val="lt1"/>
                </a:solidFill>
              </a:defRPr>
            </a:lvl3pPr>
            <a:lvl4pPr marL="1828800" lvl="3" indent="-262887" algn="l">
              <a:lnSpc>
                <a:spcPct val="105000"/>
              </a:lnSpc>
              <a:spcBef>
                <a:spcPts val="1350"/>
              </a:spcBef>
              <a:spcAft>
                <a:spcPts val="0"/>
              </a:spcAft>
              <a:buClr>
                <a:srgbClr val="DA0025"/>
              </a:buClr>
              <a:buSzPts val="540"/>
              <a:buChar char="●"/>
              <a:defRPr sz="600">
                <a:solidFill>
                  <a:schemeClr val="lt1"/>
                </a:solidFill>
              </a:defRPr>
            </a:lvl4pPr>
            <a:lvl5pPr marL="2286000" lvl="4" indent="-230981" algn="l">
              <a:lnSpc>
                <a:spcPct val="105000"/>
              </a:lnSpc>
              <a:spcBef>
                <a:spcPts val="1350"/>
              </a:spcBef>
              <a:spcAft>
                <a:spcPts val="0"/>
              </a:spcAft>
              <a:buClr>
                <a:srgbClr val="DA0025"/>
              </a:buClr>
              <a:buChar char="●"/>
              <a:defRPr sz="100">
                <a:solidFill>
                  <a:schemeClr val="lt1"/>
                </a:solidFill>
              </a:defRPr>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743" name="Google Shape;2743;p183"/>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2329"/>
              <a:buNone/>
              <a:defRPr sz="2587" b="1">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2744"/>
        <p:cNvGrpSpPr/>
        <p:nvPr/>
      </p:nvGrpSpPr>
      <p:grpSpPr>
        <a:xfrm>
          <a:off x="0" y="0"/>
          <a:ext cx="0" cy="0"/>
          <a:chOff x="0" y="0"/>
          <a:chExt cx="0" cy="0"/>
        </a:xfrm>
      </p:grpSpPr>
      <p:sp>
        <p:nvSpPr>
          <p:cNvPr id="2745" name="Google Shape;2745;p184"/>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46" name="Google Shape;2746;p184"/>
          <p:cNvSpPr>
            <a:spLocks noGrp="1"/>
          </p:cNvSpPr>
          <p:nvPr>
            <p:ph type="pic" idx="2"/>
          </p:nvPr>
        </p:nvSpPr>
        <p:spPr>
          <a:xfrm>
            <a:off x="348885" y="1050131"/>
            <a:ext cx="3610500" cy="3503400"/>
          </a:xfrm>
          <a:prstGeom prst="roundRect">
            <a:avLst>
              <a:gd name="adj" fmla="val 2189"/>
            </a:avLst>
          </a:prstGeom>
          <a:noFill/>
          <a:ln>
            <a:noFill/>
          </a:ln>
        </p:spPr>
      </p:sp>
      <p:sp>
        <p:nvSpPr>
          <p:cNvPr id="2747" name="Google Shape;2747;p184"/>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8" name="Google Shape;2748;p1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9" name="Google Shape;2749;p184"/>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40505" algn="l">
              <a:lnSpc>
                <a:spcPct val="90000"/>
              </a:lnSpc>
              <a:spcBef>
                <a:spcPts val="375"/>
              </a:spcBef>
              <a:spcAft>
                <a:spcPts val="0"/>
              </a:spcAft>
              <a:buClr>
                <a:schemeClr val="dk1"/>
              </a:buClr>
              <a:buSzPts val="187"/>
              <a:buChar char="•"/>
              <a:defRPr sz="100"/>
            </a:lvl7pPr>
            <a:lvl8pPr marL="3657600" lvl="7" indent="-240505" algn="l">
              <a:lnSpc>
                <a:spcPct val="90000"/>
              </a:lnSpc>
              <a:spcBef>
                <a:spcPts val="375"/>
              </a:spcBef>
              <a:spcAft>
                <a:spcPts val="0"/>
              </a:spcAft>
              <a:buClr>
                <a:schemeClr val="dk1"/>
              </a:buClr>
              <a:buSzPts val="187"/>
              <a:buChar char="•"/>
              <a:defRPr sz="100"/>
            </a:lvl8pPr>
            <a:lvl9pPr marL="4114800" lvl="8" indent="-240505" algn="l">
              <a:lnSpc>
                <a:spcPct val="90000"/>
              </a:lnSpc>
              <a:spcBef>
                <a:spcPts val="375"/>
              </a:spcBef>
              <a:spcAft>
                <a:spcPts val="0"/>
              </a:spcAft>
              <a:buClr>
                <a:schemeClr val="dk1"/>
              </a:buClr>
              <a:buSzPts val="187"/>
              <a:buChar char="•"/>
              <a:defRPr sz="100"/>
            </a:lvl9pPr>
          </a:lstStyle>
          <a:p>
            <a:endParaRPr/>
          </a:p>
        </p:txBody>
      </p:sp>
      <p:sp>
        <p:nvSpPr>
          <p:cNvPr id="2750" name="Google Shape;2750;p184"/>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2751"/>
        <p:cNvGrpSpPr/>
        <p:nvPr/>
      </p:nvGrpSpPr>
      <p:grpSpPr>
        <a:xfrm>
          <a:off x="0" y="0"/>
          <a:ext cx="0" cy="0"/>
          <a:chOff x="0" y="0"/>
          <a:chExt cx="0" cy="0"/>
        </a:xfrm>
      </p:grpSpPr>
      <p:sp>
        <p:nvSpPr>
          <p:cNvPr id="2752" name="Google Shape;2752;p185"/>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53" name="Google Shape;2753;p185"/>
          <p:cNvSpPr>
            <a:spLocks noGrp="1"/>
          </p:cNvSpPr>
          <p:nvPr>
            <p:ph type="pic" idx="2"/>
          </p:nvPr>
        </p:nvSpPr>
        <p:spPr>
          <a:xfrm>
            <a:off x="348885" y="1050131"/>
            <a:ext cx="3610500" cy="3503400"/>
          </a:xfrm>
          <a:prstGeom prst="roundRect">
            <a:avLst>
              <a:gd name="adj" fmla="val 4573"/>
            </a:avLst>
          </a:prstGeom>
          <a:noFill/>
          <a:ln>
            <a:noFill/>
          </a:ln>
        </p:spPr>
      </p:sp>
      <p:sp>
        <p:nvSpPr>
          <p:cNvPr id="2754" name="Google Shape;2754;p185"/>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55" name="Google Shape;2755;p1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56" name="Google Shape;2756;p185"/>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8602" algn="l">
              <a:lnSpc>
                <a:spcPct val="100000"/>
              </a:lnSpc>
              <a:spcBef>
                <a:spcPts val="0"/>
              </a:spcBef>
              <a:spcAft>
                <a:spcPts val="0"/>
              </a:spcAft>
              <a:buClr>
                <a:srgbClr val="DA0025"/>
              </a:buClr>
              <a:buSzPts val="945"/>
              <a:buChar char="●"/>
              <a:defRPr sz="1050">
                <a:solidFill>
                  <a:schemeClr val="dk1"/>
                </a:solidFill>
              </a:defRPr>
            </a:lvl1pPr>
            <a:lvl2pPr marL="914400" lvl="1" indent="-280031" algn="l">
              <a:lnSpc>
                <a:spcPct val="100000"/>
              </a:lnSpc>
              <a:spcBef>
                <a:spcPts val="1125"/>
              </a:spcBef>
              <a:spcAft>
                <a:spcPts val="0"/>
              </a:spcAft>
              <a:buClr>
                <a:srgbClr val="DA0025"/>
              </a:buClr>
              <a:buSzPts val="810"/>
              <a:buChar char="●"/>
              <a:defRPr sz="900">
                <a:solidFill>
                  <a:schemeClr val="dk1"/>
                </a:solidFill>
              </a:defRPr>
            </a:lvl2pPr>
            <a:lvl3pPr marL="1371600" lvl="2" indent="-271459" algn="l">
              <a:lnSpc>
                <a:spcPct val="100000"/>
              </a:lnSpc>
              <a:spcBef>
                <a:spcPts val="1125"/>
              </a:spcBef>
              <a:spcAft>
                <a:spcPts val="0"/>
              </a:spcAft>
              <a:buClr>
                <a:srgbClr val="DA0025"/>
              </a:buClr>
              <a:buSzPts val="675"/>
              <a:buChar char="●"/>
              <a:defRPr sz="750">
                <a:solidFill>
                  <a:schemeClr val="dk1"/>
                </a:solidFill>
              </a:defRPr>
            </a:lvl3pPr>
            <a:lvl4pPr marL="1828800" lvl="3" indent="-262887" algn="l">
              <a:lnSpc>
                <a:spcPct val="100000"/>
              </a:lnSpc>
              <a:spcBef>
                <a:spcPts val="1125"/>
              </a:spcBef>
              <a:spcAft>
                <a:spcPts val="0"/>
              </a:spcAft>
              <a:buClr>
                <a:srgbClr val="DA0025"/>
              </a:buClr>
              <a:buSzPts val="540"/>
              <a:buChar char="●"/>
              <a:defRPr sz="600">
                <a:solidFill>
                  <a:schemeClr val="dk1"/>
                </a:solidFill>
              </a:defRPr>
            </a:lvl4pPr>
            <a:lvl5pPr marL="2286000" lvl="4" indent="-254315" algn="l">
              <a:lnSpc>
                <a:spcPct val="100000"/>
              </a:lnSpc>
              <a:spcBef>
                <a:spcPts val="1125"/>
              </a:spcBef>
              <a:spcAft>
                <a:spcPts val="0"/>
              </a:spcAft>
              <a:buClr>
                <a:srgbClr val="DA0025"/>
              </a:buClr>
              <a:buSzPts val="405"/>
              <a:buChar char="●"/>
              <a:defRPr sz="450">
                <a:solidFill>
                  <a:schemeClr val="dk1"/>
                </a:solidFill>
              </a:defRPr>
            </a:lvl5pPr>
            <a:lvl6pPr marL="2743200" lvl="5" indent="-271459" algn="l">
              <a:lnSpc>
                <a:spcPct val="100000"/>
              </a:lnSpc>
              <a:spcBef>
                <a:spcPts val="1125"/>
              </a:spcBef>
              <a:spcAft>
                <a:spcPts val="0"/>
              </a:spcAft>
              <a:buClr>
                <a:schemeClr val="dk1"/>
              </a:buClr>
              <a:buSzPts val="675"/>
              <a:buChar char="•"/>
              <a:defRPr sz="187"/>
            </a:lvl6pPr>
            <a:lvl7pPr marL="3200400" lvl="6" indent="-271459" algn="l">
              <a:lnSpc>
                <a:spcPct val="100000"/>
              </a:lnSpc>
              <a:spcBef>
                <a:spcPts val="1125"/>
              </a:spcBef>
              <a:spcAft>
                <a:spcPts val="0"/>
              </a:spcAft>
              <a:buClr>
                <a:schemeClr val="dk1"/>
              </a:buClr>
              <a:buSzPts val="675"/>
              <a:buChar char="•"/>
              <a:defRPr sz="187"/>
            </a:lvl7pPr>
            <a:lvl8pPr marL="3657600" lvl="7" indent="-271459" algn="l">
              <a:lnSpc>
                <a:spcPct val="100000"/>
              </a:lnSpc>
              <a:spcBef>
                <a:spcPts val="1125"/>
              </a:spcBef>
              <a:spcAft>
                <a:spcPts val="0"/>
              </a:spcAft>
              <a:buClr>
                <a:schemeClr val="dk1"/>
              </a:buClr>
              <a:buSzPts val="675"/>
              <a:buChar char="•"/>
              <a:defRPr sz="187"/>
            </a:lvl8pPr>
            <a:lvl9pPr marL="4114800" lvl="8" indent="-271459" algn="l">
              <a:lnSpc>
                <a:spcPct val="100000"/>
              </a:lnSpc>
              <a:spcBef>
                <a:spcPts val="1125"/>
              </a:spcBef>
              <a:spcAft>
                <a:spcPts val="1125"/>
              </a:spcAft>
              <a:buClr>
                <a:schemeClr val="dk1"/>
              </a:buClr>
              <a:buSzPts val="675"/>
              <a:buChar char="•"/>
              <a:defRPr sz="187"/>
            </a:lvl9pPr>
          </a:lstStyle>
          <a:p>
            <a:endParaRPr/>
          </a:p>
        </p:txBody>
      </p:sp>
      <p:sp>
        <p:nvSpPr>
          <p:cNvPr id="2757" name="Google Shape;2757;p185"/>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2758"/>
        <p:cNvGrpSpPr/>
        <p:nvPr/>
      </p:nvGrpSpPr>
      <p:grpSpPr>
        <a:xfrm>
          <a:off x="0" y="0"/>
          <a:ext cx="0" cy="0"/>
          <a:chOff x="0" y="0"/>
          <a:chExt cx="0" cy="0"/>
        </a:xfrm>
      </p:grpSpPr>
      <p:sp>
        <p:nvSpPr>
          <p:cNvPr id="2759" name="Google Shape;2759;p186"/>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60" name="Google Shape;2760;p186"/>
          <p:cNvSpPr>
            <a:spLocks noGrp="1"/>
          </p:cNvSpPr>
          <p:nvPr>
            <p:ph type="pic" idx="2"/>
          </p:nvPr>
        </p:nvSpPr>
        <p:spPr>
          <a:xfrm>
            <a:off x="348885" y="407194"/>
            <a:ext cx="3610500" cy="4146300"/>
          </a:xfrm>
          <a:prstGeom prst="roundRect">
            <a:avLst>
              <a:gd name="adj" fmla="val 3414"/>
            </a:avLst>
          </a:prstGeom>
          <a:noFill/>
          <a:ln>
            <a:noFill/>
          </a:ln>
        </p:spPr>
      </p:sp>
      <p:sp>
        <p:nvSpPr>
          <p:cNvPr id="2761" name="Google Shape;2761;p186"/>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2" name="Google Shape;2762;p1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63" name="Google Shape;2763;p186"/>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64" name="Google Shape;2764;p186"/>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2765"/>
        <p:cNvGrpSpPr/>
        <p:nvPr/>
      </p:nvGrpSpPr>
      <p:grpSpPr>
        <a:xfrm>
          <a:off x="0" y="0"/>
          <a:ext cx="0" cy="0"/>
          <a:chOff x="0" y="0"/>
          <a:chExt cx="0" cy="0"/>
        </a:xfrm>
      </p:grpSpPr>
      <p:sp>
        <p:nvSpPr>
          <p:cNvPr id="2766" name="Google Shape;2766;p187"/>
          <p:cNvSpPr>
            <a:spLocks noGrp="1"/>
          </p:cNvSpPr>
          <p:nvPr>
            <p:ph type="pic" idx="2"/>
          </p:nvPr>
        </p:nvSpPr>
        <p:spPr>
          <a:xfrm>
            <a:off x="413170" y="428625"/>
            <a:ext cx="4203600" cy="4107600"/>
          </a:xfrm>
          <a:prstGeom prst="roundRect">
            <a:avLst>
              <a:gd name="adj" fmla="val 3414"/>
            </a:avLst>
          </a:prstGeom>
          <a:noFill/>
          <a:ln>
            <a:noFill/>
          </a:ln>
        </p:spPr>
      </p:sp>
      <p:sp>
        <p:nvSpPr>
          <p:cNvPr id="2767" name="Google Shape;2767;p187"/>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37"/>
              <a:buFont typeface="Poppins"/>
              <a:buNone/>
              <a:defRPr sz="3037"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8" name="Google Shape;2768;p187"/>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2769" name="Google Shape;2769;p187"/>
          <p:cNvPicPr preferRelativeResize="0"/>
          <p:nvPr/>
        </p:nvPicPr>
        <p:blipFill rotWithShape="1">
          <a:blip r:embed="rId3">
            <a:alphaModFix/>
          </a:blip>
          <a:srcRect/>
          <a:stretch/>
        </p:blipFill>
        <p:spPr>
          <a:xfrm>
            <a:off x="8380847" y="4822425"/>
            <a:ext cx="539107" cy="160786"/>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2770"/>
        <p:cNvGrpSpPr/>
        <p:nvPr/>
      </p:nvGrpSpPr>
      <p:grpSpPr>
        <a:xfrm>
          <a:off x="0" y="0"/>
          <a:ext cx="0" cy="0"/>
          <a:chOff x="0" y="0"/>
          <a:chExt cx="0" cy="0"/>
        </a:xfrm>
      </p:grpSpPr>
      <p:sp>
        <p:nvSpPr>
          <p:cNvPr id="2771" name="Google Shape;2771;p188"/>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2" name="Google Shape;2772;p188"/>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37"/>
              <a:buFont typeface="Poppins"/>
              <a:buNone/>
              <a:defRPr sz="3037"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3" name="Google Shape;2773;p1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74" name="Google Shape;2774;p188"/>
          <p:cNvSpPr>
            <a:spLocks noGrp="1"/>
          </p:cNvSpPr>
          <p:nvPr>
            <p:ph type="pic" idx="2"/>
          </p:nvPr>
        </p:nvSpPr>
        <p:spPr>
          <a:xfrm>
            <a:off x="4049979" y="364331"/>
            <a:ext cx="4778400" cy="4189200"/>
          </a:xfrm>
          <a:prstGeom prst="roundRect">
            <a:avLst>
              <a:gd name="adj" fmla="val 4803"/>
            </a:avLst>
          </a:prstGeom>
          <a:noFill/>
          <a:ln>
            <a:noFill/>
          </a:ln>
        </p:spPr>
      </p:sp>
      <p:sp>
        <p:nvSpPr>
          <p:cNvPr id="2775" name="Google Shape;2775;p188"/>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2776"/>
        <p:cNvGrpSpPr/>
        <p:nvPr/>
      </p:nvGrpSpPr>
      <p:grpSpPr>
        <a:xfrm>
          <a:off x="0" y="0"/>
          <a:ext cx="0" cy="0"/>
          <a:chOff x="0" y="0"/>
          <a:chExt cx="0" cy="0"/>
        </a:xfrm>
      </p:grpSpPr>
      <p:sp>
        <p:nvSpPr>
          <p:cNvPr id="2777" name="Google Shape;2777;p189"/>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8" name="Google Shape;2778;p189"/>
          <p:cNvSpPr txBox="1">
            <a:spLocks noGrp="1"/>
          </p:cNvSpPr>
          <p:nvPr>
            <p:ph type="title"/>
          </p:nvPr>
        </p:nvSpPr>
        <p:spPr>
          <a:xfrm>
            <a:off x="309268" y="336522"/>
            <a:ext cx="6005400" cy="391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9" name="Google Shape;2779;p1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0" name="Google Shape;2780;p189"/>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81" name="Google Shape;2781;p189"/>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782" name="Google Shape;2782;p189"/>
          <p:cNvSpPr txBox="1">
            <a:spLocks noGrp="1"/>
          </p:cNvSpPr>
          <p:nvPr>
            <p:ph type="subTitle" idx="3"/>
          </p:nvPr>
        </p:nvSpPr>
        <p:spPr>
          <a:xfrm>
            <a:off x="3569741" y="1194000"/>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3" name="Google Shape;2783;p189"/>
          <p:cNvSpPr txBox="1">
            <a:spLocks noGrp="1"/>
          </p:cNvSpPr>
          <p:nvPr>
            <p:ph type="subTitle" idx="4"/>
          </p:nvPr>
        </p:nvSpPr>
        <p:spPr>
          <a:xfrm>
            <a:off x="3569741" y="4324003"/>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2784"/>
        <p:cNvGrpSpPr/>
        <p:nvPr/>
      </p:nvGrpSpPr>
      <p:grpSpPr>
        <a:xfrm>
          <a:off x="0" y="0"/>
          <a:ext cx="0" cy="0"/>
          <a:chOff x="0" y="0"/>
          <a:chExt cx="0" cy="0"/>
        </a:xfrm>
      </p:grpSpPr>
      <p:sp>
        <p:nvSpPr>
          <p:cNvPr id="2785" name="Google Shape;2785;p190"/>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86" name="Google Shape;2786;p190"/>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87" name="Google Shape;2787;p1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8" name="Google Shape;2788;p190"/>
          <p:cNvSpPr txBox="1">
            <a:spLocks noGrp="1"/>
          </p:cNvSpPr>
          <p:nvPr>
            <p:ph type="subTitle" idx="1"/>
          </p:nvPr>
        </p:nvSpPr>
        <p:spPr>
          <a:xfrm>
            <a:off x="558874" y="1200731"/>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9" name="Google Shape;2789;p190"/>
          <p:cNvSpPr txBox="1">
            <a:spLocks noGrp="1"/>
          </p:cNvSpPr>
          <p:nvPr>
            <p:ph type="subTitle" idx="2"/>
          </p:nvPr>
        </p:nvSpPr>
        <p:spPr>
          <a:xfrm>
            <a:off x="558874" y="4330734"/>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2790"/>
        <p:cNvGrpSpPr/>
        <p:nvPr/>
      </p:nvGrpSpPr>
      <p:grpSpPr>
        <a:xfrm>
          <a:off x="0" y="0"/>
          <a:ext cx="0" cy="0"/>
          <a:chOff x="0" y="0"/>
          <a:chExt cx="0" cy="0"/>
        </a:xfrm>
      </p:grpSpPr>
      <p:sp>
        <p:nvSpPr>
          <p:cNvPr id="2791" name="Google Shape;2791;p191"/>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2" name="Google Shape;2792;p191"/>
          <p:cNvSpPr txBox="1">
            <a:spLocks noGrp="1"/>
          </p:cNvSpPr>
          <p:nvPr>
            <p:ph type="title"/>
          </p:nvPr>
        </p:nvSpPr>
        <p:spPr>
          <a:xfrm>
            <a:off x="309268" y="314399"/>
            <a:ext cx="33492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93" name="Google Shape;2793;p1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94" name="Google Shape;2794;p191"/>
          <p:cNvSpPr txBox="1">
            <a:spLocks noGrp="1"/>
          </p:cNvSpPr>
          <p:nvPr>
            <p:ph type="body" idx="1"/>
          </p:nvPr>
        </p:nvSpPr>
        <p:spPr>
          <a:xfrm>
            <a:off x="292941" y="1935412"/>
            <a:ext cx="3364200" cy="27336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95" name="Google Shape;2795;p191"/>
          <p:cNvSpPr txBox="1">
            <a:spLocks noGrp="1"/>
          </p:cNvSpPr>
          <p:nvPr>
            <p:ph type="subTitle" idx="2"/>
          </p:nvPr>
        </p:nvSpPr>
        <p:spPr>
          <a:xfrm>
            <a:off x="4201717" y="483989"/>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96" name="Google Shape;2796;p191"/>
          <p:cNvSpPr txBox="1">
            <a:spLocks noGrp="1"/>
          </p:cNvSpPr>
          <p:nvPr>
            <p:ph type="subTitle" idx="3"/>
          </p:nvPr>
        </p:nvSpPr>
        <p:spPr>
          <a:xfrm>
            <a:off x="4208019" y="777149"/>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2797"/>
        <p:cNvGrpSpPr/>
        <p:nvPr/>
      </p:nvGrpSpPr>
      <p:grpSpPr>
        <a:xfrm>
          <a:off x="0" y="0"/>
          <a:ext cx="0" cy="0"/>
          <a:chOff x="0" y="0"/>
          <a:chExt cx="0" cy="0"/>
        </a:xfrm>
      </p:grpSpPr>
      <p:sp>
        <p:nvSpPr>
          <p:cNvPr id="2798" name="Google Shape;2798;p192"/>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9" name="Google Shape;2799;p192"/>
          <p:cNvSpPr txBox="1">
            <a:spLocks noGrp="1"/>
          </p:cNvSpPr>
          <p:nvPr>
            <p:ph type="title"/>
          </p:nvPr>
        </p:nvSpPr>
        <p:spPr>
          <a:xfrm>
            <a:off x="309268" y="314399"/>
            <a:ext cx="26763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0" name="Google Shape;2800;p1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1" name="Google Shape;2801;p192"/>
          <p:cNvSpPr txBox="1">
            <a:spLocks noGrp="1"/>
          </p:cNvSpPr>
          <p:nvPr>
            <p:ph type="subTitle" idx="1"/>
          </p:nvPr>
        </p:nvSpPr>
        <p:spPr>
          <a:xfrm>
            <a:off x="3305988" y="3176781"/>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802" name="Google Shape;2802;p192"/>
          <p:cNvSpPr txBox="1">
            <a:spLocks noGrp="1"/>
          </p:cNvSpPr>
          <p:nvPr>
            <p:ph type="subTitle" idx="2"/>
          </p:nvPr>
        </p:nvSpPr>
        <p:spPr>
          <a:xfrm>
            <a:off x="3314747" y="521991"/>
            <a:ext cx="2781600" cy="1941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1087"/>
              <a:buFont typeface="Poppins"/>
              <a:buNone/>
              <a:defRPr sz="1087" b="1">
                <a:latin typeface="Poppins"/>
                <a:ea typeface="Poppins"/>
                <a:cs typeface="Poppins"/>
                <a:sym typeface="Poppins"/>
              </a:defRPr>
            </a:lvl2pPr>
            <a:lvl3pPr lvl="2">
              <a:lnSpc>
                <a:spcPct val="95000"/>
              </a:lnSpc>
              <a:spcBef>
                <a:spcPts val="0"/>
              </a:spcBef>
              <a:spcAft>
                <a:spcPts val="0"/>
              </a:spcAft>
              <a:buSzPts val="1087"/>
              <a:buFont typeface="Poppins"/>
              <a:buNone/>
              <a:defRPr sz="1087" b="1">
                <a:latin typeface="Poppins"/>
                <a:ea typeface="Poppins"/>
                <a:cs typeface="Poppins"/>
                <a:sym typeface="Poppins"/>
              </a:defRPr>
            </a:lvl3pPr>
            <a:lvl4pPr lvl="3">
              <a:lnSpc>
                <a:spcPct val="95000"/>
              </a:lnSpc>
              <a:spcBef>
                <a:spcPts val="0"/>
              </a:spcBef>
              <a:spcAft>
                <a:spcPts val="0"/>
              </a:spcAft>
              <a:buSzPts val="1087"/>
              <a:buFont typeface="Poppins"/>
              <a:buNone/>
              <a:defRPr sz="1087" b="1">
                <a:latin typeface="Poppins"/>
                <a:ea typeface="Poppins"/>
                <a:cs typeface="Poppins"/>
                <a:sym typeface="Poppins"/>
              </a:defRPr>
            </a:lvl4pPr>
            <a:lvl5pPr lvl="4">
              <a:lnSpc>
                <a:spcPct val="95000"/>
              </a:lnSpc>
              <a:spcBef>
                <a:spcPts val="0"/>
              </a:spcBef>
              <a:spcAft>
                <a:spcPts val="0"/>
              </a:spcAft>
              <a:buSzPts val="1087"/>
              <a:buFont typeface="Poppins"/>
              <a:buNone/>
              <a:defRPr sz="1087" b="1">
                <a:latin typeface="Poppins"/>
                <a:ea typeface="Poppins"/>
                <a:cs typeface="Poppins"/>
                <a:sym typeface="Poppins"/>
              </a:defRPr>
            </a:lvl5pPr>
            <a:lvl6pPr lvl="5">
              <a:lnSpc>
                <a:spcPct val="95000"/>
              </a:lnSpc>
              <a:spcBef>
                <a:spcPts val="0"/>
              </a:spcBef>
              <a:spcAft>
                <a:spcPts val="0"/>
              </a:spcAft>
              <a:buSzPts val="1087"/>
              <a:buFont typeface="Poppins"/>
              <a:buNone/>
              <a:defRPr sz="1087" b="1">
                <a:latin typeface="Poppins"/>
                <a:ea typeface="Poppins"/>
                <a:cs typeface="Poppins"/>
                <a:sym typeface="Poppins"/>
              </a:defRPr>
            </a:lvl6pPr>
            <a:lvl7pPr lvl="6">
              <a:lnSpc>
                <a:spcPct val="95000"/>
              </a:lnSpc>
              <a:spcBef>
                <a:spcPts val="0"/>
              </a:spcBef>
              <a:spcAft>
                <a:spcPts val="0"/>
              </a:spcAft>
              <a:buSzPts val="1087"/>
              <a:buFont typeface="Poppins"/>
              <a:buNone/>
              <a:defRPr sz="1087" b="1">
                <a:latin typeface="Poppins"/>
                <a:ea typeface="Poppins"/>
                <a:cs typeface="Poppins"/>
                <a:sym typeface="Poppins"/>
              </a:defRPr>
            </a:lvl7pPr>
            <a:lvl8pPr lvl="7">
              <a:lnSpc>
                <a:spcPct val="95000"/>
              </a:lnSpc>
              <a:spcBef>
                <a:spcPts val="0"/>
              </a:spcBef>
              <a:spcAft>
                <a:spcPts val="0"/>
              </a:spcAft>
              <a:buSzPts val="1087"/>
              <a:buFont typeface="Poppins"/>
              <a:buNone/>
              <a:defRPr sz="1087" b="1">
                <a:latin typeface="Poppins"/>
                <a:ea typeface="Poppins"/>
                <a:cs typeface="Poppins"/>
                <a:sym typeface="Poppins"/>
              </a:defRPr>
            </a:lvl8pPr>
            <a:lvl9pPr lvl="8">
              <a:lnSpc>
                <a:spcPct val="95000"/>
              </a:lnSpc>
              <a:spcBef>
                <a:spcPts val="0"/>
              </a:spcBef>
              <a:spcAft>
                <a:spcPts val="0"/>
              </a:spcAft>
              <a:buSzPts val="1087"/>
              <a:buFont typeface="Poppins"/>
              <a:buNone/>
              <a:defRPr sz="1087" b="1">
                <a:latin typeface="Poppins"/>
                <a:ea typeface="Poppins"/>
                <a:cs typeface="Poppins"/>
                <a:sym typeface="Poppin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1"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3" name="Google Shape;173;p21"/>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 name="Google Shape;174;p21"/>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5" name="Google Shape;175;p21"/>
          <p:cNvGrpSpPr/>
          <p:nvPr/>
        </p:nvGrpSpPr>
        <p:grpSpPr>
          <a:xfrm>
            <a:off x="7564573" y="4241698"/>
            <a:ext cx="948486" cy="279733"/>
            <a:chOff x="20929561" y="12311319"/>
            <a:chExt cx="2529297" cy="745954"/>
          </a:xfrm>
        </p:grpSpPr>
        <p:grpSp>
          <p:nvGrpSpPr>
            <p:cNvPr id="176" name="Google Shape;176;p21"/>
            <p:cNvGrpSpPr/>
            <p:nvPr/>
          </p:nvGrpSpPr>
          <p:grpSpPr>
            <a:xfrm>
              <a:off x="20929561" y="12311319"/>
              <a:ext cx="2433857" cy="745954"/>
              <a:chOff x="20929561" y="12311319"/>
              <a:chExt cx="2433857" cy="745954"/>
            </a:xfrm>
          </p:grpSpPr>
          <p:sp>
            <p:nvSpPr>
              <p:cNvPr id="177" name="Google Shape;177;p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 name="Google Shape;178;p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9" name="Google Shape;179;p21"/>
              <p:cNvGrpSpPr/>
              <p:nvPr/>
            </p:nvGrpSpPr>
            <p:grpSpPr>
              <a:xfrm>
                <a:off x="22582537" y="12311321"/>
                <a:ext cx="780881" cy="745730"/>
                <a:chOff x="22582537" y="12311321"/>
                <a:chExt cx="780881" cy="745730"/>
              </a:xfrm>
            </p:grpSpPr>
            <p:grpSp>
              <p:nvGrpSpPr>
                <p:cNvPr id="180" name="Google Shape;180;p21"/>
                <p:cNvGrpSpPr/>
                <p:nvPr/>
              </p:nvGrpSpPr>
              <p:grpSpPr>
                <a:xfrm>
                  <a:off x="22582537" y="12311321"/>
                  <a:ext cx="780881" cy="745730"/>
                  <a:chOff x="22582537" y="12311321"/>
                  <a:chExt cx="780881" cy="745730"/>
                </a:xfrm>
              </p:grpSpPr>
              <p:sp>
                <p:nvSpPr>
                  <p:cNvPr id="181" name="Google Shape;181;p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 name="Google Shape;182;p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 name="Google Shape;183;p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 name="Google Shape;184;p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2803"/>
        <p:cNvGrpSpPr/>
        <p:nvPr/>
      </p:nvGrpSpPr>
      <p:grpSpPr>
        <a:xfrm>
          <a:off x="0" y="0"/>
          <a:ext cx="0" cy="0"/>
          <a:chOff x="0" y="0"/>
          <a:chExt cx="0" cy="0"/>
        </a:xfrm>
      </p:grpSpPr>
      <p:sp>
        <p:nvSpPr>
          <p:cNvPr id="2804" name="Google Shape;2804;p193"/>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5" name="Google Shape;2805;p1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6" name="Google Shape;2806;p193"/>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7" name="Google Shape;2807;p193"/>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8" name="Google Shape;2808;p193"/>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09" name="Google Shape;2809;p193"/>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0" name="Google Shape;2810;p193"/>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1" name="Google Shape;2811;p193"/>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2" name="Google Shape;2812;p193"/>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3" name="Google Shape;2813;p193"/>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4" name="Google Shape;2814;p193"/>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5" name="Google Shape;2815;p193"/>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6" name="Google Shape;2816;p193"/>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7" name="Google Shape;2817;p193"/>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8" name="Google Shape;2818;p193"/>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9" name="Google Shape;2819;p193"/>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0" name="Google Shape;2820;p193"/>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1" name="Google Shape;2821;p193"/>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2" name="Google Shape;2822;p193"/>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2823"/>
        <p:cNvGrpSpPr/>
        <p:nvPr/>
      </p:nvGrpSpPr>
      <p:grpSpPr>
        <a:xfrm>
          <a:off x="0" y="0"/>
          <a:ext cx="0" cy="0"/>
          <a:chOff x="0" y="0"/>
          <a:chExt cx="0" cy="0"/>
        </a:xfrm>
      </p:grpSpPr>
      <p:sp>
        <p:nvSpPr>
          <p:cNvPr id="2824" name="Google Shape;2824;p194"/>
          <p:cNvSpPr/>
          <p:nvPr/>
        </p:nvSpPr>
        <p:spPr>
          <a:xfrm>
            <a:off x="535954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5" name="Google Shape;2825;p194"/>
          <p:cNvSpPr/>
          <p:nvPr/>
        </p:nvSpPr>
        <p:spPr>
          <a:xfrm>
            <a:off x="699342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6" name="Google Shape;2826;p194"/>
          <p:cNvSpPr/>
          <p:nvPr/>
        </p:nvSpPr>
        <p:spPr>
          <a:xfrm>
            <a:off x="372566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7" name="Google Shape;2827;p194"/>
          <p:cNvSpPr/>
          <p:nvPr/>
        </p:nvSpPr>
        <p:spPr>
          <a:xfrm>
            <a:off x="209178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8" name="Google Shape;2828;p194"/>
          <p:cNvSpPr/>
          <p:nvPr/>
        </p:nvSpPr>
        <p:spPr>
          <a:xfrm>
            <a:off x="45790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9" name="Google Shape;2829;p194"/>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30" name="Google Shape;2830;p1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31" name="Google Shape;2831;p194"/>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32" name="Google Shape;2832;p194"/>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3" name="Google Shape;2833;p194"/>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4" name="Google Shape;2834;p194"/>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5" name="Google Shape;2835;p194"/>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6" name="Google Shape;2836;p194"/>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7" name="Google Shape;2837;p194"/>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8" name="Google Shape;2838;p194"/>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9" name="Google Shape;2839;p194"/>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0" name="Google Shape;2840;p194"/>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1" name="Google Shape;2841;p194"/>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2" name="Google Shape;2842;p194"/>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3" name="Google Shape;2843;p194"/>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4" name="Google Shape;2844;p194"/>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5" name="Google Shape;2845;p194"/>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6" name="Google Shape;2846;p194"/>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2847"/>
        <p:cNvGrpSpPr/>
        <p:nvPr/>
      </p:nvGrpSpPr>
      <p:grpSpPr>
        <a:xfrm>
          <a:off x="0" y="0"/>
          <a:ext cx="0" cy="0"/>
          <a:chOff x="0" y="0"/>
          <a:chExt cx="0" cy="0"/>
        </a:xfrm>
      </p:grpSpPr>
      <p:sp>
        <p:nvSpPr>
          <p:cNvPr id="2848" name="Google Shape;2848;p195"/>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49" name="Google Shape;2849;p195"/>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0" name="Google Shape;2850;p195"/>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1" name="Google Shape;2851;p195"/>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2" name="Google Shape;2852;p195"/>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3" name="Google Shape;2853;p195"/>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54" name="Google Shape;2854;p195"/>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55" name="Google Shape;2855;p1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56" name="Google Shape;2856;p195"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57" name="Google Shape;2857;p195"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58" name="Google Shape;2858;p195"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59" name="Google Shape;2859;p195"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60" name="Google Shape;2860;p195"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61" name="Google Shape;2861;p195"/>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2" name="Google Shape;2862;p195"/>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3" name="Google Shape;2863;p195"/>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4" name="Google Shape;2864;p195"/>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5" name="Google Shape;2865;p195"/>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6" name="Google Shape;2866;p195"/>
          <p:cNvSpPr txBox="1">
            <a:spLocks noGrp="1"/>
          </p:cNvSpPr>
          <p:nvPr>
            <p:ph type="subTitle" idx="1"/>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7" name="Google Shape;2867;p195"/>
          <p:cNvSpPr txBox="1">
            <a:spLocks noGrp="1"/>
          </p:cNvSpPr>
          <p:nvPr>
            <p:ph type="subTitle" idx="7"/>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8" name="Google Shape;2868;p195"/>
          <p:cNvSpPr txBox="1">
            <a:spLocks noGrp="1"/>
          </p:cNvSpPr>
          <p:nvPr>
            <p:ph type="subTitle" idx="8"/>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9" name="Google Shape;2869;p195"/>
          <p:cNvSpPr txBox="1">
            <a:spLocks noGrp="1"/>
          </p:cNvSpPr>
          <p:nvPr>
            <p:ph type="subTitle" idx="9"/>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70" name="Google Shape;2870;p195"/>
          <p:cNvSpPr txBox="1">
            <a:spLocks noGrp="1"/>
          </p:cNvSpPr>
          <p:nvPr>
            <p:ph type="subTitle" idx="13"/>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2871"/>
        <p:cNvGrpSpPr/>
        <p:nvPr/>
      </p:nvGrpSpPr>
      <p:grpSpPr>
        <a:xfrm>
          <a:off x="0" y="0"/>
          <a:ext cx="0" cy="0"/>
          <a:chOff x="0" y="0"/>
          <a:chExt cx="0" cy="0"/>
        </a:xfrm>
      </p:grpSpPr>
      <p:sp>
        <p:nvSpPr>
          <p:cNvPr id="2872" name="Google Shape;2872;p196"/>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3" name="Google Shape;2873;p196"/>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4" name="Google Shape;2874;p196"/>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5" name="Google Shape;2875;p196"/>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6" name="Google Shape;2876;p196"/>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7" name="Google Shape;2877;p196"/>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78" name="Google Shape;2878;p196"/>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79" name="Google Shape;2879;p1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80" name="Google Shape;2880;p196"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81" name="Google Shape;2881;p196"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82" name="Google Shape;2882;p196"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83" name="Google Shape;2883;p196"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84" name="Google Shape;2884;p196"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85" name="Google Shape;2885;p196"/>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6" name="Google Shape;2886;p196"/>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7" name="Google Shape;2887;p196"/>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8" name="Google Shape;2888;p196"/>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9" name="Google Shape;2889;p196"/>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90" name="Google Shape;2890;p196"/>
          <p:cNvSpPr txBox="1">
            <a:spLocks noGrp="1"/>
          </p:cNvSpPr>
          <p:nvPr>
            <p:ph type="subTitle" idx="1"/>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1" name="Google Shape;2891;p196"/>
          <p:cNvSpPr txBox="1">
            <a:spLocks noGrp="1"/>
          </p:cNvSpPr>
          <p:nvPr>
            <p:ph type="subTitle" idx="7"/>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2" name="Google Shape;2892;p196"/>
          <p:cNvSpPr txBox="1">
            <a:spLocks noGrp="1"/>
          </p:cNvSpPr>
          <p:nvPr>
            <p:ph type="subTitle" idx="8"/>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3" name="Google Shape;2893;p196"/>
          <p:cNvSpPr txBox="1">
            <a:spLocks noGrp="1"/>
          </p:cNvSpPr>
          <p:nvPr>
            <p:ph type="subTitle" idx="9"/>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4" name="Google Shape;2894;p196"/>
          <p:cNvSpPr txBox="1">
            <a:spLocks noGrp="1"/>
          </p:cNvSpPr>
          <p:nvPr>
            <p:ph type="subTitle" idx="13"/>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2895"/>
        <p:cNvGrpSpPr/>
        <p:nvPr/>
      </p:nvGrpSpPr>
      <p:grpSpPr>
        <a:xfrm>
          <a:off x="0" y="0"/>
          <a:ext cx="0" cy="0"/>
          <a:chOff x="0" y="0"/>
          <a:chExt cx="0" cy="0"/>
        </a:xfrm>
      </p:grpSpPr>
      <p:sp>
        <p:nvSpPr>
          <p:cNvPr id="2896" name="Google Shape;2896;p197"/>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7" name="Google Shape;2897;p197"/>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8" name="Google Shape;2898;p197"/>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9" name="Google Shape;2899;p197"/>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00" name="Google Shape;2900;p197"/>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1" name="Google Shape;2901;p197"/>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2" name="Google Shape;2902;p197"/>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3" name="Google Shape;2903;p197"/>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4" name="Google Shape;2904;p197"/>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05" name="Google Shape;2905;p1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06" name="Google Shape;2906;p197"/>
          <p:cNvSpPr txBox="1">
            <a:spLocks noGrp="1"/>
          </p:cNvSpPr>
          <p:nvPr>
            <p:ph type="title" idx="2" hasCustomPrompt="1"/>
          </p:nvPr>
        </p:nvSpPr>
        <p:spPr>
          <a:xfrm>
            <a:off x="506184" y="1156444"/>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7" name="Google Shape;2907;p197"/>
          <p:cNvSpPr txBox="1">
            <a:spLocks noGrp="1"/>
          </p:cNvSpPr>
          <p:nvPr>
            <p:ph type="title" idx="3" hasCustomPrompt="1"/>
          </p:nvPr>
        </p:nvSpPr>
        <p:spPr>
          <a:xfrm>
            <a:off x="506184" y="210075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8" name="Google Shape;2908;p197"/>
          <p:cNvSpPr txBox="1">
            <a:spLocks noGrp="1"/>
          </p:cNvSpPr>
          <p:nvPr>
            <p:ph type="title" idx="4" hasCustomPrompt="1"/>
          </p:nvPr>
        </p:nvSpPr>
        <p:spPr>
          <a:xfrm>
            <a:off x="506184" y="301763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9" name="Google Shape;2909;p197"/>
          <p:cNvSpPr txBox="1">
            <a:spLocks noGrp="1"/>
          </p:cNvSpPr>
          <p:nvPr>
            <p:ph type="title" idx="5" hasCustomPrompt="1"/>
          </p:nvPr>
        </p:nvSpPr>
        <p:spPr>
          <a:xfrm>
            <a:off x="506184" y="3961636"/>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10" name="Google Shape;2910;p197"/>
          <p:cNvSpPr txBox="1">
            <a:spLocks noGrp="1"/>
          </p:cNvSpPr>
          <p:nvPr>
            <p:ph type="subTitle" idx="1"/>
          </p:nvPr>
        </p:nvSpPr>
        <p:spPr>
          <a:xfrm>
            <a:off x="4049022" y="191032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1" name="Google Shape;2911;p197"/>
          <p:cNvSpPr txBox="1">
            <a:spLocks noGrp="1"/>
          </p:cNvSpPr>
          <p:nvPr>
            <p:ph type="subTitle" idx="6"/>
          </p:nvPr>
        </p:nvSpPr>
        <p:spPr>
          <a:xfrm>
            <a:off x="4049022" y="2826131"/>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2" name="Google Shape;2912;p197"/>
          <p:cNvSpPr txBox="1">
            <a:spLocks noGrp="1"/>
          </p:cNvSpPr>
          <p:nvPr>
            <p:ph type="subTitle" idx="7"/>
          </p:nvPr>
        </p:nvSpPr>
        <p:spPr>
          <a:xfrm>
            <a:off x="4049022" y="3748565"/>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3" name="Google Shape;2913;p197"/>
          <p:cNvSpPr txBox="1">
            <a:spLocks noGrp="1"/>
          </p:cNvSpPr>
          <p:nvPr>
            <p:ph type="subTitle" idx="8"/>
          </p:nvPr>
        </p:nvSpPr>
        <p:spPr>
          <a:xfrm>
            <a:off x="4049022" y="97614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4" name="Google Shape;2914;p197"/>
          <p:cNvSpPr txBox="1">
            <a:spLocks noGrp="1"/>
          </p:cNvSpPr>
          <p:nvPr>
            <p:ph type="subTitle" idx="9"/>
          </p:nvPr>
        </p:nvSpPr>
        <p:spPr>
          <a:xfrm>
            <a:off x="1044792" y="116544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5" name="Google Shape;2915;p197"/>
          <p:cNvSpPr txBox="1">
            <a:spLocks noGrp="1"/>
          </p:cNvSpPr>
          <p:nvPr>
            <p:ph type="subTitle" idx="13"/>
          </p:nvPr>
        </p:nvSpPr>
        <p:spPr>
          <a:xfrm>
            <a:off x="1044792" y="2087623"/>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6" name="Google Shape;2916;p197"/>
          <p:cNvSpPr txBox="1">
            <a:spLocks noGrp="1"/>
          </p:cNvSpPr>
          <p:nvPr>
            <p:ph type="subTitle" idx="14"/>
          </p:nvPr>
        </p:nvSpPr>
        <p:spPr>
          <a:xfrm>
            <a:off x="1044792" y="3010918"/>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7" name="Google Shape;2917;p197"/>
          <p:cNvSpPr txBox="1">
            <a:spLocks noGrp="1"/>
          </p:cNvSpPr>
          <p:nvPr>
            <p:ph type="subTitle" idx="15"/>
          </p:nvPr>
        </p:nvSpPr>
        <p:spPr>
          <a:xfrm>
            <a:off x="1044792" y="3928719"/>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2918"/>
        <p:cNvGrpSpPr/>
        <p:nvPr/>
      </p:nvGrpSpPr>
      <p:grpSpPr>
        <a:xfrm>
          <a:off x="0" y="0"/>
          <a:ext cx="0" cy="0"/>
          <a:chOff x="0" y="0"/>
          <a:chExt cx="0" cy="0"/>
        </a:xfrm>
      </p:grpSpPr>
      <p:sp>
        <p:nvSpPr>
          <p:cNvPr id="2919" name="Google Shape;2919;p198"/>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0" name="Google Shape;2920;p198"/>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1" name="Google Shape;2921;p198"/>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2" name="Google Shape;2922;p198"/>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3" name="Google Shape;2923;p198"/>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4" name="Google Shape;2924;p198"/>
          <p:cNvSpPr/>
          <p:nvPr/>
        </p:nvSpPr>
        <p:spPr>
          <a:xfrm>
            <a:off x="313301" y="889135"/>
            <a:ext cx="3010479"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5" name="Google Shape;2925;p198"/>
          <p:cNvSpPr/>
          <p:nvPr/>
        </p:nvSpPr>
        <p:spPr>
          <a:xfrm>
            <a:off x="313301" y="162598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6" name="Google Shape;2926;p198"/>
          <p:cNvSpPr/>
          <p:nvPr/>
        </p:nvSpPr>
        <p:spPr>
          <a:xfrm>
            <a:off x="313301" y="2377089"/>
            <a:ext cx="3010479"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7" name="Google Shape;2927;p198"/>
          <p:cNvSpPr/>
          <p:nvPr/>
        </p:nvSpPr>
        <p:spPr>
          <a:xfrm>
            <a:off x="313301" y="3113901"/>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8" name="Google Shape;2928;p198"/>
          <p:cNvSpPr/>
          <p:nvPr/>
        </p:nvSpPr>
        <p:spPr>
          <a:xfrm>
            <a:off x="313301" y="385219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9" name="Google Shape;2929;p198"/>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30" name="Google Shape;2930;p1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31" name="Google Shape;2931;p198"/>
          <p:cNvSpPr txBox="1">
            <a:spLocks noGrp="1"/>
          </p:cNvSpPr>
          <p:nvPr>
            <p:ph type="title" idx="2" hasCustomPrompt="1"/>
          </p:nvPr>
        </p:nvSpPr>
        <p:spPr>
          <a:xfrm>
            <a:off x="456816" y="109142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2" name="Google Shape;2932;p198"/>
          <p:cNvSpPr txBox="1">
            <a:spLocks noGrp="1"/>
          </p:cNvSpPr>
          <p:nvPr>
            <p:ph type="title" idx="3" hasCustomPrompt="1"/>
          </p:nvPr>
        </p:nvSpPr>
        <p:spPr>
          <a:xfrm>
            <a:off x="456816" y="182185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3" name="Google Shape;2933;p198"/>
          <p:cNvSpPr txBox="1">
            <a:spLocks noGrp="1"/>
          </p:cNvSpPr>
          <p:nvPr>
            <p:ph type="title" idx="4" hasCustomPrompt="1"/>
          </p:nvPr>
        </p:nvSpPr>
        <p:spPr>
          <a:xfrm>
            <a:off x="456816" y="2565513"/>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4" name="Google Shape;2934;p198"/>
          <p:cNvSpPr txBox="1">
            <a:spLocks noGrp="1"/>
          </p:cNvSpPr>
          <p:nvPr>
            <p:ph type="title" idx="5" hasCustomPrompt="1"/>
          </p:nvPr>
        </p:nvSpPr>
        <p:spPr>
          <a:xfrm>
            <a:off x="456816" y="3337704"/>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5" name="Google Shape;2935;p198"/>
          <p:cNvSpPr txBox="1">
            <a:spLocks noGrp="1"/>
          </p:cNvSpPr>
          <p:nvPr>
            <p:ph type="title" idx="6" hasCustomPrompt="1"/>
          </p:nvPr>
        </p:nvSpPr>
        <p:spPr>
          <a:xfrm>
            <a:off x="456816" y="4065522"/>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6" name="Google Shape;2936;p198"/>
          <p:cNvSpPr txBox="1">
            <a:spLocks noGrp="1"/>
          </p:cNvSpPr>
          <p:nvPr>
            <p:ph type="subTitle" idx="1"/>
          </p:nvPr>
        </p:nvSpPr>
        <p:spPr>
          <a:xfrm>
            <a:off x="3555034" y="1694240"/>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7" name="Google Shape;2937;p198"/>
          <p:cNvSpPr txBox="1">
            <a:spLocks noGrp="1"/>
          </p:cNvSpPr>
          <p:nvPr>
            <p:ph type="subTitle" idx="7"/>
          </p:nvPr>
        </p:nvSpPr>
        <p:spPr>
          <a:xfrm>
            <a:off x="3555034" y="958908"/>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8" name="Google Shape;2938;p198"/>
          <p:cNvSpPr txBox="1">
            <a:spLocks noGrp="1"/>
          </p:cNvSpPr>
          <p:nvPr>
            <p:ph type="subTitle" idx="8"/>
          </p:nvPr>
        </p:nvSpPr>
        <p:spPr>
          <a:xfrm>
            <a:off x="3555034" y="3166371"/>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9" name="Google Shape;2939;p198"/>
          <p:cNvSpPr txBox="1">
            <a:spLocks noGrp="1"/>
          </p:cNvSpPr>
          <p:nvPr>
            <p:ph type="subTitle" idx="9"/>
          </p:nvPr>
        </p:nvSpPr>
        <p:spPr>
          <a:xfrm>
            <a:off x="3555034" y="2431039"/>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0" name="Google Shape;2940;p198"/>
          <p:cNvSpPr txBox="1">
            <a:spLocks noGrp="1"/>
          </p:cNvSpPr>
          <p:nvPr>
            <p:ph type="subTitle" idx="13"/>
          </p:nvPr>
        </p:nvSpPr>
        <p:spPr>
          <a:xfrm>
            <a:off x="3555034" y="3924784"/>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1" name="Google Shape;2941;p198"/>
          <p:cNvSpPr txBox="1">
            <a:spLocks noGrp="1"/>
          </p:cNvSpPr>
          <p:nvPr>
            <p:ph type="subTitle" idx="14"/>
          </p:nvPr>
        </p:nvSpPr>
        <p:spPr>
          <a:xfrm>
            <a:off x="1003627" y="109184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2" name="Google Shape;2942;p198"/>
          <p:cNvSpPr txBox="1">
            <a:spLocks noGrp="1"/>
          </p:cNvSpPr>
          <p:nvPr>
            <p:ph type="subTitle" idx="15"/>
          </p:nvPr>
        </p:nvSpPr>
        <p:spPr>
          <a:xfrm>
            <a:off x="1003627" y="1818525"/>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3" name="Google Shape;2943;p198"/>
          <p:cNvSpPr txBox="1">
            <a:spLocks noGrp="1"/>
          </p:cNvSpPr>
          <p:nvPr>
            <p:ph type="subTitle" idx="16"/>
          </p:nvPr>
        </p:nvSpPr>
        <p:spPr>
          <a:xfrm>
            <a:off x="1003627" y="257008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4" name="Google Shape;2944;p198"/>
          <p:cNvSpPr txBox="1">
            <a:spLocks noGrp="1"/>
          </p:cNvSpPr>
          <p:nvPr>
            <p:ph type="subTitle" idx="17"/>
          </p:nvPr>
        </p:nvSpPr>
        <p:spPr>
          <a:xfrm>
            <a:off x="1003627" y="330226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5" name="Google Shape;2945;p198"/>
          <p:cNvSpPr txBox="1">
            <a:spLocks noGrp="1"/>
          </p:cNvSpPr>
          <p:nvPr>
            <p:ph type="subTitle" idx="18"/>
          </p:nvPr>
        </p:nvSpPr>
        <p:spPr>
          <a:xfrm>
            <a:off x="1003627" y="403993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2946"/>
        <p:cNvGrpSpPr/>
        <p:nvPr/>
      </p:nvGrpSpPr>
      <p:grpSpPr>
        <a:xfrm>
          <a:off x="0" y="0"/>
          <a:ext cx="0" cy="0"/>
          <a:chOff x="0" y="0"/>
          <a:chExt cx="0" cy="0"/>
        </a:xfrm>
      </p:grpSpPr>
      <p:sp>
        <p:nvSpPr>
          <p:cNvPr id="2947" name="Google Shape;2947;p1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48" name="Google Shape;2948;p1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2949"/>
        <p:cNvGrpSpPr/>
        <p:nvPr/>
      </p:nvGrpSpPr>
      <p:grpSpPr>
        <a:xfrm>
          <a:off x="0" y="0"/>
          <a:ext cx="0" cy="0"/>
          <a:chOff x="0" y="0"/>
          <a:chExt cx="0" cy="0"/>
        </a:xfrm>
      </p:grpSpPr>
      <p:sp>
        <p:nvSpPr>
          <p:cNvPr id="2950" name="Google Shape;2950;p2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1" name="Google Shape;2951;p2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2952"/>
        <p:cNvGrpSpPr/>
        <p:nvPr/>
      </p:nvGrpSpPr>
      <p:grpSpPr>
        <a:xfrm>
          <a:off x="0" y="0"/>
          <a:ext cx="0" cy="0"/>
          <a:chOff x="0" y="0"/>
          <a:chExt cx="0" cy="0"/>
        </a:xfrm>
      </p:grpSpPr>
      <p:sp>
        <p:nvSpPr>
          <p:cNvPr id="2953" name="Google Shape;2953;p2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4" name="Google Shape;2954;p2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2955"/>
        <p:cNvGrpSpPr/>
        <p:nvPr/>
      </p:nvGrpSpPr>
      <p:grpSpPr>
        <a:xfrm>
          <a:off x="0" y="0"/>
          <a:ext cx="0" cy="0"/>
          <a:chOff x="0" y="0"/>
          <a:chExt cx="0" cy="0"/>
        </a:xfrm>
      </p:grpSpPr>
      <p:sp>
        <p:nvSpPr>
          <p:cNvPr id="2956" name="Google Shape;2956;p2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7" name="Google Shape;2957;p2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 name="Google Shape;187;p22"/>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8" name="Google Shape;188;p22"/>
          <p:cNvGrpSpPr/>
          <p:nvPr/>
        </p:nvGrpSpPr>
        <p:grpSpPr>
          <a:xfrm>
            <a:off x="633107" y="622069"/>
            <a:ext cx="948486" cy="279733"/>
            <a:chOff x="20929561" y="12311319"/>
            <a:chExt cx="2529297" cy="745954"/>
          </a:xfrm>
        </p:grpSpPr>
        <p:grpSp>
          <p:nvGrpSpPr>
            <p:cNvPr id="189" name="Google Shape;189;p22"/>
            <p:cNvGrpSpPr/>
            <p:nvPr/>
          </p:nvGrpSpPr>
          <p:grpSpPr>
            <a:xfrm>
              <a:off x="20929561" y="12311319"/>
              <a:ext cx="2433857" cy="745954"/>
              <a:chOff x="20929561" y="12311319"/>
              <a:chExt cx="2433857" cy="745954"/>
            </a:xfrm>
          </p:grpSpPr>
          <p:sp>
            <p:nvSpPr>
              <p:cNvPr id="190" name="Google Shape;190;p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1" name="Google Shape;191;p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92" name="Google Shape;192;p22"/>
              <p:cNvGrpSpPr/>
              <p:nvPr/>
            </p:nvGrpSpPr>
            <p:grpSpPr>
              <a:xfrm>
                <a:off x="22582537" y="12311321"/>
                <a:ext cx="780881" cy="745730"/>
                <a:chOff x="22582537" y="12311321"/>
                <a:chExt cx="780881" cy="745730"/>
              </a:xfrm>
            </p:grpSpPr>
            <p:grpSp>
              <p:nvGrpSpPr>
                <p:cNvPr id="193" name="Google Shape;193;p22"/>
                <p:cNvGrpSpPr/>
                <p:nvPr/>
              </p:nvGrpSpPr>
              <p:grpSpPr>
                <a:xfrm>
                  <a:off x="22582537" y="12311321"/>
                  <a:ext cx="780881" cy="745730"/>
                  <a:chOff x="22582537" y="12311321"/>
                  <a:chExt cx="780881" cy="745730"/>
                </a:xfrm>
              </p:grpSpPr>
              <p:sp>
                <p:nvSpPr>
                  <p:cNvPr id="194" name="Google Shape;194;p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5" name="Google Shape;195;p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6" name="Google Shape;196;p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97" name="Google Shape;197;p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2958"/>
        <p:cNvGrpSpPr/>
        <p:nvPr/>
      </p:nvGrpSpPr>
      <p:grpSpPr>
        <a:xfrm>
          <a:off x="0" y="0"/>
          <a:ext cx="0" cy="0"/>
          <a:chOff x="0" y="0"/>
          <a:chExt cx="0" cy="0"/>
        </a:xfrm>
      </p:grpSpPr>
      <p:sp>
        <p:nvSpPr>
          <p:cNvPr id="2959" name="Google Shape;2959;p203"/>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0" name="Google Shape;2960;p2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2961"/>
        <p:cNvGrpSpPr/>
        <p:nvPr/>
      </p:nvGrpSpPr>
      <p:grpSpPr>
        <a:xfrm>
          <a:off x="0" y="0"/>
          <a:ext cx="0" cy="0"/>
          <a:chOff x="0" y="0"/>
          <a:chExt cx="0" cy="0"/>
        </a:xfrm>
      </p:grpSpPr>
      <p:sp>
        <p:nvSpPr>
          <p:cNvPr id="2962" name="Google Shape;2962;p204"/>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3" name="Google Shape;2963;p2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2964"/>
        <p:cNvGrpSpPr/>
        <p:nvPr/>
      </p:nvGrpSpPr>
      <p:grpSpPr>
        <a:xfrm>
          <a:off x="0" y="0"/>
          <a:ext cx="0" cy="0"/>
          <a:chOff x="0" y="0"/>
          <a:chExt cx="0" cy="0"/>
        </a:xfrm>
      </p:grpSpPr>
      <p:sp>
        <p:nvSpPr>
          <p:cNvPr id="2965" name="Google Shape;2965;p205"/>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6" name="Google Shape;2966;p205"/>
          <p:cNvSpPr/>
          <p:nvPr/>
        </p:nvSpPr>
        <p:spPr>
          <a:xfrm>
            <a:off x="322164" y="778669"/>
            <a:ext cx="85422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7" name="Google Shape;2967;p20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8" name="Google Shape;2968;p2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cxnSp>
        <p:nvCxnSpPr>
          <p:cNvPr id="2969" name="Google Shape;2969;p205"/>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0" name="Google Shape;2970;p205"/>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1" name="Google Shape;2971;p205"/>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2" name="Google Shape;2972;p205"/>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3" name="Google Shape;2973;p205"/>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4" name="Google Shape;2974;p205"/>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5" name="Google Shape;2975;p205"/>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6" name="Google Shape;2976;p205"/>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2977"/>
        <p:cNvGrpSpPr/>
        <p:nvPr/>
      </p:nvGrpSpPr>
      <p:grpSpPr>
        <a:xfrm>
          <a:off x="0" y="0"/>
          <a:ext cx="0" cy="0"/>
          <a:chOff x="0" y="0"/>
          <a:chExt cx="0" cy="0"/>
        </a:xfrm>
      </p:grpSpPr>
      <p:sp>
        <p:nvSpPr>
          <p:cNvPr id="2978" name="Google Shape;2978;p206"/>
          <p:cNvSpPr/>
          <p:nvPr/>
        </p:nvSpPr>
        <p:spPr>
          <a:xfrm>
            <a:off x="3447800" y="676125"/>
            <a:ext cx="5401200" cy="3595800"/>
          </a:xfrm>
          <a:prstGeom prst="roundRect">
            <a:avLst>
              <a:gd name="adj" fmla="val 3042"/>
            </a:avLst>
          </a:prstGeom>
          <a:solidFill>
            <a:srgbClr val="EDF1FF"/>
          </a:solidFill>
          <a:ln>
            <a:noFill/>
          </a:ln>
        </p:spPr>
        <p:txBody>
          <a:bodyPr spcFirstLastPara="1" wrap="square" lIns="274300" tIns="274300" rIns="274300" bIns="274300" anchor="t" anchorCtr="0">
            <a:noAutofit/>
          </a:bodyPr>
          <a:lstStyle/>
          <a:p>
            <a:pPr marL="0" lvl="0" indent="0" algn="l" rtl="0">
              <a:lnSpc>
                <a:spcPct val="125000"/>
              </a:lnSpc>
              <a:spcBef>
                <a:spcPts val="1200"/>
              </a:spcBef>
              <a:spcAft>
                <a:spcPts val="0"/>
              </a:spcAft>
              <a:buNone/>
            </a:pPr>
            <a:endParaRPr sz="1000">
              <a:solidFill>
                <a:srgbClr val="25146F"/>
              </a:solidFill>
              <a:latin typeface="Inter"/>
              <a:ea typeface="Inter"/>
              <a:cs typeface="Inter"/>
              <a:sym typeface="Inter"/>
            </a:endParaRPr>
          </a:p>
        </p:txBody>
      </p:sp>
      <p:sp>
        <p:nvSpPr>
          <p:cNvPr id="2979" name="Google Shape;2979;p206"/>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80" name="Google Shape;2980;p206"/>
          <p:cNvSpPr txBox="1">
            <a:spLocks noGrp="1"/>
          </p:cNvSpPr>
          <p:nvPr>
            <p:ph type="title"/>
          </p:nvPr>
        </p:nvSpPr>
        <p:spPr>
          <a:xfrm>
            <a:off x="3743075" y="1518090"/>
            <a:ext cx="4767000" cy="491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81" name="Google Shape;2981;p2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82" name="Google Shape;2982;p206"/>
          <p:cNvSpPr/>
          <p:nvPr/>
        </p:nvSpPr>
        <p:spPr>
          <a:xfrm>
            <a:off x="1545825" y="4035623"/>
            <a:ext cx="473400" cy="4737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3" name="Google Shape;2983;p206"/>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4" name="Google Shape;2984;p206"/>
          <p:cNvSpPr>
            <a:spLocks noGrp="1"/>
          </p:cNvSpPr>
          <p:nvPr>
            <p:ph type="pic" idx="2"/>
          </p:nvPr>
        </p:nvSpPr>
        <p:spPr>
          <a:xfrm>
            <a:off x="1396124" y="302419"/>
            <a:ext cx="765900" cy="765600"/>
          </a:xfrm>
          <a:prstGeom prst="ellipse">
            <a:avLst/>
          </a:prstGeom>
          <a:noFill/>
          <a:ln>
            <a:noFill/>
          </a:ln>
        </p:spPr>
      </p:sp>
      <p:sp>
        <p:nvSpPr>
          <p:cNvPr id="2985" name="Google Shape;2985;p206"/>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25"/>
          </a:p>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25"/>
          </a:p>
        </p:txBody>
      </p:sp>
      <p:sp>
        <p:nvSpPr>
          <p:cNvPr id="2986" name="Google Shape;2986;p206"/>
          <p:cNvSpPr>
            <a:spLocks noGrp="1"/>
          </p:cNvSpPr>
          <p:nvPr>
            <p:ph type="pic" idx="3"/>
          </p:nvPr>
        </p:nvSpPr>
        <p:spPr>
          <a:xfrm>
            <a:off x="3743076" y="940554"/>
            <a:ext cx="1566000" cy="429900"/>
          </a:xfrm>
          <a:prstGeom prst="rect">
            <a:avLst/>
          </a:prstGeom>
          <a:solidFill>
            <a:schemeClr val="lt2"/>
          </a:solidFill>
          <a:ln>
            <a:noFill/>
          </a:ln>
        </p:spPr>
      </p:sp>
      <p:sp>
        <p:nvSpPr>
          <p:cNvPr id="2987" name="Google Shape;2987;p206"/>
          <p:cNvSpPr txBox="1">
            <a:spLocks noGrp="1"/>
          </p:cNvSpPr>
          <p:nvPr>
            <p:ph type="subTitle" idx="1"/>
          </p:nvPr>
        </p:nvSpPr>
        <p:spPr>
          <a:xfrm>
            <a:off x="527313" y="1638225"/>
            <a:ext cx="2535600" cy="1433700"/>
          </a:xfrm>
          <a:prstGeom prst="rect">
            <a:avLst/>
          </a:prstGeom>
        </p:spPr>
        <p:txBody>
          <a:bodyPr spcFirstLastPara="1" wrap="square" lIns="34275" tIns="34275" rIns="34275" bIns="34275" anchor="t" anchorCtr="0">
            <a:noAutofit/>
          </a:bodyPr>
          <a:lstStyle>
            <a:lvl1pPr lvl="0" algn="ctr">
              <a:lnSpc>
                <a:spcPct val="99000"/>
              </a:lnSpc>
              <a:spcBef>
                <a:spcPts val="0"/>
              </a:spcBef>
              <a:spcAft>
                <a:spcPts val="0"/>
              </a:spcAft>
              <a:buSzPts val="1687"/>
              <a:buFont typeface="Poppins"/>
              <a:buNone/>
              <a:defRPr sz="1687" b="1">
                <a:latin typeface="Poppins"/>
                <a:ea typeface="Poppins"/>
                <a:cs typeface="Poppins"/>
                <a:sym typeface="Poppins"/>
              </a:defRPr>
            </a:lvl1pPr>
            <a:lvl2pPr lvl="1" algn="ctr">
              <a:lnSpc>
                <a:spcPct val="95000"/>
              </a:lnSpc>
              <a:spcBef>
                <a:spcPts val="0"/>
              </a:spcBef>
              <a:spcAft>
                <a:spcPts val="0"/>
              </a:spcAft>
              <a:buSzPts val="1687"/>
              <a:buFont typeface="Poppins"/>
              <a:buNone/>
              <a:defRPr sz="1687" b="1">
                <a:latin typeface="Poppins"/>
                <a:ea typeface="Poppins"/>
                <a:cs typeface="Poppins"/>
                <a:sym typeface="Poppins"/>
              </a:defRPr>
            </a:lvl2pPr>
            <a:lvl3pPr lvl="2" algn="ctr">
              <a:lnSpc>
                <a:spcPct val="95000"/>
              </a:lnSpc>
              <a:spcBef>
                <a:spcPts val="0"/>
              </a:spcBef>
              <a:spcAft>
                <a:spcPts val="0"/>
              </a:spcAft>
              <a:buSzPts val="1687"/>
              <a:buFont typeface="Poppins"/>
              <a:buNone/>
              <a:defRPr sz="1687" b="1">
                <a:latin typeface="Poppins"/>
                <a:ea typeface="Poppins"/>
                <a:cs typeface="Poppins"/>
                <a:sym typeface="Poppins"/>
              </a:defRPr>
            </a:lvl3pPr>
            <a:lvl4pPr lvl="3" algn="ctr">
              <a:lnSpc>
                <a:spcPct val="95000"/>
              </a:lnSpc>
              <a:spcBef>
                <a:spcPts val="0"/>
              </a:spcBef>
              <a:spcAft>
                <a:spcPts val="0"/>
              </a:spcAft>
              <a:buSzPts val="1687"/>
              <a:buFont typeface="Poppins"/>
              <a:buNone/>
              <a:defRPr sz="1687" b="1">
                <a:latin typeface="Poppins"/>
                <a:ea typeface="Poppins"/>
                <a:cs typeface="Poppins"/>
                <a:sym typeface="Poppins"/>
              </a:defRPr>
            </a:lvl4pPr>
            <a:lvl5pPr lvl="4" algn="ctr">
              <a:lnSpc>
                <a:spcPct val="95000"/>
              </a:lnSpc>
              <a:spcBef>
                <a:spcPts val="0"/>
              </a:spcBef>
              <a:spcAft>
                <a:spcPts val="0"/>
              </a:spcAft>
              <a:buSzPts val="1687"/>
              <a:buFont typeface="Poppins"/>
              <a:buNone/>
              <a:defRPr sz="1687" b="1">
                <a:latin typeface="Poppins"/>
                <a:ea typeface="Poppins"/>
                <a:cs typeface="Poppins"/>
                <a:sym typeface="Poppins"/>
              </a:defRPr>
            </a:lvl5pPr>
            <a:lvl6pPr lvl="5" algn="ctr">
              <a:lnSpc>
                <a:spcPct val="95000"/>
              </a:lnSpc>
              <a:spcBef>
                <a:spcPts val="0"/>
              </a:spcBef>
              <a:spcAft>
                <a:spcPts val="0"/>
              </a:spcAft>
              <a:buSzPts val="1687"/>
              <a:buFont typeface="Poppins"/>
              <a:buNone/>
              <a:defRPr sz="1687" b="1">
                <a:latin typeface="Poppins"/>
                <a:ea typeface="Poppins"/>
                <a:cs typeface="Poppins"/>
                <a:sym typeface="Poppins"/>
              </a:defRPr>
            </a:lvl6pPr>
            <a:lvl7pPr lvl="6" algn="ctr">
              <a:lnSpc>
                <a:spcPct val="95000"/>
              </a:lnSpc>
              <a:spcBef>
                <a:spcPts val="0"/>
              </a:spcBef>
              <a:spcAft>
                <a:spcPts val="0"/>
              </a:spcAft>
              <a:buSzPts val="1687"/>
              <a:buFont typeface="Poppins"/>
              <a:buNone/>
              <a:defRPr sz="1687" b="1">
                <a:latin typeface="Poppins"/>
                <a:ea typeface="Poppins"/>
                <a:cs typeface="Poppins"/>
                <a:sym typeface="Poppins"/>
              </a:defRPr>
            </a:lvl7pPr>
            <a:lvl8pPr lvl="7" algn="ctr">
              <a:lnSpc>
                <a:spcPct val="95000"/>
              </a:lnSpc>
              <a:spcBef>
                <a:spcPts val="0"/>
              </a:spcBef>
              <a:spcAft>
                <a:spcPts val="0"/>
              </a:spcAft>
              <a:buSzPts val="1687"/>
              <a:buFont typeface="Poppins"/>
              <a:buNone/>
              <a:defRPr sz="1687" b="1">
                <a:latin typeface="Poppins"/>
                <a:ea typeface="Poppins"/>
                <a:cs typeface="Poppins"/>
                <a:sym typeface="Poppins"/>
              </a:defRPr>
            </a:lvl8pPr>
            <a:lvl9pPr lvl="8" algn="ctr">
              <a:lnSpc>
                <a:spcPct val="95000"/>
              </a:lnSpc>
              <a:spcBef>
                <a:spcPts val="0"/>
              </a:spcBef>
              <a:spcAft>
                <a:spcPts val="0"/>
              </a:spcAft>
              <a:buSzPts val="1687"/>
              <a:buFont typeface="Poppins"/>
              <a:buNone/>
              <a:defRPr sz="1687" b="1">
                <a:latin typeface="Poppins"/>
                <a:ea typeface="Poppins"/>
                <a:cs typeface="Poppins"/>
                <a:sym typeface="Poppins"/>
              </a:defRPr>
            </a:lvl9pPr>
          </a:lstStyle>
          <a:p>
            <a:endParaRPr/>
          </a:p>
        </p:txBody>
      </p:sp>
      <p:sp>
        <p:nvSpPr>
          <p:cNvPr id="2988" name="Google Shape;2988;p206"/>
          <p:cNvSpPr txBox="1">
            <a:spLocks noGrp="1"/>
          </p:cNvSpPr>
          <p:nvPr>
            <p:ph type="body" idx="4"/>
          </p:nvPr>
        </p:nvSpPr>
        <p:spPr>
          <a:xfrm>
            <a:off x="3789500" y="2027375"/>
            <a:ext cx="4717800" cy="1174500"/>
          </a:xfrm>
          <a:prstGeom prst="rect">
            <a:avLst/>
          </a:prstGeom>
        </p:spPr>
        <p:txBody>
          <a:bodyPr spcFirstLastPara="1" wrap="square" lIns="0" tIns="0" rIns="0" bIns="0" anchor="t" anchorCtr="0">
            <a:noAutofit/>
          </a:bodyPr>
          <a:lstStyle>
            <a:lvl1pPr marL="457200" lvl="0" indent="-288602">
              <a:spcBef>
                <a:spcPts val="1350"/>
              </a:spcBef>
              <a:spcAft>
                <a:spcPts val="0"/>
              </a:spcAft>
              <a:buSzPts val="945"/>
              <a:buChar char="●"/>
              <a:defRPr/>
            </a:lvl1pPr>
            <a:lvl2pPr marL="914400" lvl="1" indent="-280031">
              <a:spcBef>
                <a:spcPts val="1350"/>
              </a:spcBef>
              <a:spcAft>
                <a:spcPts val="0"/>
              </a:spcAft>
              <a:buSzPts val="810"/>
              <a:buChar char="●"/>
              <a:defRPr/>
            </a:lvl2pPr>
            <a:lvl3pPr marL="1371600" lvl="2" indent="-271459">
              <a:spcBef>
                <a:spcPts val="1350"/>
              </a:spcBef>
              <a:spcAft>
                <a:spcPts val="0"/>
              </a:spcAft>
              <a:buSzPts val="675"/>
              <a:buChar char="●"/>
              <a:defRPr/>
            </a:lvl3pPr>
            <a:lvl4pPr marL="1828800" lvl="3" indent="-262887">
              <a:spcBef>
                <a:spcPts val="1350"/>
              </a:spcBef>
              <a:spcAft>
                <a:spcPts val="0"/>
              </a:spcAft>
              <a:buSzPts val="540"/>
              <a:buChar char="●"/>
              <a:defRPr/>
            </a:lvl4pPr>
            <a:lvl5pPr marL="2286000" lvl="4" indent="-254315">
              <a:spcBef>
                <a:spcPts val="1350"/>
              </a:spcBef>
              <a:spcAft>
                <a:spcPts val="0"/>
              </a:spcAft>
              <a:buSzPts val="405"/>
              <a:buChar char="●"/>
              <a:defRPr/>
            </a:lvl5pPr>
            <a:lvl6pPr marL="2743200" lvl="5" indent="-240505">
              <a:spcBef>
                <a:spcPts val="375"/>
              </a:spcBef>
              <a:spcAft>
                <a:spcPts val="0"/>
              </a:spcAft>
              <a:buSzPts val="187"/>
              <a:buChar char="•"/>
              <a:defRPr/>
            </a:lvl6pPr>
            <a:lvl7pPr marL="3200400" lvl="6" indent="-240505">
              <a:spcBef>
                <a:spcPts val="375"/>
              </a:spcBef>
              <a:spcAft>
                <a:spcPts val="0"/>
              </a:spcAft>
              <a:buSzPts val="187"/>
              <a:buChar char="•"/>
              <a:defRPr/>
            </a:lvl7pPr>
            <a:lvl8pPr marL="3657600" lvl="7" indent="-240505">
              <a:spcBef>
                <a:spcPts val="375"/>
              </a:spcBef>
              <a:spcAft>
                <a:spcPts val="0"/>
              </a:spcAft>
              <a:buSzPts val="187"/>
              <a:buChar char="•"/>
              <a:defRPr/>
            </a:lvl8pPr>
            <a:lvl9pPr marL="4114800" lvl="8" indent="-240505">
              <a:spcBef>
                <a:spcPts val="375"/>
              </a:spcBef>
              <a:spcAft>
                <a:spcPts val="0"/>
              </a:spcAft>
              <a:buSzPts val="187"/>
              <a:buChar char="•"/>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2989"/>
        <p:cNvGrpSpPr/>
        <p:nvPr/>
      </p:nvGrpSpPr>
      <p:grpSpPr>
        <a:xfrm>
          <a:off x="0" y="0"/>
          <a:ext cx="0" cy="0"/>
          <a:chOff x="0" y="0"/>
          <a:chExt cx="0" cy="0"/>
        </a:xfrm>
      </p:grpSpPr>
      <p:sp>
        <p:nvSpPr>
          <p:cNvPr id="2990" name="Google Shape;2990;p2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2991"/>
        <p:cNvGrpSpPr/>
        <p:nvPr/>
      </p:nvGrpSpPr>
      <p:grpSpPr>
        <a:xfrm>
          <a:off x="0" y="0"/>
          <a:ext cx="0" cy="0"/>
          <a:chOff x="0" y="0"/>
          <a:chExt cx="0" cy="0"/>
        </a:xfrm>
      </p:grpSpPr>
      <p:sp>
        <p:nvSpPr>
          <p:cNvPr id="2992" name="Google Shape;2992;p208"/>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3" name="Google Shape;2993;p208"/>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94" name="Google Shape;2994;p2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995" name="Google Shape;2995;p208"/>
          <p:cNvGrpSpPr/>
          <p:nvPr/>
        </p:nvGrpSpPr>
        <p:grpSpPr>
          <a:xfrm>
            <a:off x="4363971" y="1237055"/>
            <a:ext cx="473625" cy="473625"/>
            <a:chOff x="-5326064" y="9047077"/>
            <a:chExt cx="1263000" cy="1263000"/>
          </a:xfrm>
        </p:grpSpPr>
        <p:sp>
          <p:nvSpPr>
            <p:cNvPr id="2996" name="Google Shape;2996;p2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7" name="Google Shape;2997;p2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998" name="Google Shape;2998;p208"/>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2999" name="Google Shape;2999;p208"/>
          <p:cNvGrpSpPr/>
          <p:nvPr/>
        </p:nvGrpSpPr>
        <p:grpSpPr>
          <a:xfrm>
            <a:off x="8381796" y="4822425"/>
            <a:ext cx="537710" cy="158585"/>
            <a:chOff x="22351457" y="12859799"/>
            <a:chExt cx="1433894" cy="422893"/>
          </a:xfrm>
        </p:grpSpPr>
        <p:grpSp>
          <p:nvGrpSpPr>
            <p:cNvPr id="3000" name="Google Shape;3000;p208"/>
            <p:cNvGrpSpPr/>
            <p:nvPr/>
          </p:nvGrpSpPr>
          <p:grpSpPr>
            <a:xfrm>
              <a:off x="22351457" y="12859799"/>
              <a:ext cx="1379787" cy="422893"/>
              <a:chOff x="22351457" y="12859799"/>
              <a:chExt cx="1379787" cy="422893"/>
            </a:xfrm>
          </p:grpSpPr>
          <p:sp>
            <p:nvSpPr>
              <p:cNvPr id="3001" name="Google Shape;3001;p2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2" name="Google Shape;3002;p2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03" name="Google Shape;3003;p208"/>
              <p:cNvGrpSpPr/>
              <p:nvPr/>
            </p:nvGrpSpPr>
            <p:grpSpPr>
              <a:xfrm>
                <a:off x="23288552" y="12859801"/>
                <a:ext cx="442692" cy="422765"/>
                <a:chOff x="23288552" y="12859801"/>
                <a:chExt cx="442692" cy="422765"/>
              </a:xfrm>
            </p:grpSpPr>
            <p:grpSp>
              <p:nvGrpSpPr>
                <p:cNvPr id="3004" name="Google Shape;3004;p208"/>
                <p:cNvGrpSpPr/>
                <p:nvPr/>
              </p:nvGrpSpPr>
              <p:grpSpPr>
                <a:xfrm>
                  <a:off x="23288552" y="12859801"/>
                  <a:ext cx="442692" cy="422765"/>
                  <a:chOff x="23288552" y="12859801"/>
                  <a:chExt cx="442692" cy="422765"/>
                </a:xfrm>
              </p:grpSpPr>
              <p:sp>
                <p:nvSpPr>
                  <p:cNvPr id="3005" name="Google Shape;3005;p2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6" name="Google Shape;3006;p2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7" name="Google Shape;3007;p2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08" name="Google Shape;3008;p2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9" name="Google Shape;3009;p2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10" name="Google Shape;3010;p2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3011"/>
        <p:cNvGrpSpPr/>
        <p:nvPr/>
      </p:nvGrpSpPr>
      <p:grpSpPr>
        <a:xfrm>
          <a:off x="0" y="0"/>
          <a:ext cx="0" cy="0"/>
          <a:chOff x="0" y="0"/>
          <a:chExt cx="0" cy="0"/>
        </a:xfrm>
      </p:grpSpPr>
      <p:pic>
        <p:nvPicPr>
          <p:cNvPr id="3012" name="Google Shape;3012;p209"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3013" name="Google Shape;3013;p209"/>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14" name="Google Shape;3014;p209"/>
          <p:cNvGrpSpPr/>
          <p:nvPr/>
        </p:nvGrpSpPr>
        <p:grpSpPr>
          <a:xfrm>
            <a:off x="4363971" y="1237055"/>
            <a:ext cx="473625" cy="473625"/>
            <a:chOff x="-5326064" y="9047077"/>
            <a:chExt cx="1263000" cy="1263000"/>
          </a:xfrm>
        </p:grpSpPr>
        <p:sp>
          <p:nvSpPr>
            <p:cNvPr id="3015" name="Google Shape;3015;p209"/>
            <p:cNvSpPr/>
            <p:nvPr/>
          </p:nvSpPr>
          <p:spPr>
            <a:xfrm>
              <a:off x="-5326064" y="9047077"/>
              <a:ext cx="1263000" cy="1263000"/>
            </a:xfrm>
            <a:prstGeom prst="ellipse">
              <a:avLst/>
            </a:prstGeom>
            <a:solidFill>
              <a:srgbClr val="0370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16" name="Google Shape;3016;p2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17" name="Google Shape;3017;p2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018" name="Google Shape;3018;p209"/>
          <p:cNvGrpSpPr/>
          <p:nvPr/>
        </p:nvGrpSpPr>
        <p:grpSpPr>
          <a:xfrm>
            <a:off x="8381796" y="4822425"/>
            <a:ext cx="537710" cy="158585"/>
            <a:chOff x="22351457" y="12859799"/>
            <a:chExt cx="1433894" cy="422893"/>
          </a:xfrm>
        </p:grpSpPr>
        <p:grpSp>
          <p:nvGrpSpPr>
            <p:cNvPr id="3019" name="Google Shape;3019;p209"/>
            <p:cNvGrpSpPr/>
            <p:nvPr/>
          </p:nvGrpSpPr>
          <p:grpSpPr>
            <a:xfrm>
              <a:off x="22351457" y="12859799"/>
              <a:ext cx="1379787" cy="422893"/>
              <a:chOff x="22351457" y="12859799"/>
              <a:chExt cx="1379787" cy="422893"/>
            </a:xfrm>
          </p:grpSpPr>
          <p:sp>
            <p:nvSpPr>
              <p:cNvPr id="3020" name="Google Shape;3020;p2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1" name="Google Shape;3021;p2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22" name="Google Shape;3022;p209"/>
              <p:cNvGrpSpPr/>
              <p:nvPr/>
            </p:nvGrpSpPr>
            <p:grpSpPr>
              <a:xfrm>
                <a:off x="23288552" y="12859801"/>
                <a:ext cx="442692" cy="422765"/>
                <a:chOff x="23288552" y="12859801"/>
                <a:chExt cx="442692" cy="422765"/>
              </a:xfrm>
            </p:grpSpPr>
            <p:grpSp>
              <p:nvGrpSpPr>
                <p:cNvPr id="3023" name="Google Shape;3023;p209"/>
                <p:cNvGrpSpPr/>
                <p:nvPr/>
              </p:nvGrpSpPr>
              <p:grpSpPr>
                <a:xfrm>
                  <a:off x="23288552" y="12859801"/>
                  <a:ext cx="442692" cy="422765"/>
                  <a:chOff x="23288552" y="12859801"/>
                  <a:chExt cx="442692" cy="422765"/>
                </a:xfrm>
              </p:grpSpPr>
              <p:sp>
                <p:nvSpPr>
                  <p:cNvPr id="3024" name="Google Shape;3024;p2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5" name="Google Shape;3025;p2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6" name="Google Shape;3026;p2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27" name="Google Shape;3027;p2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8" name="Google Shape;3028;p2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29" name="Google Shape;3029;p2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3030" name="Google Shape;3030;p209"/>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1" name="Google Shape;3031;p209"/>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3032"/>
        <p:cNvGrpSpPr/>
        <p:nvPr/>
      </p:nvGrpSpPr>
      <p:grpSpPr>
        <a:xfrm>
          <a:off x="0" y="0"/>
          <a:ext cx="0" cy="0"/>
          <a:chOff x="0" y="0"/>
          <a:chExt cx="0" cy="0"/>
        </a:xfrm>
      </p:grpSpPr>
      <p:pic>
        <p:nvPicPr>
          <p:cNvPr id="3033" name="Google Shape;3033;p210"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034" name="Google Shape;3034;p210"/>
          <p:cNvSpPr>
            <a:spLocks noGrp="1"/>
          </p:cNvSpPr>
          <p:nvPr>
            <p:ph type="pic" idx="2"/>
          </p:nvPr>
        </p:nvSpPr>
        <p:spPr>
          <a:xfrm>
            <a:off x="809642" y="727999"/>
            <a:ext cx="3804900" cy="3702600"/>
          </a:xfrm>
          <a:prstGeom prst="roundRect">
            <a:avLst>
              <a:gd name="adj" fmla="val 3253"/>
            </a:avLst>
          </a:prstGeom>
          <a:noFill/>
          <a:ln>
            <a:noFill/>
          </a:ln>
        </p:spPr>
      </p:sp>
      <p:sp>
        <p:nvSpPr>
          <p:cNvPr id="3035" name="Google Shape;3035;p2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36" name="Google Shape;3036;p210"/>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7" name="Google Shape;3037;p210"/>
          <p:cNvSpPr txBox="1">
            <a:spLocks noGrp="1"/>
          </p:cNvSpPr>
          <p:nvPr>
            <p:ph type="subTitle" idx="1"/>
          </p:nvPr>
        </p:nvSpPr>
        <p:spPr>
          <a:xfrm>
            <a:off x="4761880" y="3186236"/>
            <a:ext cx="2908200" cy="2649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a:endParaRPr/>
          </a:p>
        </p:txBody>
      </p:sp>
      <p:grpSp>
        <p:nvGrpSpPr>
          <p:cNvPr id="3038" name="Google Shape;3038;p210"/>
          <p:cNvGrpSpPr/>
          <p:nvPr/>
        </p:nvGrpSpPr>
        <p:grpSpPr>
          <a:xfrm>
            <a:off x="8381796" y="4822425"/>
            <a:ext cx="537710" cy="158585"/>
            <a:chOff x="22351457" y="12859799"/>
            <a:chExt cx="1433894" cy="422893"/>
          </a:xfrm>
        </p:grpSpPr>
        <p:grpSp>
          <p:nvGrpSpPr>
            <p:cNvPr id="3039" name="Google Shape;3039;p210"/>
            <p:cNvGrpSpPr/>
            <p:nvPr/>
          </p:nvGrpSpPr>
          <p:grpSpPr>
            <a:xfrm>
              <a:off x="22351457" y="12859799"/>
              <a:ext cx="1379787" cy="422893"/>
              <a:chOff x="22351457" y="12859799"/>
              <a:chExt cx="1379787" cy="422893"/>
            </a:xfrm>
          </p:grpSpPr>
          <p:sp>
            <p:nvSpPr>
              <p:cNvPr id="3040" name="Google Shape;3040;p21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1" name="Google Shape;3041;p21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42" name="Google Shape;3042;p210"/>
              <p:cNvGrpSpPr/>
              <p:nvPr/>
            </p:nvGrpSpPr>
            <p:grpSpPr>
              <a:xfrm>
                <a:off x="23288552" y="12859801"/>
                <a:ext cx="442692" cy="422765"/>
                <a:chOff x="23288552" y="12859801"/>
                <a:chExt cx="442692" cy="422765"/>
              </a:xfrm>
            </p:grpSpPr>
            <p:grpSp>
              <p:nvGrpSpPr>
                <p:cNvPr id="3043" name="Google Shape;3043;p210"/>
                <p:cNvGrpSpPr/>
                <p:nvPr/>
              </p:nvGrpSpPr>
              <p:grpSpPr>
                <a:xfrm>
                  <a:off x="23288552" y="12859801"/>
                  <a:ext cx="442692" cy="422765"/>
                  <a:chOff x="23288552" y="12859801"/>
                  <a:chExt cx="442692" cy="422765"/>
                </a:xfrm>
              </p:grpSpPr>
              <p:sp>
                <p:nvSpPr>
                  <p:cNvPr id="3044" name="Google Shape;3044;p21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5" name="Google Shape;3045;p21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6" name="Google Shape;3046;p21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47" name="Google Shape;3047;p21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8" name="Google Shape;3048;p2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49" name="Google Shape;3049;p21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3050"/>
        <p:cNvGrpSpPr/>
        <p:nvPr/>
      </p:nvGrpSpPr>
      <p:grpSpPr>
        <a:xfrm>
          <a:off x="0" y="0"/>
          <a:ext cx="0" cy="0"/>
          <a:chOff x="0" y="0"/>
          <a:chExt cx="0" cy="0"/>
        </a:xfrm>
      </p:grpSpPr>
      <p:sp>
        <p:nvSpPr>
          <p:cNvPr id="3051" name="Google Shape;3051;p2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52" name="Google Shape;3052;p211"/>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3" name="Google Shape;3053;p211"/>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grpSp>
        <p:nvGrpSpPr>
          <p:cNvPr id="3054" name="Google Shape;3054;p211"/>
          <p:cNvGrpSpPr/>
          <p:nvPr/>
        </p:nvGrpSpPr>
        <p:grpSpPr>
          <a:xfrm>
            <a:off x="4356948" y="1194032"/>
            <a:ext cx="428662" cy="428662"/>
            <a:chOff x="-5326064" y="9047077"/>
            <a:chExt cx="1263000" cy="1263000"/>
          </a:xfrm>
        </p:grpSpPr>
        <p:sp>
          <p:nvSpPr>
            <p:cNvPr id="3055" name="Google Shape;3055;p211"/>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6" name="Google Shape;3056;p211"/>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57" name="Google Shape;3057;p211"/>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058" name="Google Shape;3058;p211"/>
          <p:cNvGrpSpPr/>
          <p:nvPr/>
        </p:nvGrpSpPr>
        <p:grpSpPr>
          <a:xfrm>
            <a:off x="8381796" y="4822425"/>
            <a:ext cx="537710" cy="158585"/>
            <a:chOff x="22351457" y="12859799"/>
            <a:chExt cx="1433894" cy="422893"/>
          </a:xfrm>
        </p:grpSpPr>
        <p:grpSp>
          <p:nvGrpSpPr>
            <p:cNvPr id="3059" name="Google Shape;3059;p211"/>
            <p:cNvGrpSpPr/>
            <p:nvPr/>
          </p:nvGrpSpPr>
          <p:grpSpPr>
            <a:xfrm>
              <a:off x="22351457" y="12859799"/>
              <a:ext cx="1379787" cy="422893"/>
              <a:chOff x="22351457" y="12859799"/>
              <a:chExt cx="1379787" cy="422893"/>
            </a:xfrm>
          </p:grpSpPr>
          <p:sp>
            <p:nvSpPr>
              <p:cNvPr id="3060" name="Google Shape;3060;p2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1" name="Google Shape;3061;p2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62" name="Google Shape;3062;p211"/>
              <p:cNvGrpSpPr/>
              <p:nvPr/>
            </p:nvGrpSpPr>
            <p:grpSpPr>
              <a:xfrm>
                <a:off x="23288552" y="12859801"/>
                <a:ext cx="442692" cy="422765"/>
                <a:chOff x="23288552" y="12859801"/>
                <a:chExt cx="442692" cy="422765"/>
              </a:xfrm>
            </p:grpSpPr>
            <p:grpSp>
              <p:nvGrpSpPr>
                <p:cNvPr id="3063" name="Google Shape;3063;p211"/>
                <p:cNvGrpSpPr/>
                <p:nvPr/>
              </p:nvGrpSpPr>
              <p:grpSpPr>
                <a:xfrm>
                  <a:off x="23288552" y="12859801"/>
                  <a:ext cx="442692" cy="422765"/>
                  <a:chOff x="23288552" y="12859801"/>
                  <a:chExt cx="442692" cy="422765"/>
                </a:xfrm>
              </p:grpSpPr>
              <p:sp>
                <p:nvSpPr>
                  <p:cNvPr id="3064" name="Google Shape;3064;p2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5" name="Google Shape;3065;p2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6" name="Google Shape;3066;p2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67" name="Google Shape;3067;p2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8" name="Google Shape;3068;p2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69" name="Google Shape;3069;p21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3070"/>
        <p:cNvGrpSpPr/>
        <p:nvPr/>
      </p:nvGrpSpPr>
      <p:grpSpPr>
        <a:xfrm>
          <a:off x="0" y="0"/>
          <a:ext cx="0" cy="0"/>
          <a:chOff x="0" y="0"/>
          <a:chExt cx="0" cy="0"/>
        </a:xfrm>
      </p:grpSpPr>
      <p:sp>
        <p:nvSpPr>
          <p:cNvPr id="3071" name="Google Shape;3071;p2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72" name="Google Shape;3072;p2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073" name="Google Shape;3073;p212"/>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27175" algn="l">
              <a:lnSpc>
                <a:spcPct val="100000"/>
              </a:lnSpc>
              <a:spcBef>
                <a:spcPts val="0"/>
              </a:spcBef>
              <a:spcAft>
                <a:spcPts val="0"/>
              </a:spcAft>
              <a:buClr>
                <a:schemeClr val="lt1"/>
              </a:buClr>
              <a:buSzPts val="1552"/>
              <a:buChar char="●"/>
              <a:defRPr sz="1725">
                <a:solidFill>
                  <a:schemeClr val="lt1"/>
                </a:solidFill>
              </a:defRPr>
            </a:lvl1pPr>
            <a:lvl2pPr marL="914400" lvl="1" indent="-327175" algn="l">
              <a:lnSpc>
                <a:spcPct val="100000"/>
              </a:lnSpc>
              <a:spcBef>
                <a:spcPts val="0"/>
              </a:spcBef>
              <a:spcAft>
                <a:spcPts val="0"/>
              </a:spcAft>
              <a:buClr>
                <a:schemeClr val="lt1"/>
              </a:buClr>
              <a:buSzPts val="1552"/>
              <a:buChar char="●"/>
              <a:defRPr sz="1725">
                <a:solidFill>
                  <a:schemeClr val="lt1"/>
                </a:solidFill>
              </a:defRPr>
            </a:lvl2pPr>
            <a:lvl3pPr marL="1371600" lvl="2" indent="-314317" algn="l">
              <a:lnSpc>
                <a:spcPct val="100000"/>
              </a:lnSpc>
              <a:spcBef>
                <a:spcPts val="0"/>
              </a:spcBef>
              <a:spcAft>
                <a:spcPts val="0"/>
              </a:spcAft>
              <a:buClr>
                <a:schemeClr val="lt1"/>
              </a:buClr>
              <a:buSzPts val="1350"/>
              <a:buChar char="●"/>
              <a:defRPr sz="1500">
                <a:solidFill>
                  <a:schemeClr val="lt1"/>
                </a:solidFill>
              </a:defRPr>
            </a:lvl3pPr>
            <a:lvl4pPr marL="1828800" lvl="3" indent="-297174" algn="l">
              <a:lnSpc>
                <a:spcPct val="100000"/>
              </a:lnSpc>
              <a:spcBef>
                <a:spcPts val="0"/>
              </a:spcBef>
              <a:spcAft>
                <a:spcPts val="0"/>
              </a:spcAft>
              <a:buClr>
                <a:schemeClr val="lt1"/>
              </a:buClr>
              <a:buSzPts val="1080"/>
              <a:buChar char="●"/>
              <a:defRPr sz="1200">
                <a:solidFill>
                  <a:schemeClr val="lt1"/>
                </a:solidFill>
              </a:defRPr>
            </a:lvl4pPr>
            <a:lvl5pPr marL="2286000" lvl="4" indent="-280031" algn="l">
              <a:lnSpc>
                <a:spcPct val="100000"/>
              </a:lnSpc>
              <a:spcBef>
                <a:spcPts val="0"/>
              </a:spcBef>
              <a:spcAft>
                <a:spcPts val="0"/>
              </a:spcAft>
              <a:buClr>
                <a:schemeClr val="lt1"/>
              </a:buClr>
              <a:buSzPts val="810"/>
              <a:buChar char="●"/>
              <a:defRPr sz="900">
                <a:solidFill>
                  <a:schemeClr val="lt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grpSp>
        <p:nvGrpSpPr>
          <p:cNvPr id="3074" name="Google Shape;3074;p212"/>
          <p:cNvGrpSpPr/>
          <p:nvPr/>
        </p:nvGrpSpPr>
        <p:grpSpPr>
          <a:xfrm>
            <a:off x="7848585" y="4616745"/>
            <a:ext cx="948486" cy="279733"/>
            <a:chOff x="20929561" y="12311319"/>
            <a:chExt cx="2529297" cy="745954"/>
          </a:xfrm>
        </p:grpSpPr>
        <p:grpSp>
          <p:nvGrpSpPr>
            <p:cNvPr id="3075" name="Google Shape;3075;p212"/>
            <p:cNvGrpSpPr/>
            <p:nvPr/>
          </p:nvGrpSpPr>
          <p:grpSpPr>
            <a:xfrm>
              <a:off x="20929561" y="12311319"/>
              <a:ext cx="2433857" cy="745954"/>
              <a:chOff x="20929561" y="12311319"/>
              <a:chExt cx="2433857" cy="745954"/>
            </a:xfrm>
          </p:grpSpPr>
          <p:sp>
            <p:nvSpPr>
              <p:cNvPr id="3076" name="Google Shape;3076;p21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77" name="Google Shape;3077;p21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78" name="Google Shape;3078;p212"/>
              <p:cNvGrpSpPr/>
              <p:nvPr/>
            </p:nvGrpSpPr>
            <p:grpSpPr>
              <a:xfrm>
                <a:off x="22582537" y="12311321"/>
                <a:ext cx="780881" cy="745730"/>
                <a:chOff x="22582537" y="12311321"/>
                <a:chExt cx="780881" cy="745730"/>
              </a:xfrm>
            </p:grpSpPr>
            <p:grpSp>
              <p:nvGrpSpPr>
                <p:cNvPr id="3079" name="Google Shape;3079;p212"/>
                <p:cNvGrpSpPr/>
                <p:nvPr/>
              </p:nvGrpSpPr>
              <p:grpSpPr>
                <a:xfrm>
                  <a:off x="22582537" y="12311321"/>
                  <a:ext cx="780881" cy="745730"/>
                  <a:chOff x="22582537" y="12311321"/>
                  <a:chExt cx="780881" cy="745730"/>
                </a:xfrm>
              </p:grpSpPr>
              <p:sp>
                <p:nvSpPr>
                  <p:cNvPr id="3080" name="Google Shape;3080;p21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81" name="Google Shape;3081;p21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82" name="Google Shape;3082;p21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83" name="Google Shape;3083;p21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98"/>
        <p:cNvGrpSpPr/>
        <p:nvPr/>
      </p:nvGrpSpPr>
      <p:grpSpPr>
        <a:xfrm>
          <a:off x="0" y="0"/>
          <a:ext cx="0" cy="0"/>
          <a:chOff x="0" y="0"/>
          <a:chExt cx="0" cy="0"/>
        </a:xfrm>
      </p:grpSpPr>
      <p:pic>
        <p:nvPicPr>
          <p:cNvPr id="199" name="Google Shape;199;p23"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00" name="Google Shape;200;p23"/>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1" name="Google Shape;201;p23"/>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02" name="Google Shape;202;p23"/>
          <p:cNvGrpSpPr/>
          <p:nvPr/>
        </p:nvGrpSpPr>
        <p:grpSpPr>
          <a:xfrm>
            <a:off x="7564573" y="4241698"/>
            <a:ext cx="948486" cy="279733"/>
            <a:chOff x="20929561" y="12311319"/>
            <a:chExt cx="2529297" cy="745954"/>
          </a:xfrm>
        </p:grpSpPr>
        <p:grpSp>
          <p:nvGrpSpPr>
            <p:cNvPr id="203" name="Google Shape;203;p23"/>
            <p:cNvGrpSpPr/>
            <p:nvPr/>
          </p:nvGrpSpPr>
          <p:grpSpPr>
            <a:xfrm>
              <a:off x="20929561" y="12311319"/>
              <a:ext cx="2433857" cy="745954"/>
              <a:chOff x="20929561" y="12311319"/>
              <a:chExt cx="2433857" cy="745954"/>
            </a:xfrm>
          </p:grpSpPr>
          <p:sp>
            <p:nvSpPr>
              <p:cNvPr id="204" name="Google Shape;204;p2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5" name="Google Shape;205;p2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06" name="Google Shape;206;p23"/>
              <p:cNvGrpSpPr/>
              <p:nvPr/>
            </p:nvGrpSpPr>
            <p:grpSpPr>
              <a:xfrm>
                <a:off x="22582537" y="12311321"/>
                <a:ext cx="780881" cy="745730"/>
                <a:chOff x="22582537" y="12311321"/>
                <a:chExt cx="780881" cy="745730"/>
              </a:xfrm>
            </p:grpSpPr>
            <p:grpSp>
              <p:nvGrpSpPr>
                <p:cNvPr id="207" name="Google Shape;207;p23"/>
                <p:cNvGrpSpPr/>
                <p:nvPr/>
              </p:nvGrpSpPr>
              <p:grpSpPr>
                <a:xfrm>
                  <a:off x="22582537" y="12311321"/>
                  <a:ext cx="780881" cy="745730"/>
                  <a:chOff x="22582537" y="12311321"/>
                  <a:chExt cx="780881" cy="745730"/>
                </a:xfrm>
              </p:grpSpPr>
              <p:sp>
                <p:nvSpPr>
                  <p:cNvPr id="208" name="Google Shape;208;p2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9" name="Google Shape;209;p2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0" name="Google Shape;210;p2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1" name="Google Shape;211;p2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3084"/>
        <p:cNvGrpSpPr/>
        <p:nvPr/>
      </p:nvGrpSpPr>
      <p:grpSpPr>
        <a:xfrm>
          <a:off x="0" y="0"/>
          <a:ext cx="0" cy="0"/>
          <a:chOff x="0" y="0"/>
          <a:chExt cx="0" cy="0"/>
        </a:xfrm>
      </p:grpSpPr>
      <p:sp>
        <p:nvSpPr>
          <p:cNvPr id="3085" name="Google Shape;3085;p2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75"/>
              <a:buNone/>
              <a:defRPr sz="2550"/>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86" name="Google Shape;3086;p2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Headline + Body">
  <p:cSld name="TITLE_AND_BODY_3_1">
    <p:spTree>
      <p:nvGrpSpPr>
        <p:cNvPr id="1" name="Shape 3087"/>
        <p:cNvGrpSpPr/>
        <p:nvPr/>
      </p:nvGrpSpPr>
      <p:grpSpPr>
        <a:xfrm>
          <a:off x="0" y="0"/>
          <a:ext cx="0" cy="0"/>
          <a:chOff x="0" y="0"/>
          <a:chExt cx="0" cy="0"/>
        </a:xfrm>
      </p:grpSpPr>
      <p:sp>
        <p:nvSpPr>
          <p:cNvPr id="3088" name="Google Shape;3088;p214"/>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a:endParaRPr/>
          </a:p>
        </p:txBody>
      </p:sp>
      <p:sp>
        <p:nvSpPr>
          <p:cNvPr id="3089" name="Google Shape;3089;p214"/>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985"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marL="914400" lvl="1" indent="-316699"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marL="1371600" lvl="2"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marL="2743200" lvl="5"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marL="3200400" lvl="6"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marL="3657600" lvl="7"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3090" name="Google Shape;3090;p2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Headline | Blank">
  <p:cSld name="TITLE_ONLY_1">
    <p:spTree>
      <p:nvGrpSpPr>
        <p:cNvPr id="1" name="Shape 3091"/>
        <p:cNvGrpSpPr/>
        <p:nvPr/>
      </p:nvGrpSpPr>
      <p:grpSpPr>
        <a:xfrm>
          <a:off x="0" y="0"/>
          <a:ext cx="0" cy="0"/>
          <a:chOff x="0" y="0"/>
          <a:chExt cx="0" cy="0"/>
        </a:xfrm>
      </p:grpSpPr>
      <p:sp>
        <p:nvSpPr>
          <p:cNvPr id="3092" name="Google Shape;3092;p21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a:endParaRPr/>
          </a:p>
        </p:txBody>
      </p:sp>
      <p:sp>
        <p:nvSpPr>
          <p:cNvPr id="3093" name="Google Shape;3093;p2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94"/>
        <p:cNvGrpSpPr/>
        <p:nvPr/>
      </p:nvGrpSpPr>
      <p:grpSpPr>
        <a:xfrm>
          <a:off x="0" y="0"/>
          <a:ext cx="0" cy="0"/>
          <a:chOff x="0" y="0"/>
          <a:chExt cx="0" cy="0"/>
        </a:xfrm>
      </p:grpSpPr>
      <p:sp>
        <p:nvSpPr>
          <p:cNvPr id="3095" name="Google Shape;3095;p216"/>
          <p:cNvSpPr txBox="1">
            <a:spLocks noGrp="1"/>
          </p:cNvSpPr>
          <p:nvPr>
            <p:ph type="ctrTitle"/>
          </p:nvPr>
        </p:nvSpPr>
        <p:spPr>
          <a:xfrm>
            <a:off x="311708" y="744575"/>
            <a:ext cx="8520600" cy="2052600"/>
          </a:xfrm>
          <a:prstGeom prst="rect">
            <a:avLst/>
          </a:prstGeom>
        </p:spPr>
        <p:txBody>
          <a:bodyPr spcFirstLastPara="1" wrap="square" lIns="34275" tIns="34275" rIns="34275" bIns="34275" anchor="b" anchorCtr="0">
            <a:noAutofit/>
          </a:bodyPr>
          <a:lstStyle>
            <a:lvl1pPr lvl="0" algn="ctr">
              <a:spcBef>
                <a:spcPts val="0"/>
              </a:spcBef>
              <a:spcAft>
                <a:spcPts val="0"/>
              </a:spcAft>
              <a:buSzPts val="5212"/>
              <a:buNone/>
              <a:defRPr sz="5212"/>
            </a:lvl1pPr>
            <a:lvl2pPr lvl="1" algn="ctr">
              <a:spcBef>
                <a:spcPts val="0"/>
              </a:spcBef>
              <a:spcAft>
                <a:spcPts val="0"/>
              </a:spcAft>
              <a:buSzPts val="5212"/>
              <a:buNone/>
              <a:defRPr sz="5212"/>
            </a:lvl2pPr>
            <a:lvl3pPr lvl="2" algn="ctr">
              <a:spcBef>
                <a:spcPts val="0"/>
              </a:spcBef>
              <a:spcAft>
                <a:spcPts val="0"/>
              </a:spcAft>
              <a:buSzPts val="5212"/>
              <a:buNone/>
              <a:defRPr sz="5212"/>
            </a:lvl3pPr>
            <a:lvl4pPr lvl="3" algn="ctr">
              <a:spcBef>
                <a:spcPts val="0"/>
              </a:spcBef>
              <a:spcAft>
                <a:spcPts val="0"/>
              </a:spcAft>
              <a:buSzPts val="5212"/>
              <a:buNone/>
              <a:defRPr sz="5212"/>
            </a:lvl4pPr>
            <a:lvl5pPr lvl="4" algn="ctr">
              <a:spcBef>
                <a:spcPts val="0"/>
              </a:spcBef>
              <a:spcAft>
                <a:spcPts val="0"/>
              </a:spcAft>
              <a:buSzPts val="5212"/>
              <a:buNone/>
              <a:defRPr sz="5212"/>
            </a:lvl5pPr>
            <a:lvl6pPr lvl="5" algn="ctr">
              <a:spcBef>
                <a:spcPts val="0"/>
              </a:spcBef>
              <a:spcAft>
                <a:spcPts val="0"/>
              </a:spcAft>
              <a:buSzPts val="5212"/>
              <a:buNone/>
              <a:defRPr sz="5212"/>
            </a:lvl6pPr>
            <a:lvl7pPr lvl="6" algn="ctr">
              <a:spcBef>
                <a:spcPts val="0"/>
              </a:spcBef>
              <a:spcAft>
                <a:spcPts val="0"/>
              </a:spcAft>
              <a:buSzPts val="5212"/>
              <a:buNone/>
              <a:defRPr sz="5212"/>
            </a:lvl7pPr>
            <a:lvl8pPr lvl="7" algn="ctr">
              <a:spcBef>
                <a:spcPts val="0"/>
              </a:spcBef>
              <a:spcAft>
                <a:spcPts val="0"/>
              </a:spcAft>
              <a:buSzPts val="5212"/>
              <a:buNone/>
              <a:defRPr sz="5212"/>
            </a:lvl8pPr>
            <a:lvl9pPr lvl="8" algn="ctr">
              <a:spcBef>
                <a:spcPts val="0"/>
              </a:spcBef>
              <a:spcAft>
                <a:spcPts val="0"/>
              </a:spcAft>
              <a:buSzPts val="5212"/>
              <a:buNone/>
              <a:defRPr sz="5212"/>
            </a:lvl9pPr>
          </a:lstStyle>
          <a:p>
            <a:endParaRPr/>
          </a:p>
        </p:txBody>
      </p:sp>
      <p:sp>
        <p:nvSpPr>
          <p:cNvPr id="3096" name="Google Shape;3096;p216"/>
          <p:cNvSpPr txBox="1">
            <a:spLocks noGrp="1"/>
          </p:cNvSpPr>
          <p:nvPr>
            <p:ph type="subTitle" idx="1"/>
          </p:nvPr>
        </p:nvSpPr>
        <p:spPr>
          <a:xfrm>
            <a:off x="311700" y="2834125"/>
            <a:ext cx="8520600" cy="792600"/>
          </a:xfrm>
          <a:prstGeom prst="rect">
            <a:avLst/>
          </a:prstGeom>
        </p:spPr>
        <p:txBody>
          <a:bodyPr spcFirstLastPara="1" wrap="square" lIns="34275" tIns="34275" rIns="34275" bIns="34275" anchor="t" anchorCtr="0">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212"/>
        <p:cNvGrpSpPr/>
        <p:nvPr/>
      </p:nvGrpSpPr>
      <p:grpSpPr>
        <a:xfrm>
          <a:off x="0" y="0"/>
          <a:ext cx="0" cy="0"/>
          <a:chOff x="0" y="0"/>
          <a:chExt cx="0" cy="0"/>
        </a:xfrm>
      </p:grpSpPr>
      <p:pic>
        <p:nvPicPr>
          <p:cNvPr id="213" name="Google Shape;213;p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14" name="Google Shape;214;p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5" name="Google Shape;215;p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16" name="Google Shape;216;p24"/>
          <p:cNvGrpSpPr/>
          <p:nvPr/>
        </p:nvGrpSpPr>
        <p:grpSpPr>
          <a:xfrm>
            <a:off x="7564573" y="4241698"/>
            <a:ext cx="948486" cy="279733"/>
            <a:chOff x="20929561" y="12311319"/>
            <a:chExt cx="2529297" cy="745954"/>
          </a:xfrm>
        </p:grpSpPr>
        <p:grpSp>
          <p:nvGrpSpPr>
            <p:cNvPr id="217" name="Google Shape;217;p24"/>
            <p:cNvGrpSpPr/>
            <p:nvPr/>
          </p:nvGrpSpPr>
          <p:grpSpPr>
            <a:xfrm>
              <a:off x="20929561" y="12311319"/>
              <a:ext cx="2433857" cy="745954"/>
              <a:chOff x="20929561" y="12311319"/>
              <a:chExt cx="2433857" cy="745954"/>
            </a:xfrm>
          </p:grpSpPr>
          <p:sp>
            <p:nvSpPr>
              <p:cNvPr id="218" name="Google Shape;218;p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 name="Google Shape;219;p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0" name="Google Shape;220;p24"/>
              <p:cNvGrpSpPr/>
              <p:nvPr/>
            </p:nvGrpSpPr>
            <p:grpSpPr>
              <a:xfrm>
                <a:off x="22582537" y="12311321"/>
                <a:ext cx="780881" cy="745730"/>
                <a:chOff x="22582537" y="12311321"/>
                <a:chExt cx="780881" cy="745730"/>
              </a:xfrm>
            </p:grpSpPr>
            <p:grpSp>
              <p:nvGrpSpPr>
                <p:cNvPr id="221" name="Google Shape;221;p24"/>
                <p:cNvGrpSpPr/>
                <p:nvPr/>
              </p:nvGrpSpPr>
              <p:grpSpPr>
                <a:xfrm>
                  <a:off x="22582537" y="12311321"/>
                  <a:ext cx="780881" cy="745730"/>
                  <a:chOff x="22582537" y="12311321"/>
                  <a:chExt cx="780881" cy="745730"/>
                </a:xfrm>
              </p:grpSpPr>
              <p:sp>
                <p:nvSpPr>
                  <p:cNvPr id="222" name="Google Shape;222;p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3" name="Google Shape;223;p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4" name="Google Shape;224;p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5" name="Google Shape;225;p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226"/>
        <p:cNvGrpSpPr/>
        <p:nvPr/>
      </p:nvGrpSpPr>
      <p:grpSpPr>
        <a:xfrm>
          <a:off x="0" y="0"/>
          <a:ext cx="0" cy="0"/>
          <a:chOff x="0" y="0"/>
          <a:chExt cx="0" cy="0"/>
        </a:xfrm>
      </p:grpSpPr>
      <p:pic>
        <p:nvPicPr>
          <p:cNvPr id="227" name="Google Shape;227;p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28" name="Google Shape;228;p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9" name="Google Shape;229;p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30" name="Google Shape;230;p25"/>
          <p:cNvGrpSpPr/>
          <p:nvPr/>
        </p:nvGrpSpPr>
        <p:grpSpPr>
          <a:xfrm>
            <a:off x="7564573" y="4241698"/>
            <a:ext cx="948486" cy="279733"/>
            <a:chOff x="20929561" y="12311319"/>
            <a:chExt cx="2529297" cy="745954"/>
          </a:xfrm>
        </p:grpSpPr>
        <p:grpSp>
          <p:nvGrpSpPr>
            <p:cNvPr id="231" name="Google Shape;231;p25"/>
            <p:cNvGrpSpPr/>
            <p:nvPr/>
          </p:nvGrpSpPr>
          <p:grpSpPr>
            <a:xfrm>
              <a:off x="20929561" y="12311319"/>
              <a:ext cx="2433857" cy="745954"/>
              <a:chOff x="20929561" y="12311319"/>
              <a:chExt cx="2433857" cy="745954"/>
            </a:xfrm>
          </p:grpSpPr>
          <p:sp>
            <p:nvSpPr>
              <p:cNvPr id="232" name="Google Shape;232;p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3" name="Google Shape;233;p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34" name="Google Shape;234;p25"/>
              <p:cNvGrpSpPr/>
              <p:nvPr/>
            </p:nvGrpSpPr>
            <p:grpSpPr>
              <a:xfrm>
                <a:off x="22582537" y="12311321"/>
                <a:ext cx="780881" cy="745730"/>
                <a:chOff x="22582537" y="12311321"/>
                <a:chExt cx="780881" cy="745730"/>
              </a:xfrm>
            </p:grpSpPr>
            <p:grpSp>
              <p:nvGrpSpPr>
                <p:cNvPr id="235" name="Google Shape;235;p25"/>
                <p:cNvGrpSpPr/>
                <p:nvPr/>
              </p:nvGrpSpPr>
              <p:grpSpPr>
                <a:xfrm>
                  <a:off x="22582537" y="12311321"/>
                  <a:ext cx="780881" cy="745730"/>
                  <a:chOff x="22582537" y="12311321"/>
                  <a:chExt cx="780881" cy="745730"/>
                </a:xfrm>
              </p:grpSpPr>
              <p:sp>
                <p:nvSpPr>
                  <p:cNvPr id="236" name="Google Shape;236;p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7" name="Google Shape;237;p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8" name="Google Shape;238;p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39" name="Google Shape;239;p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240"/>
        <p:cNvGrpSpPr/>
        <p:nvPr/>
      </p:nvGrpSpPr>
      <p:grpSpPr>
        <a:xfrm>
          <a:off x="0" y="0"/>
          <a:ext cx="0" cy="0"/>
          <a:chOff x="0" y="0"/>
          <a:chExt cx="0" cy="0"/>
        </a:xfrm>
      </p:grpSpPr>
      <p:pic>
        <p:nvPicPr>
          <p:cNvPr id="241" name="Google Shape;241;p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42" name="Google Shape;242;p26"/>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3" name="Google Shape;243;p26"/>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44" name="Google Shape;244;p26"/>
          <p:cNvGrpSpPr/>
          <p:nvPr/>
        </p:nvGrpSpPr>
        <p:grpSpPr>
          <a:xfrm>
            <a:off x="7564573" y="4241698"/>
            <a:ext cx="948486" cy="279733"/>
            <a:chOff x="20929561" y="12311319"/>
            <a:chExt cx="2529297" cy="745954"/>
          </a:xfrm>
        </p:grpSpPr>
        <p:grpSp>
          <p:nvGrpSpPr>
            <p:cNvPr id="245" name="Google Shape;245;p26"/>
            <p:cNvGrpSpPr/>
            <p:nvPr/>
          </p:nvGrpSpPr>
          <p:grpSpPr>
            <a:xfrm>
              <a:off x="20929561" y="12311319"/>
              <a:ext cx="2433857" cy="745954"/>
              <a:chOff x="20929561" y="12311319"/>
              <a:chExt cx="2433857" cy="745954"/>
            </a:xfrm>
          </p:grpSpPr>
          <p:sp>
            <p:nvSpPr>
              <p:cNvPr id="246" name="Google Shape;246;p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 name="Google Shape;247;p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8" name="Google Shape;248;p26"/>
              <p:cNvGrpSpPr/>
              <p:nvPr/>
            </p:nvGrpSpPr>
            <p:grpSpPr>
              <a:xfrm>
                <a:off x="22582537" y="12311321"/>
                <a:ext cx="780881" cy="745730"/>
                <a:chOff x="22582537" y="12311321"/>
                <a:chExt cx="780881" cy="745730"/>
              </a:xfrm>
            </p:grpSpPr>
            <p:grpSp>
              <p:nvGrpSpPr>
                <p:cNvPr id="249" name="Google Shape;249;p26"/>
                <p:cNvGrpSpPr/>
                <p:nvPr/>
              </p:nvGrpSpPr>
              <p:grpSpPr>
                <a:xfrm>
                  <a:off x="22582537" y="12311321"/>
                  <a:ext cx="780881" cy="745730"/>
                  <a:chOff x="22582537" y="12311321"/>
                  <a:chExt cx="780881" cy="745730"/>
                </a:xfrm>
              </p:grpSpPr>
              <p:sp>
                <p:nvSpPr>
                  <p:cNvPr id="250" name="Google Shape;250;p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1" name="Google Shape;251;p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52" name="Google Shape;252;p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53" name="Google Shape;253;p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254"/>
        <p:cNvGrpSpPr/>
        <p:nvPr/>
      </p:nvGrpSpPr>
      <p:grpSpPr>
        <a:xfrm>
          <a:off x="0" y="0"/>
          <a:ext cx="0" cy="0"/>
          <a:chOff x="0" y="0"/>
          <a:chExt cx="0" cy="0"/>
        </a:xfrm>
      </p:grpSpPr>
      <p:sp>
        <p:nvSpPr>
          <p:cNvPr id="255" name="Google Shape;255;p27"/>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6" name="Google Shape;256;p27"/>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7" name="Google Shape;257;p2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8" name="Google Shape;258;p27"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59" name="Google Shape;259;p27"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60" name="Google Shape;260;p27"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61" name="Google Shape;261;p27"/>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2" name="Google Shape;262;p27"/>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3" name="Google Shape;263;p27"/>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4" name="Google Shape;264;p27"/>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 name="Google Shape;265;p27"/>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6" name="Google Shape;266;p27"/>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7" name="Google Shape;267;p27"/>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8" name="Google Shape;268;p27"/>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9" name="Google Shape;269;p27"/>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28"/>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2" name="Google Shape;272;p28"/>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3" name="Google Shape;273;p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4" name="Google Shape;274;p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75" name="Google Shape;275;p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76" name="Google Shape;276;p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77" name="Google Shape;277;p28"/>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8" name="Google Shape;278;p28"/>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9" name="Google Shape;279;p28"/>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0" name="Google Shape;280;p28"/>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1" name="Google Shape;281;p28"/>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2" name="Google Shape;282;p28"/>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 name="Google Shape;283;p28"/>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 name="Google Shape;284;p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5" name="Google Shape;285;p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286"/>
        <p:cNvGrpSpPr/>
        <p:nvPr/>
      </p:nvGrpSpPr>
      <p:grpSpPr>
        <a:xfrm>
          <a:off x="0" y="0"/>
          <a:ext cx="0" cy="0"/>
          <a:chOff x="0" y="0"/>
          <a:chExt cx="0" cy="0"/>
        </a:xfrm>
      </p:grpSpPr>
      <p:sp>
        <p:nvSpPr>
          <p:cNvPr id="287" name="Google Shape;287;p29"/>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8" name="Google Shape;288;p29"/>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9" name="Google Shape;289;p29"/>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0" name="Google Shape;290;p29"/>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91" name="Google Shape;291;p29"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292" name="Google Shape;292;p29"/>
          <p:cNvGrpSpPr/>
          <p:nvPr/>
        </p:nvGrpSpPr>
        <p:grpSpPr>
          <a:xfrm>
            <a:off x="492246" y="2107297"/>
            <a:ext cx="310012" cy="422913"/>
            <a:chOff x="11879262" y="6424612"/>
            <a:chExt cx="632935" cy="863441"/>
          </a:xfrm>
        </p:grpSpPr>
        <p:sp>
          <p:nvSpPr>
            <p:cNvPr id="293" name="Google Shape;293;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4" name="Google Shape;294;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5" name="Google Shape;295;p29"/>
          <p:cNvGrpSpPr/>
          <p:nvPr/>
        </p:nvGrpSpPr>
        <p:grpSpPr>
          <a:xfrm>
            <a:off x="2257118" y="2107297"/>
            <a:ext cx="310012" cy="422913"/>
            <a:chOff x="11879262" y="6424612"/>
            <a:chExt cx="632935" cy="863441"/>
          </a:xfrm>
        </p:grpSpPr>
        <p:sp>
          <p:nvSpPr>
            <p:cNvPr id="296" name="Google Shape;296;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7" name="Google Shape;297;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8" name="Google Shape;298;p29"/>
          <p:cNvGrpSpPr/>
          <p:nvPr/>
        </p:nvGrpSpPr>
        <p:grpSpPr>
          <a:xfrm>
            <a:off x="4021990" y="2107297"/>
            <a:ext cx="310012" cy="422913"/>
            <a:chOff x="11879262" y="6424612"/>
            <a:chExt cx="632935" cy="863441"/>
          </a:xfrm>
        </p:grpSpPr>
        <p:sp>
          <p:nvSpPr>
            <p:cNvPr id="299" name="Google Shape;299;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0" name="Google Shape;300;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1" name="Google Shape;301;p29"/>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2" name="Google Shape;302;p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3" name="Google Shape;303;p29"/>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304" name="Google Shape;304;p29"/>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5" name="Google Shape;305;p29"/>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6" name="Google Shape;306;p29"/>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07" name="Google Shape;307;p29"/>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08" name="Google Shape;308;p29"/>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09" name="Google Shape;309;p29"/>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310" name="Google Shape;310;p29"/>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1" name="Google Shape;311;p29"/>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2" name="Google Shape;312;p29"/>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3" name="Google Shape;313;p29"/>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4" name="Google Shape;314;p29"/>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5" name="Google Shape;315;p29"/>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6" name="Google Shape;316;p29"/>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7" name="Google Shape;317;p29"/>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8" name="Google Shape;318;p29"/>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9" name="Google Shape;319;p29"/>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0" name="Google Shape;320;p29"/>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1" name="Google Shape;321;p29"/>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2" name="Google Shape;322;p29"/>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3" name="Google Shape;323;p29"/>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30"/>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6" name="Google Shape;326;p30"/>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27" name="Google Shape;327;p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28" name="Google Shape;328;p30"/>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29" name="Google Shape;329;p30"/>
          <p:cNvGrpSpPr/>
          <p:nvPr/>
        </p:nvGrpSpPr>
        <p:grpSpPr>
          <a:xfrm>
            <a:off x="3439811" y="1471503"/>
            <a:ext cx="329633" cy="422913"/>
            <a:chOff x="11879262" y="6424612"/>
            <a:chExt cx="632935" cy="863441"/>
          </a:xfrm>
        </p:grpSpPr>
        <p:sp>
          <p:nvSpPr>
            <p:cNvPr id="330" name="Google Shape;33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1" name="Google Shape;33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2" name="Google Shape;332;p30"/>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3" name="Google Shape;333;p30"/>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4" name="Google Shape;334;p30"/>
          <p:cNvGrpSpPr/>
          <p:nvPr/>
        </p:nvGrpSpPr>
        <p:grpSpPr>
          <a:xfrm>
            <a:off x="5335357" y="1471503"/>
            <a:ext cx="329633" cy="422913"/>
            <a:chOff x="11879262" y="6424612"/>
            <a:chExt cx="632935" cy="863441"/>
          </a:xfrm>
        </p:grpSpPr>
        <p:sp>
          <p:nvSpPr>
            <p:cNvPr id="335" name="Google Shape;335;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6" name="Google Shape;336;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7" name="Google Shape;337;p30"/>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8" name="Google Shape;338;p30"/>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9" name="Google Shape;339;p30"/>
          <p:cNvGrpSpPr/>
          <p:nvPr/>
        </p:nvGrpSpPr>
        <p:grpSpPr>
          <a:xfrm>
            <a:off x="7230904" y="1471503"/>
            <a:ext cx="329633" cy="422913"/>
            <a:chOff x="11879262" y="6424612"/>
            <a:chExt cx="632935" cy="863441"/>
          </a:xfrm>
        </p:grpSpPr>
        <p:sp>
          <p:nvSpPr>
            <p:cNvPr id="340" name="Google Shape;34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41" name="Google Shape;34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2" name="Google Shape;342;p30"/>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43" name="Google Shape;343;p30"/>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44" name="Google Shape;344;p30"/>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45" name="Google Shape;345;p30"/>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46" name="Google Shape;346;p30"/>
          <p:cNvSpPr>
            <a:spLocks noGrp="1"/>
          </p:cNvSpPr>
          <p:nvPr>
            <p:ph type="pic" idx="2"/>
          </p:nvPr>
        </p:nvSpPr>
        <p:spPr>
          <a:xfrm>
            <a:off x="315022" y="1317397"/>
            <a:ext cx="2851200" cy="2232600"/>
          </a:xfrm>
          <a:prstGeom prst="roundRect">
            <a:avLst>
              <a:gd name="adj" fmla="val 2191"/>
            </a:avLst>
          </a:prstGeom>
          <a:noFill/>
          <a:ln>
            <a:noFill/>
          </a:ln>
        </p:spPr>
      </p:sp>
      <p:sp>
        <p:nvSpPr>
          <p:cNvPr id="347" name="Google Shape;347;p30"/>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48" name="Google Shape;348;p30"/>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49" name="Google Shape;349;p30"/>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0" name="Google Shape;350;p30"/>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1" name="Google Shape;351;p30"/>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2" name="Google Shape;352;p30"/>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3" name="Google Shape;353;p30"/>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4" name="Google Shape;354;p30"/>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5" name="Google Shape;355;p30"/>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6" name="Google Shape;356;p30"/>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7" name="Google Shape;357;p30"/>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 name="Google Shape;358;p30"/>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9" name="Google Shape;359;p30"/>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 name="Google Shape;360;p30"/>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1" name="Google Shape;361;p30"/>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2" name="Google Shape;362;p30"/>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65" name="Google Shape;365;p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66" name="Google Shape;366;p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67" name="Google Shape;367;p31"/>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68" name="Google Shape;368;p31"/>
          <p:cNvGrpSpPr/>
          <p:nvPr/>
        </p:nvGrpSpPr>
        <p:grpSpPr>
          <a:xfrm>
            <a:off x="3439811" y="1471503"/>
            <a:ext cx="329633" cy="422913"/>
            <a:chOff x="11879262" y="6424612"/>
            <a:chExt cx="632935" cy="863441"/>
          </a:xfrm>
        </p:grpSpPr>
        <p:sp>
          <p:nvSpPr>
            <p:cNvPr id="369" name="Google Shape;36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0" name="Google Shape;37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1" name="Google Shape;371;p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2" name="Google Shape;372;p31"/>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3" name="Google Shape;373;p31"/>
          <p:cNvGrpSpPr/>
          <p:nvPr/>
        </p:nvGrpSpPr>
        <p:grpSpPr>
          <a:xfrm>
            <a:off x="5335357" y="1471503"/>
            <a:ext cx="329633" cy="422913"/>
            <a:chOff x="11879262" y="6424612"/>
            <a:chExt cx="632935" cy="863441"/>
          </a:xfrm>
        </p:grpSpPr>
        <p:sp>
          <p:nvSpPr>
            <p:cNvPr id="374" name="Google Shape;374;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5" name="Google Shape;375;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6" name="Google Shape;376;p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7" name="Google Shape;377;p31"/>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8" name="Google Shape;378;p31"/>
          <p:cNvGrpSpPr/>
          <p:nvPr/>
        </p:nvGrpSpPr>
        <p:grpSpPr>
          <a:xfrm>
            <a:off x="7230904" y="1471503"/>
            <a:ext cx="329633" cy="422913"/>
            <a:chOff x="11879262" y="6424612"/>
            <a:chExt cx="632935" cy="863441"/>
          </a:xfrm>
        </p:grpSpPr>
        <p:sp>
          <p:nvSpPr>
            <p:cNvPr id="379" name="Google Shape;37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80" name="Google Shape;38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81" name="Google Shape;381;p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82" name="Google Shape;382;p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83" name="Google Shape;383;p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84" name="Google Shape;384;p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85" name="Google Shape;385;p31"/>
          <p:cNvSpPr>
            <a:spLocks noGrp="1"/>
          </p:cNvSpPr>
          <p:nvPr>
            <p:ph type="pic" idx="2"/>
          </p:nvPr>
        </p:nvSpPr>
        <p:spPr>
          <a:xfrm>
            <a:off x="315022" y="1317397"/>
            <a:ext cx="2851200" cy="2232600"/>
          </a:xfrm>
          <a:prstGeom prst="roundRect">
            <a:avLst>
              <a:gd name="adj" fmla="val 2191"/>
            </a:avLst>
          </a:prstGeom>
          <a:noFill/>
          <a:ln>
            <a:noFill/>
          </a:ln>
        </p:spPr>
      </p:sp>
      <p:sp>
        <p:nvSpPr>
          <p:cNvPr id="386" name="Google Shape;386;p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87" name="Google Shape;387;p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88" name="Google Shape;388;p31"/>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89" name="Google Shape;389;p31"/>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0" name="Google Shape;390;p31"/>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1" name="Google Shape;391;p31"/>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2" name="Google Shape;392;p31"/>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3" name="Google Shape;393;p31"/>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4" name="Google Shape;394;p31"/>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5" name="Google Shape;395;p31"/>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6" name="Google Shape;396;p31"/>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7" name="Google Shape;397;p31"/>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98" name="Google Shape;398;p31"/>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9" name="Google Shape;399;p31"/>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0" name="Google Shape;400;p31"/>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1" name="Google Shape;401;p31"/>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402"/>
        <p:cNvGrpSpPr/>
        <p:nvPr/>
      </p:nvGrpSpPr>
      <p:grpSpPr>
        <a:xfrm>
          <a:off x="0" y="0"/>
          <a:ext cx="0" cy="0"/>
          <a:chOff x="0" y="0"/>
          <a:chExt cx="0" cy="0"/>
        </a:xfrm>
      </p:grpSpPr>
      <p:sp>
        <p:nvSpPr>
          <p:cNvPr id="403" name="Google Shape;403;p32"/>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04" name="Google Shape;404;p32"/>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05" name="Google Shape;405;p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06" name="Google Shape;406;p32"/>
          <p:cNvSpPr>
            <a:spLocks noGrp="1"/>
          </p:cNvSpPr>
          <p:nvPr>
            <p:ph type="pic" idx="2"/>
          </p:nvPr>
        </p:nvSpPr>
        <p:spPr>
          <a:xfrm>
            <a:off x="5239004" y="1039761"/>
            <a:ext cx="3596700" cy="3518100"/>
          </a:xfrm>
          <a:prstGeom prst="roundRect">
            <a:avLst>
              <a:gd name="adj" fmla="val 2719"/>
            </a:avLst>
          </a:prstGeom>
          <a:noFill/>
          <a:ln>
            <a:noFill/>
          </a:ln>
        </p:spPr>
      </p:sp>
      <p:pic>
        <p:nvPicPr>
          <p:cNvPr id="407" name="Google Shape;407;p32"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08" name="Google Shape;408;p32"/>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409"/>
        <p:cNvGrpSpPr/>
        <p:nvPr/>
      </p:nvGrpSpPr>
      <p:grpSpPr>
        <a:xfrm>
          <a:off x="0" y="0"/>
          <a:ext cx="0" cy="0"/>
          <a:chOff x="0" y="0"/>
          <a:chExt cx="0" cy="0"/>
        </a:xfrm>
      </p:grpSpPr>
      <p:sp>
        <p:nvSpPr>
          <p:cNvPr id="410" name="Google Shape;410;p33"/>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1" name="Google Shape;411;p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2" name="Google Shape;412;p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13" name="Google Shape;413;p33"/>
          <p:cNvSpPr>
            <a:spLocks noGrp="1"/>
          </p:cNvSpPr>
          <p:nvPr>
            <p:ph type="pic" idx="2"/>
          </p:nvPr>
        </p:nvSpPr>
        <p:spPr>
          <a:xfrm>
            <a:off x="5239004" y="1039761"/>
            <a:ext cx="3596700" cy="3518100"/>
          </a:xfrm>
          <a:prstGeom prst="roundRect">
            <a:avLst>
              <a:gd name="adj" fmla="val 2719"/>
            </a:avLst>
          </a:prstGeom>
          <a:noFill/>
          <a:ln>
            <a:noFill/>
          </a:ln>
        </p:spPr>
      </p:sp>
      <p:pic>
        <p:nvPicPr>
          <p:cNvPr id="414" name="Google Shape;414;p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5" name="Google Shape;415;p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416"/>
        <p:cNvGrpSpPr/>
        <p:nvPr/>
      </p:nvGrpSpPr>
      <p:grpSpPr>
        <a:xfrm>
          <a:off x="0" y="0"/>
          <a:ext cx="0" cy="0"/>
          <a:chOff x="0" y="0"/>
          <a:chExt cx="0" cy="0"/>
        </a:xfrm>
      </p:grpSpPr>
      <p:sp>
        <p:nvSpPr>
          <p:cNvPr id="417" name="Google Shape;417;p34"/>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8" name="Google Shape;418;p34"/>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9" name="Google Shape;419;p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20" name="Google Shape;420;p34"/>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21" name="Google Shape;421;p34"/>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22" name="Google Shape;422;p34"/>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3" name="Google Shape;423;p34"/>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4" name="Google Shape;424;p34"/>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5" name="Google Shape;425;p34"/>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6" name="Google Shape;426;p34"/>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7" name="Google Shape;427;p34"/>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428"/>
        <p:cNvGrpSpPr/>
        <p:nvPr/>
      </p:nvGrpSpPr>
      <p:grpSpPr>
        <a:xfrm>
          <a:off x="0" y="0"/>
          <a:ext cx="0" cy="0"/>
          <a:chOff x="0" y="0"/>
          <a:chExt cx="0" cy="0"/>
        </a:xfrm>
      </p:grpSpPr>
      <p:sp>
        <p:nvSpPr>
          <p:cNvPr id="429" name="Google Shape;429;p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30" name="Google Shape;430;p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31" name="Google Shape;431;p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32" name="Google Shape;432;p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33" name="Google Shape;433;p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34" name="Google Shape;434;p35"/>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5" name="Google Shape;435;p35"/>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6" name="Google Shape;436;p35"/>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7" name="Google Shape;437;p35"/>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8" name="Google Shape;438;p35"/>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9" name="Google Shape;439;p35"/>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0" name="Google Shape;440;p35"/>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1" name="Google Shape;441;p35"/>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2" name="Google Shape;442;p35"/>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3" name="Google Shape;443;p35"/>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4" name="Google Shape;444;p35"/>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5" name="Google Shape;445;p35"/>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446"/>
        <p:cNvGrpSpPr/>
        <p:nvPr/>
      </p:nvGrpSpPr>
      <p:grpSpPr>
        <a:xfrm>
          <a:off x="0" y="0"/>
          <a:ext cx="0" cy="0"/>
          <a:chOff x="0" y="0"/>
          <a:chExt cx="0" cy="0"/>
        </a:xfrm>
      </p:grpSpPr>
      <p:sp>
        <p:nvSpPr>
          <p:cNvPr id="447" name="Google Shape;447;p36"/>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48" name="Google Shape;448;p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49" name="Google Shape;449;p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50" name="Google Shape;450;p36"/>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451" name="Google Shape;451;p36"/>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452" name="Google Shape;452;p36"/>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3" name="Google Shape;453;p36"/>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4" name="Google Shape;454;p36"/>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5" name="Google Shape;455;p36"/>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6" name="Google Shape;456;p36"/>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7" name="Google Shape;457;p36"/>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8" name="Google Shape;458;p36"/>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59" name="Google Shape;459;p36"/>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0" name="Google Shape;460;p36"/>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1" name="Google Shape;461;p36"/>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2" name="Google Shape;462;p36"/>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3" name="Google Shape;463;p36"/>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4" name="Google Shape;464;p36"/>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5" name="Google Shape;465;p36"/>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6" name="Google Shape;466;p36"/>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7" name="Google Shape;467;p36"/>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8" name="Google Shape;468;p36"/>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9" name="Google Shape;469;p36"/>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470"/>
        <p:cNvGrpSpPr/>
        <p:nvPr/>
      </p:nvGrpSpPr>
      <p:grpSpPr>
        <a:xfrm>
          <a:off x="0" y="0"/>
          <a:ext cx="0" cy="0"/>
          <a:chOff x="0" y="0"/>
          <a:chExt cx="0" cy="0"/>
        </a:xfrm>
      </p:grpSpPr>
      <p:sp>
        <p:nvSpPr>
          <p:cNvPr id="471" name="Google Shape;471;p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72" name="Google Shape;472;p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73" name="Google Shape;473;p37"/>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74" name="Google Shape;474;p37"/>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75" name="Google Shape;475;p37"/>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76" name="Google Shape;476;p37"/>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77" name="Google Shape;477;p37"/>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78" name="Google Shape;478;p37"/>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79" name="Google Shape;479;p37"/>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0" name="Google Shape;480;p37"/>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1" name="Google Shape;481;p37"/>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2" name="Google Shape;482;p37"/>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3" name="Google Shape;483;p37"/>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4" name="Google Shape;484;p37"/>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5" name="Google Shape;485;p37"/>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6" name="Google Shape;486;p37"/>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7" name="Google Shape;487;p37"/>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488"/>
        <p:cNvGrpSpPr/>
        <p:nvPr/>
      </p:nvGrpSpPr>
      <p:grpSpPr>
        <a:xfrm>
          <a:off x="0" y="0"/>
          <a:ext cx="0" cy="0"/>
          <a:chOff x="0" y="0"/>
          <a:chExt cx="0" cy="0"/>
        </a:xfrm>
      </p:grpSpPr>
      <p:sp>
        <p:nvSpPr>
          <p:cNvPr id="489" name="Google Shape;489;p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90" name="Google Shape;490;p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91" name="Google Shape;491;p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92" name="Google Shape;492;p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93" name="Google Shape;493;p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94" name="Google Shape;494;p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95" name="Google Shape;495;p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96" name="Google Shape;496;p38"/>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7" name="Google Shape;497;p38"/>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8" name="Google Shape;498;p38"/>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9" name="Google Shape;499;p38"/>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0" name="Google Shape;500;p38"/>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1" name="Google Shape;501;p38"/>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2" name="Google Shape;502;p38"/>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3" name="Google Shape;503;p38"/>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4" name="Google Shape;504;p38"/>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5" name="Google Shape;505;p38"/>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6" name="Google Shape;506;p38"/>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7" name="Google Shape;507;p38"/>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8" name="Google Shape;508;p38"/>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9" name="Google Shape;509;p38"/>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0" name="Google Shape;510;p38"/>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1" name="Google Shape;511;p38"/>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2" name="Google Shape;512;p38"/>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3" name="Google Shape;513;p38"/>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4" name="Google Shape;514;p38"/>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5" name="Google Shape;515;p38"/>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516"/>
        <p:cNvGrpSpPr/>
        <p:nvPr/>
      </p:nvGrpSpPr>
      <p:grpSpPr>
        <a:xfrm>
          <a:off x="0" y="0"/>
          <a:ext cx="0" cy="0"/>
          <a:chOff x="0" y="0"/>
          <a:chExt cx="0" cy="0"/>
        </a:xfrm>
      </p:grpSpPr>
      <p:sp>
        <p:nvSpPr>
          <p:cNvPr id="517" name="Google Shape;517;p39"/>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18" name="Google Shape;518;p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19" name="Google Shape;519;p39"/>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520"/>
        <p:cNvGrpSpPr/>
        <p:nvPr/>
      </p:nvGrpSpPr>
      <p:grpSpPr>
        <a:xfrm>
          <a:off x="0" y="0"/>
          <a:ext cx="0" cy="0"/>
          <a:chOff x="0" y="0"/>
          <a:chExt cx="0" cy="0"/>
        </a:xfrm>
      </p:grpSpPr>
      <p:sp>
        <p:nvSpPr>
          <p:cNvPr id="521" name="Google Shape;521;p40"/>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2" name="Google Shape;522;p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3" name="Google Shape;523;p40"/>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524"/>
        <p:cNvGrpSpPr/>
        <p:nvPr/>
      </p:nvGrpSpPr>
      <p:grpSpPr>
        <a:xfrm>
          <a:off x="0" y="0"/>
          <a:ext cx="0" cy="0"/>
          <a:chOff x="0" y="0"/>
          <a:chExt cx="0" cy="0"/>
        </a:xfrm>
      </p:grpSpPr>
      <p:sp>
        <p:nvSpPr>
          <p:cNvPr id="525" name="Google Shape;525;p41"/>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6" name="Google Shape;526;p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7" name="Google Shape;527;p41"/>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28" name="Google Shape;528;p41"/>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529"/>
        <p:cNvGrpSpPr/>
        <p:nvPr/>
      </p:nvGrpSpPr>
      <p:grpSpPr>
        <a:xfrm>
          <a:off x="0" y="0"/>
          <a:ext cx="0" cy="0"/>
          <a:chOff x="0" y="0"/>
          <a:chExt cx="0" cy="0"/>
        </a:xfrm>
      </p:grpSpPr>
      <p:pic>
        <p:nvPicPr>
          <p:cNvPr id="530" name="Google Shape;530;p4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531" name="Google Shape;531;p42"/>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2" name="Google Shape;532;p42"/>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33" name="Google Shape;533;p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534" name="Google Shape;534;p42"/>
          <p:cNvGrpSpPr/>
          <p:nvPr/>
        </p:nvGrpSpPr>
        <p:grpSpPr>
          <a:xfrm>
            <a:off x="8381796" y="4822425"/>
            <a:ext cx="537710" cy="158585"/>
            <a:chOff x="22351457" y="12859799"/>
            <a:chExt cx="1433894" cy="422893"/>
          </a:xfrm>
        </p:grpSpPr>
        <p:grpSp>
          <p:nvGrpSpPr>
            <p:cNvPr id="535" name="Google Shape;535;p42"/>
            <p:cNvGrpSpPr/>
            <p:nvPr/>
          </p:nvGrpSpPr>
          <p:grpSpPr>
            <a:xfrm>
              <a:off x="22351457" y="12859799"/>
              <a:ext cx="1379787" cy="422893"/>
              <a:chOff x="22351457" y="12859799"/>
              <a:chExt cx="1379787" cy="422893"/>
            </a:xfrm>
          </p:grpSpPr>
          <p:sp>
            <p:nvSpPr>
              <p:cNvPr id="536" name="Google Shape;536;p4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7" name="Google Shape;537;p4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538" name="Google Shape;538;p42"/>
              <p:cNvGrpSpPr/>
              <p:nvPr/>
            </p:nvGrpSpPr>
            <p:grpSpPr>
              <a:xfrm>
                <a:off x="23288552" y="12859801"/>
                <a:ext cx="442692" cy="422765"/>
                <a:chOff x="23288552" y="12859801"/>
                <a:chExt cx="442692" cy="422765"/>
              </a:xfrm>
            </p:grpSpPr>
            <p:grpSp>
              <p:nvGrpSpPr>
                <p:cNvPr id="539" name="Google Shape;539;p42"/>
                <p:cNvGrpSpPr/>
                <p:nvPr/>
              </p:nvGrpSpPr>
              <p:grpSpPr>
                <a:xfrm>
                  <a:off x="23288552" y="12859801"/>
                  <a:ext cx="442692" cy="422765"/>
                  <a:chOff x="23288552" y="12859801"/>
                  <a:chExt cx="442692" cy="422765"/>
                </a:xfrm>
              </p:grpSpPr>
              <p:sp>
                <p:nvSpPr>
                  <p:cNvPr id="540" name="Google Shape;540;p4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1" name="Google Shape;541;p4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2" name="Google Shape;542;p4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543" name="Google Shape;543;p4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4" name="Google Shape;544;p4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545" name="Google Shape;545;p42"/>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546"/>
        <p:cNvGrpSpPr/>
        <p:nvPr/>
      </p:nvGrpSpPr>
      <p:grpSpPr>
        <a:xfrm>
          <a:off x="0" y="0"/>
          <a:ext cx="0" cy="0"/>
          <a:chOff x="0" y="0"/>
          <a:chExt cx="0" cy="0"/>
        </a:xfrm>
      </p:grpSpPr>
      <p:sp>
        <p:nvSpPr>
          <p:cNvPr id="547" name="Google Shape;547;p43"/>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48" name="Google Shape;548;p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49" name="Google Shape;549;p43"/>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0" name="Google Shape;550;p43"/>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551"/>
        <p:cNvGrpSpPr/>
        <p:nvPr/>
      </p:nvGrpSpPr>
      <p:grpSpPr>
        <a:xfrm>
          <a:off x="0" y="0"/>
          <a:ext cx="0" cy="0"/>
          <a:chOff x="0" y="0"/>
          <a:chExt cx="0" cy="0"/>
        </a:xfrm>
      </p:grpSpPr>
      <p:sp>
        <p:nvSpPr>
          <p:cNvPr id="552" name="Google Shape;552;p44"/>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553" name="Google Shape;553;p44"/>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4" name="Google Shape;554;p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555" name="Google Shape;555;p44"/>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556" name="Google Shape;556;p44"/>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557" name="Google Shape;557;p44"/>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558" name="Google Shape;558;p44"/>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9" name="Google Shape;559;p44"/>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60" name="Google Shape;560;p44"/>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1" name="Google Shape;561;p44"/>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2" name="Google Shape;562;p44"/>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3" name="Google Shape;563;p44"/>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4" name="Google Shape;564;p44"/>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5" name="Google Shape;565;p44"/>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6" name="Google Shape;566;p44"/>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7" name="Google Shape;567;p44"/>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568"/>
        <p:cNvGrpSpPr/>
        <p:nvPr/>
      </p:nvGrpSpPr>
      <p:grpSpPr>
        <a:xfrm>
          <a:off x="0" y="0"/>
          <a:ext cx="0" cy="0"/>
          <a:chOff x="0" y="0"/>
          <a:chExt cx="0" cy="0"/>
        </a:xfrm>
      </p:grpSpPr>
      <p:sp>
        <p:nvSpPr>
          <p:cNvPr id="569" name="Google Shape;569;p45"/>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0" name="Google Shape;570;p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1" name="Google Shape;571;p45"/>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2" name="Google Shape;572;p45"/>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3" name="Google Shape;573;p45"/>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574"/>
        <p:cNvGrpSpPr/>
        <p:nvPr/>
      </p:nvGrpSpPr>
      <p:grpSpPr>
        <a:xfrm>
          <a:off x="0" y="0"/>
          <a:ext cx="0" cy="0"/>
          <a:chOff x="0" y="0"/>
          <a:chExt cx="0" cy="0"/>
        </a:xfrm>
      </p:grpSpPr>
      <p:sp>
        <p:nvSpPr>
          <p:cNvPr id="575" name="Google Shape;575;p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6" name="Google Shape;576;p46"/>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7" name="Google Shape;577;p46"/>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8" name="Google Shape;578;p46"/>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9" name="Google Shape;579;p46"/>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0" name="Google Shape;580;p46"/>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1" name="Google Shape;581;p46"/>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2" name="Google Shape;582;p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583"/>
        <p:cNvGrpSpPr/>
        <p:nvPr/>
      </p:nvGrpSpPr>
      <p:grpSpPr>
        <a:xfrm>
          <a:off x="0" y="0"/>
          <a:ext cx="0" cy="0"/>
          <a:chOff x="0" y="0"/>
          <a:chExt cx="0" cy="0"/>
        </a:xfrm>
      </p:grpSpPr>
      <p:sp>
        <p:nvSpPr>
          <p:cNvPr id="584" name="Google Shape;584;p47"/>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5" name="Google Shape;585;p47"/>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6" name="Google Shape;586;p47"/>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7" name="Google Shape;587;p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88" name="Google Shape;588;p47"/>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589" name="Google Shape;589;p47"/>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590" name="Google Shape;590;p47"/>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591" name="Google Shape;591;p47"/>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592" name="Google Shape;592;p47"/>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3" name="Google Shape;593;p47"/>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4" name="Google Shape;594;p47"/>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5" name="Google Shape;595;p47"/>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6" name="Google Shape;596;p47"/>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7" name="Google Shape;597;p47"/>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598"/>
        <p:cNvGrpSpPr/>
        <p:nvPr/>
      </p:nvGrpSpPr>
      <p:grpSpPr>
        <a:xfrm>
          <a:off x="0" y="0"/>
          <a:ext cx="0" cy="0"/>
          <a:chOff x="0" y="0"/>
          <a:chExt cx="0" cy="0"/>
        </a:xfrm>
      </p:grpSpPr>
      <p:sp>
        <p:nvSpPr>
          <p:cNvPr id="599" name="Google Shape;599;p48"/>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0" name="Google Shape;600;p48"/>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1" name="Google Shape;601;p48"/>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2" name="Google Shape;602;p48"/>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3" name="Google Shape;603;p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04" name="Google Shape;604;p48"/>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05" name="Google Shape;605;p48"/>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606" name="Google Shape;606;p48"/>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7" name="Google Shape;607;p48"/>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8" name="Google Shape;608;p48"/>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9" name="Google Shape;609;p48"/>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0" name="Google Shape;610;p48"/>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1" name="Google Shape;611;p48"/>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2" name="Google Shape;612;p48"/>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3" name="Google Shape;613;p48"/>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614" name="Google Shape;614;p48"/>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615" name="Google Shape;615;p48"/>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616" name="Google Shape;616;p48"/>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617"/>
        <p:cNvGrpSpPr/>
        <p:nvPr/>
      </p:nvGrpSpPr>
      <p:grpSpPr>
        <a:xfrm>
          <a:off x="0" y="0"/>
          <a:ext cx="0" cy="0"/>
          <a:chOff x="0" y="0"/>
          <a:chExt cx="0" cy="0"/>
        </a:xfrm>
      </p:grpSpPr>
      <p:sp>
        <p:nvSpPr>
          <p:cNvPr id="618" name="Google Shape;618;p49"/>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19" name="Google Shape;619;p49"/>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0" name="Google Shape;620;p49"/>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1" name="Google Shape;621;p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22" name="Google Shape;622;p49"/>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23" name="Google Shape;623;p49"/>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624" name="Google Shape;624;p49"/>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625" name="Google Shape;625;p49"/>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626" name="Google Shape;626;p49"/>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7" name="Google Shape;627;p49"/>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8" name="Google Shape;628;p49"/>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9" name="Google Shape;629;p49"/>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0" name="Google Shape;630;p49"/>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1" name="Google Shape;631;p49"/>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632"/>
        <p:cNvGrpSpPr/>
        <p:nvPr/>
      </p:nvGrpSpPr>
      <p:grpSpPr>
        <a:xfrm>
          <a:off x="0" y="0"/>
          <a:ext cx="0" cy="0"/>
          <a:chOff x="0" y="0"/>
          <a:chExt cx="0" cy="0"/>
        </a:xfrm>
      </p:grpSpPr>
      <p:sp>
        <p:nvSpPr>
          <p:cNvPr id="633" name="Google Shape;633;p50"/>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4" name="Google Shape;634;p50"/>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5" name="Google Shape;635;p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36" name="Google Shape;636;p50"/>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37" name="Google Shape;637;p50"/>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638" name="Google Shape;638;p50"/>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639" name="Google Shape;639;p50"/>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0" name="Google Shape;640;p50"/>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1" name="Google Shape;641;p50"/>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2" name="Google Shape;642;p50"/>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643"/>
        <p:cNvGrpSpPr/>
        <p:nvPr/>
      </p:nvGrpSpPr>
      <p:grpSpPr>
        <a:xfrm>
          <a:off x="0" y="0"/>
          <a:ext cx="0" cy="0"/>
          <a:chOff x="0" y="0"/>
          <a:chExt cx="0" cy="0"/>
        </a:xfrm>
      </p:grpSpPr>
      <p:sp>
        <p:nvSpPr>
          <p:cNvPr id="644" name="Google Shape;644;p51"/>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45" name="Google Shape;645;p51"/>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46" name="Google Shape;646;p51"/>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7" name="Google Shape;647;p51"/>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8" name="Google Shape;648;p51"/>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9" name="Google Shape;649;p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50" name="Google Shape;650;p51"/>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51" name="Google Shape;651;p51"/>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52" name="Google Shape;652;p51"/>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53" name="Google Shape;653;p51"/>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4" name="Google Shape;654;p51"/>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5" name="Google Shape;655;p51"/>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656" name="Google Shape;656;p51"/>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657"/>
        <p:cNvGrpSpPr/>
        <p:nvPr/>
      </p:nvGrpSpPr>
      <p:grpSpPr>
        <a:xfrm>
          <a:off x="0" y="0"/>
          <a:ext cx="0" cy="0"/>
          <a:chOff x="0" y="0"/>
          <a:chExt cx="0" cy="0"/>
        </a:xfrm>
      </p:grpSpPr>
      <p:sp>
        <p:nvSpPr>
          <p:cNvPr id="658" name="Google Shape;658;p52"/>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9" name="Google Shape;659;p52"/>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0" name="Google Shape;660;p52"/>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1" name="Google Shape;661;p52"/>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62" name="Google Shape;662;p52"/>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63" name="Google Shape;663;p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64" name="Google Shape;664;p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65" name="Google Shape;665;p52"/>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66" name="Google Shape;666;p52"/>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67" name="Google Shape;667;p52"/>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8" name="Google Shape;668;p52"/>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9" name="Google Shape;669;p52"/>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70" name="Google Shape;670;p52"/>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671"/>
        <p:cNvGrpSpPr/>
        <p:nvPr/>
      </p:nvGrpSpPr>
      <p:grpSpPr>
        <a:xfrm>
          <a:off x="0" y="0"/>
          <a:ext cx="0" cy="0"/>
          <a:chOff x="0" y="0"/>
          <a:chExt cx="0" cy="0"/>
        </a:xfrm>
      </p:grpSpPr>
      <p:sp>
        <p:nvSpPr>
          <p:cNvPr id="672" name="Google Shape;672;p53"/>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3" name="Google Shape;673;p53"/>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4" name="Google Shape;674;p53"/>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5" name="Google Shape;675;p53"/>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6" name="Google Shape;676;p53"/>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7" name="Google Shape;677;p53"/>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8" name="Google Shape;678;p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79" name="Google Shape;679;p53"/>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80" name="Google Shape;680;p53"/>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81" name="Google Shape;681;p53"/>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2" name="Google Shape;682;p53"/>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3" name="Google Shape;683;p53"/>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4" name="Google Shape;684;p53"/>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5" name="Google Shape;685;p53"/>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6" name="Google Shape;686;p53"/>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7" name="Google Shape;687;p53"/>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8" name="Google Shape;688;p53"/>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689" name="Google Shape;689;p53"/>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690" name="Google Shape;690;p53"/>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1" name="Google Shape;691;p53"/>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2" name="Google Shape;692;p53"/>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3" name="Google Shape;693;p53"/>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4" name="Google Shape;694;p53"/>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5" name="Google Shape;695;p53"/>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6" name="Google Shape;696;p53"/>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697"/>
        <p:cNvGrpSpPr/>
        <p:nvPr/>
      </p:nvGrpSpPr>
      <p:grpSpPr>
        <a:xfrm>
          <a:off x="0" y="0"/>
          <a:ext cx="0" cy="0"/>
          <a:chOff x="0" y="0"/>
          <a:chExt cx="0" cy="0"/>
        </a:xfrm>
      </p:grpSpPr>
      <p:sp>
        <p:nvSpPr>
          <p:cNvPr id="698" name="Google Shape;698;p54"/>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99" name="Google Shape;699;p54"/>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0" name="Google Shape;700;p54"/>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1" name="Google Shape;701;p54"/>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2" name="Google Shape;702;p54"/>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3" name="Google Shape;703;p54"/>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4" name="Google Shape;704;p54"/>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5" name="Google Shape;705;p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06" name="Google Shape;706;p54"/>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07" name="Google Shape;707;p54"/>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08" name="Google Shape;708;p54"/>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09" name="Google Shape;709;p54"/>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0" name="Google Shape;710;p54"/>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1" name="Google Shape;711;p54"/>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2" name="Google Shape;712;p54"/>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3" name="Google Shape;713;p54"/>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4" name="Google Shape;714;p54"/>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5" name="Google Shape;715;p54"/>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716" name="Google Shape;716;p54"/>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717" name="Google Shape;717;p54"/>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8" name="Google Shape;718;p54"/>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9" name="Google Shape;719;p54"/>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0" name="Google Shape;720;p54"/>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1" name="Google Shape;721;p54"/>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2" name="Google Shape;722;p54"/>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3" name="Google Shape;723;p54"/>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724"/>
        <p:cNvGrpSpPr/>
        <p:nvPr/>
      </p:nvGrpSpPr>
      <p:grpSpPr>
        <a:xfrm>
          <a:off x="0" y="0"/>
          <a:ext cx="0" cy="0"/>
          <a:chOff x="0" y="0"/>
          <a:chExt cx="0" cy="0"/>
        </a:xfrm>
      </p:grpSpPr>
      <p:sp>
        <p:nvSpPr>
          <p:cNvPr id="725" name="Google Shape;725;p55"/>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6" name="Google Shape;726;p55"/>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7" name="Google Shape;727;p55"/>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8" name="Google Shape;728;p55"/>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9" name="Google Shape;729;p55"/>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0" name="Google Shape;730;p55"/>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1" name="Google Shape;731;p55"/>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32" name="Google Shape;732;p55"/>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33" name="Google Shape;733;p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734" name="Google Shape;734;p55"/>
          <p:cNvGrpSpPr/>
          <p:nvPr/>
        </p:nvGrpSpPr>
        <p:grpSpPr>
          <a:xfrm>
            <a:off x="522383" y="1710908"/>
            <a:ext cx="345768" cy="471692"/>
            <a:chOff x="1393020" y="4562422"/>
            <a:chExt cx="922048" cy="1257845"/>
          </a:xfrm>
        </p:grpSpPr>
        <p:grpSp>
          <p:nvGrpSpPr>
            <p:cNvPr id="735" name="Google Shape;735;p55"/>
            <p:cNvGrpSpPr/>
            <p:nvPr/>
          </p:nvGrpSpPr>
          <p:grpSpPr>
            <a:xfrm>
              <a:off x="1393020" y="4562422"/>
              <a:ext cx="922048" cy="1257845"/>
              <a:chOff x="11596382" y="3794459"/>
              <a:chExt cx="1472215" cy="2008375"/>
            </a:xfrm>
          </p:grpSpPr>
          <p:sp>
            <p:nvSpPr>
              <p:cNvPr id="736" name="Google Shape;73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37" name="Google Shape;73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38" name="Google Shape;73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39" name="Google Shape;739;p55"/>
          <p:cNvGrpSpPr/>
          <p:nvPr/>
        </p:nvGrpSpPr>
        <p:grpSpPr>
          <a:xfrm>
            <a:off x="3383762" y="744121"/>
            <a:ext cx="345768" cy="471692"/>
            <a:chOff x="1393020" y="4562422"/>
            <a:chExt cx="922048" cy="1257845"/>
          </a:xfrm>
        </p:grpSpPr>
        <p:grpSp>
          <p:nvGrpSpPr>
            <p:cNvPr id="740" name="Google Shape;740;p55"/>
            <p:cNvGrpSpPr/>
            <p:nvPr/>
          </p:nvGrpSpPr>
          <p:grpSpPr>
            <a:xfrm>
              <a:off x="1393020" y="4562422"/>
              <a:ext cx="922048" cy="1257845"/>
              <a:chOff x="11596382" y="3794459"/>
              <a:chExt cx="1472215" cy="2008375"/>
            </a:xfrm>
          </p:grpSpPr>
          <p:sp>
            <p:nvSpPr>
              <p:cNvPr id="741" name="Google Shape;74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2" name="Google Shape;74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3" name="Google Shape;74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4" name="Google Shape;744;p55"/>
          <p:cNvGrpSpPr/>
          <p:nvPr/>
        </p:nvGrpSpPr>
        <p:grpSpPr>
          <a:xfrm>
            <a:off x="520460" y="2816860"/>
            <a:ext cx="345768" cy="471692"/>
            <a:chOff x="1393020" y="4562422"/>
            <a:chExt cx="922048" cy="1257845"/>
          </a:xfrm>
        </p:grpSpPr>
        <p:grpSp>
          <p:nvGrpSpPr>
            <p:cNvPr id="745" name="Google Shape;745;p55"/>
            <p:cNvGrpSpPr/>
            <p:nvPr/>
          </p:nvGrpSpPr>
          <p:grpSpPr>
            <a:xfrm>
              <a:off x="1393020" y="4562422"/>
              <a:ext cx="922048" cy="1257845"/>
              <a:chOff x="11596382" y="3794459"/>
              <a:chExt cx="1472215" cy="2008375"/>
            </a:xfrm>
          </p:grpSpPr>
          <p:sp>
            <p:nvSpPr>
              <p:cNvPr id="746" name="Google Shape;74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7" name="Google Shape;74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8" name="Google Shape;74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9" name="Google Shape;749;p55"/>
          <p:cNvGrpSpPr/>
          <p:nvPr/>
        </p:nvGrpSpPr>
        <p:grpSpPr>
          <a:xfrm>
            <a:off x="6186694" y="1710908"/>
            <a:ext cx="345768" cy="471692"/>
            <a:chOff x="1393020" y="4562422"/>
            <a:chExt cx="922048" cy="1257845"/>
          </a:xfrm>
        </p:grpSpPr>
        <p:grpSp>
          <p:nvGrpSpPr>
            <p:cNvPr id="750" name="Google Shape;750;p55"/>
            <p:cNvGrpSpPr/>
            <p:nvPr/>
          </p:nvGrpSpPr>
          <p:grpSpPr>
            <a:xfrm>
              <a:off x="1393020" y="4562422"/>
              <a:ext cx="922048" cy="1257845"/>
              <a:chOff x="11596382" y="3794459"/>
              <a:chExt cx="1472215" cy="2008375"/>
            </a:xfrm>
          </p:grpSpPr>
          <p:sp>
            <p:nvSpPr>
              <p:cNvPr id="751" name="Google Shape;75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2" name="Google Shape;75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3" name="Google Shape;75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4" name="Google Shape;754;p55"/>
          <p:cNvGrpSpPr/>
          <p:nvPr/>
        </p:nvGrpSpPr>
        <p:grpSpPr>
          <a:xfrm>
            <a:off x="6184772" y="2816860"/>
            <a:ext cx="345768" cy="471692"/>
            <a:chOff x="1393020" y="4562422"/>
            <a:chExt cx="922048" cy="1257845"/>
          </a:xfrm>
        </p:grpSpPr>
        <p:grpSp>
          <p:nvGrpSpPr>
            <p:cNvPr id="755" name="Google Shape;755;p55"/>
            <p:cNvGrpSpPr/>
            <p:nvPr/>
          </p:nvGrpSpPr>
          <p:grpSpPr>
            <a:xfrm>
              <a:off x="1393020" y="4562422"/>
              <a:ext cx="922048" cy="1257845"/>
              <a:chOff x="11596382" y="3794459"/>
              <a:chExt cx="1472215" cy="2008375"/>
            </a:xfrm>
          </p:grpSpPr>
          <p:sp>
            <p:nvSpPr>
              <p:cNvPr id="756" name="Google Shape;75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7" name="Google Shape;75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8" name="Google Shape;75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9" name="Google Shape;759;p55"/>
          <p:cNvGrpSpPr/>
          <p:nvPr/>
        </p:nvGrpSpPr>
        <p:grpSpPr>
          <a:xfrm>
            <a:off x="3383762" y="3858616"/>
            <a:ext cx="345768" cy="471692"/>
            <a:chOff x="1393020" y="4562422"/>
            <a:chExt cx="922048" cy="1257845"/>
          </a:xfrm>
        </p:grpSpPr>
        <p:grpSp>
          <p:nvGrpSpPr>
            <p:cNvPr id="760" name="Google Shape;760;p55"/>
            <p:cNvGrpSpPr/>
            <p:nvPr/>
          </p:nvGrpSpPr>
          <p:grpSpPr>
            <a:xfrm>
              <a:off x="1393020" y="4562422"/>
              <a:ext cx="922048" cy="1257845"/>
              <a:chOff x="11596382" y="3794459"/>
              <a:chExt cx="1472215" cy="2008375"/>
            </a:xfrm>
          </p:grpSpPr>
          <p:sp>
            <p:nvSpPr>
              <p:cNvPr id="761" name="Google Shape;76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2" name="Google Shape;76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3" name="Google Shape;76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764" name="Google Shape;764;p55"/>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5" name="Google Shape;765;p55"/>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6" name="Google Shape;766;p55"/>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7" name="Google Shape;767;p55"/>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8" name="Google Shape;768;p55"/>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769"/>
        <p:cNvGrpSpPr/>
        <p:nvPr/>
      </p:nvGrpSpPr>
      <p:grpSpPr>
        <a:xfrm>
          <a:off x="0" y="0"/>
          <a:ext cx="0" cy="0"/>
          <a:chOff x="0" y="0"/>
          <a:chExt cx="0" cy="0"/>
        </a:xfrm>
      </p:grpSpPr>
      <p:sp>
        <p:nvSpPr>
          <p:cNvPr id="770" name="Google Shape;770;p56"/>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1" name="Google Shape;771;p56"/>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2" name="Google Shape;772;p56"/>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3" name="Google Shape;773;p56"/>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4" name="Google Shape;774;p56"/>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5" name="Google Shape;775;p56"/>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76" name="Google Shape;776;p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77" name="Google Shape;777;p56"/>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8" name="Google Shape;778;p56"/>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9" name="Google Shape;779;p56"/>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0" name="Google Shape;780;p56"/>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1" name="Google Shape;781;p56"/>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2" name="Google Shape;782;p56"/>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3" name="Google Shape;783;p56"/>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4" name="Google Shape;784;p56"/>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5" name="Google Shape;785;p56"/>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6" name="Google Shape;786;p56"/>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7" name="Google Shape;787;p56"/>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788"/>
        <p:cNvGrpSpPr/>
        <p:nvPr/>
      </p:nvGrpSpPr>
      <p:grpSpPr>
        <a:xfrm>
          <a:off x="0" y="0"/>
          <a:ext cx="0" cy="0"/>
          <a:chOff x="0" y="0"/>
          <a:chExt cx="0" cy="0"/>
        </a:xfrm>
      </p:grpSpPr>
      <p:sp>
        <p:nvSpPr>
          <p:cNvPr id="789" name="Google Shape;789;p57"/>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0" name="Google Shape;790;p57"/>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1" name="Google Shape;791;p57"/>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2" name="Google Shape;792;p57"/>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3" name="Google Shape;793;p57"/>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94" name="Google Shape;794;p57"/>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95" name="Google Shape;795;p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96" name="Google Shape;796;p57"/>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7" name="Google Shape;797;p57"/>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8" name="Google Shape;798;p57"/>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9" name="Google Shape;799;p57"/>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0" name="Google Shape;800;p57"/>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1" name="Google Shape;801;p57"/>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2" name="Google Shape;802;p57"/>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3" name="Google Shape;803;p57"/>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4" name="Google Shape;804;p57"/>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5" name="Google Shape;805;p57"/>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6" name="Google Shape;806;p57"/>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807"/>
        <p:cNvGrpSpPr/>
        <p:nvPr/>
      </p:nvGrpSpPr>
      <p:grpSpPr>
        <a:xfrm>
          <a:off x="0" y="0"/>
          <a:ext cx="0" cy="0"/>
          <a:chOff x="0" y="0"/>
          <a:chExt cx="0" cy="0"/>
        </a:xfrm>
      </p:grpSpPr>
      <p:sp>
        <p:nvSpPr>
          <p:cNvPr id="808" name="Google Shape;808;p58"/>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9" name="Google Shape;809;p58"/>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0" name="Google Shape;810;p58"/>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1" name="Google Shape;811;p58"/>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2" name="Google Shape;812;p58"/>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13" name="Google Shape;813;p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14" name="Google Shape;814;p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15" name="Google Shape;815;p58"/>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6" name="Google Shape;816;p58"/>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7" name="Google Shape;817;p58"/>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8" name="Google Shape;818;p58"/>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19" name="Google Shape;819;p58"/>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0" name="Google Shape;820;p58"/>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1" name="Google Shape;821;p58"/>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2" name="Google Shape;822;p58"/>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3" name="Google Shape;823;p58"/>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4" name="Google Shape;824;p58"/>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5" name="Google Shape;825;p58"/>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826"/>
        <p:cNvGrpSpPr/>
        <p:nvPr/>
      </p:nvGrpSpPr>
      <p:grpSpPr>
        <a:xfrm>
          <a:off x="0" y="0"/>
          <a:ext cx="0" cy="0"/>
          <a:chOff x="0" y="0"/>
          <a:chExt cx="0" cy="0"/>
        </a:xfrm>
      </p:grpSpPr>
      <p:pic>
        <p:nvPicPr>
          <p:cNvPr id="827" name="Google Shape;827;p5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828" name="Google Shape;828;p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29" name="Google Shape;829;p59"/>
          <p:cNvGrpSpPr/>
          <p:nvPr/>
        </p:nvGrpSpPr>
        <p:grpSpPr>
          <a:xfrm>
            <a:off x="8381796" y="4822425"/>
            <a:ext cx="537710" cy="158585"/>
            <a:chOff x="22351457" y="12859799"/>
            <a:chExt cx="1433894" cy="422893"/>
          </a:xfrm>
        </p:grpSpPr>
        <p:grpSp>
          <p:nvGrpSpPr>
            <p:cNvPr id="830" name="Google Shape;830;p59"/>
            <p:cNvGrpSpPr/>
            <p:nvPr/>
          </p:nvGrpSpPr>
          <p:grpSpPr>
            <a:xfrm>
              <a:off x="22351457" y="12859799"/>
              <a:ext cx="1379787" cy="422893"/>
              <a:chOff x="22351457" y="12859799"/>
              <a:chExt cx="1379787" cy="422893"/>
            </a:xfrm>
          </p:grpSpPr>
          <p:sp>
            <p:nvSpPr>
              <p:cNvPr id="831" name="Google Shape;831;p5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2" name="Google Shape;832;p5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33" name="Google Shape;833;p59"/>
              <p:cNvGrpSpPr/>
              <p:nvPr/>
            </p:nvGrpSpPr>
            <p:grpSpPr>
              <a:xfrm>
                <a:off x="23288552" y="12859801"/>
                <a:ext cx="442692" cy="422765"/>
                <a:chOff x="23288552" y="12859801"/>
                <a:chExt cx="442692" cy="422765"/>
              </a:xfrm>
            </p:grpSpPr>
            <p:grpSp>
              <p:nvGrpSpPr>
                <p:cNvPr id="834" name="Google Shape;834;p59"/>
                <p:cNvGrpSpPr/>
                <p:nvPr/>
              </p:nvGrpSpPr>
              <p:grpSpPr>
                <a:xfrm>
                  <a:off x="23288552" y="12859801"/>
                  <a:ext cx="442692" cy="422765"/>
                  <a:chOff x="23288552" y="12859801"/>
                  <a:chExt cx="442692" cy="422765"/>
                </a:xfrm>
              </p:grpSpPr>
              <p:sp>
                <p:nvSpPr>
                  <p:cNvPr id="835" name="Google Shape;835;p5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6" name="Google Shape;836;p5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7" name="Google Shape;837;p5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38" name="Google Shape;838;p5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9" name="Google Shape;839;p5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40" name="Google Shape;840;p59"/>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1" name="Google Shape;841;p59"/>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2" name="Google Shape;842;p59"/>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3" name="Google Shape;843;p59"/>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4" name="Google Shape;844;p59"/>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45" name="Google Shape;845;p59"/>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46" name="Google Shape;846;p59"/>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7" name="Google Shape;847;p59"/>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8" name="Google Shape;848;p59"/>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9" name="Google Shape;849;p59"/>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0" name="Google Shape;850;p59"/>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1" name="Google Shape;851;p59"/>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2" name="Google Shape;852;p59"/>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3" name="Google Shape;853;p59"/>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4" name="Google Shape;854;p59"/>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5" name="Google Shape;855;p59"/>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6" name="Google Shape;856;p59"/>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33_Custom Layout 2">
  <p:cSld name="33_Custom Layout_2">
    <p:bg>
      <p:bgPr>
        <a:gradFill>
          <a:gsLst>
            <a:gs pos="0">
              <a:srgbClr val="FF001A"/>
            </a:gs>
            <a:gs pos="70000">
              <a:srgbClr val="290051"/>
            </a:gs>
            <a:gs pos="100000">
              <a:srgbClr val="0C0024"/>
            </a:gs>
          </a:gsLst>
          <a:lin ang="13500032" scaled="0"/>
        </a:gradFill>
        <a:effectLst/>
      </p:bgPr>
    </p:bg>
    <p:spTree>
      <p:nvGrpSpPr>
        <p:cNvPr id="1" name="Shape 857"/>
        <p:cNvGrpSpPr/>
        <p:nvPr/>
      </p:nvGrpSpPr>
      <p:grpSpPr>
        <a:xfrm>
          <a:off x="0" y="0"/>
          <a:ext cx="0" cy="0"/>
          <a:chOff x="0" y="0"/>
          <a:chExt cx="0" cy="0"/>
        </a:xfrm>
      </p:grpSpPr>
      <p:sp>
        <p:nvSpPr>
          <p:cNvPr id="858" name="Google Shape;858;p60"/>
          <p:cNvSpPr>
            <a:spLocks noGrp="1"/>
          </p:cNvSpPr>
          <p:nvPr>
            <p:ph type="pic" idx="2"/>
          </p:nvPr>
        </p:nvSpPr>
        <p:spPr>
          <a:xfrm>
            <a:off x="3688920" y="-4612"/>
            <a:ext cx="4605600" cy="5144100"/>
          </a:xfrm>
          <a:prstGeom prst="rect">
            <a:avLst/>
          </a:prstGeom>
          <a:noFill/>
          <a:ln>
            <a:noFill/>
          </a:ln>
        </p:spPr>
      </p:sp>
      <p:pic>
        <p:nvPicPr>
          <p:cNvPr id="859" name="Google Shape;859;p60" title="corportae deck assets_slide 3 BG masked.png"/>
          <p:cNvPicPr preferRelativeResize="0"/>
          <p:nvPr/>
        </p:nvPicPr>
        <p:blipFill>
          <a:blip r:embed="rId2">
            <a:alphaModFix/>
          </a:blip>
          <a:stretch>
            <a:fillRect/>
          </a:stretch>
        </p:blipFill>
        <p:spPr>
          <a:xfrm>
            <a:off x="15317" y="-337"/>
            <a:ext cx="9143997" cy="5143504"/>
          </a:xfrm>
          <a:prstGeom prst="rect">
            <a:avLst/>
          </a:prstGeom>
          <a:noFill/>
          <a:ln>
            <a:noFill/>
          </a:ln>
        </p:spPr>
      </p:pic>
      <p:sp>
        <p:nvSpPr>
          <p:cNvPr id="860" name="Google Shape;860;p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61" name="Google Shape;861;p60"/>
          <p:cNvGrpSpPr/>
          <p:nvPr/>
        </p:nvGrpSpPr>
        <p:grpSpPr>
          <a:xfrm>
            <a:off x="8381796" y="4822425"/>
            <a:ext cx="537710" cy="158585"/>
            <a:chOff x="22351457" y="12859799"/>
            <a:chExt cx="1433894" cy="422893"/>
          </a:xfrm>
        </p:grpSpPr>
        <p:grpSp>
          <p:nvGrpSpPr>
            <p:cNvPr id="862" name="Google Shape;862;p60"/>
            <p:cNvGrpSpPr/>
            <p:nvPr/>
          </p:nvGrpSpPr>
          <p:grpSpPr>
            <a:xfrm>
              <a:off x="22351457" y="12859799"/>
              <a:ext cx="1379787" cy="422893"/>
              <a:chOff x="22351457" y="12859799"/>
              <a:chExt cx="1379787" cy="422893"/>
            </a:xfrm>
          </p:grpSpPr>
          <p:sp>
            <p:nvSpPr>
              <p:cNvPr id="863" name="Google Shape;863;p6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4" name="Google Shape;864;p6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65" name="Google Shape;865;p60"/>
              <p:cNvGrpSpPr/>
              <p:nvPr/>
            </p:nvGrpSpPr>
            <p:grpSpPr>
              <a:xfrm>
                <a:off x="23288552" y="12859801"/>
                <a:ext cx="442692" cy="422765"/>
                <a:chOff x="23288552" y="12859801"/>
                <a:chExt cx="442692" cy="422765"/>
              </a:xfrm>
            </p:grpSpPr>
            <p:grpSp>
              <p:nvGrpSpPr>
                <p:cNvPr id="866" name="Google Shape;866;p60"/>
                <p:cNvGrpSpPr/>
                <p:nvPr/>
              </p:nvGrpSpPr>
              <p:grpSpPr>
                <a:xfrm>
                  <a:off x="23288552" y="12859801"/>
                  <a:ext cx="442692" cy="422765"/>
                  <a:chOff x="23288552" y="12859801"/>
                  <a:chExt cx="442692" cy="422765"/>
                </a:xfrm>
              </p:grpSpPr>
              <p:sp>
                <p:nvSpPr>
                  <p:cNvPr id="867" name="Google Shape;867;p6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8" name="Google Shape;868;p6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9" name="Google Shape;869;p6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70" name="Google Shape;870;p6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71" name="Google Shape;871;p6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72" name="Google Shape;872;p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List of Learning">
  <p:cSld name="33_Custom Layout_1_1">
    <p:bg>
      <p:bgPr>
        <a:blipFill>
          <a:blip r:embed="rId2">
            <a:alphaModFix/>
          </a:blip>
          <a:stretch>
            <a:fillRect/>
          </a:stretch>
        </a:blipFill>
        <a:effectLst/>
      </p:bgPr>
    </p:bg>
    <p:spTree>
      <p:nvGrpSpPr>
        <p:cNvPr id="1" name="Shape 873"/>
        <p:cNvGrpSpPr/>
        <p:nvPr/>
      </p:nvGrpSpPr>
      <p:grpSpPr>
        <a:xfrm>
          <a:off x="0" y="0"/>
          <a:ext cx="0" cy="0"/>
          <a:chOff x="0" y="0"/>
          <a:chExt cx="0" cy="0"/>
        </a:xfrm>
      </p:grpSpPr>
      <p:sp>
        <p:nvSpPr>
          <p:cNvPr id="874" name="Google Shape;874;p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75" name="Google Shape;875;p61"/>
          <p:cNvGrpSpPr/>
          <p:nvPr/>
        </p:nvGrpSpPr>
        <p:grpSpPr>
          <a:xfrm>
            <a:off x="8381796" y="4822425"/>
            <a:ext cx="537710" cy="158585"/>
            <a:chOff x="22351457" y="12859799"/>
            <a:chExt cx="1433894" cy="422893"/>
          </a:xfrm>
        </p:grpSpPr>
        <p:grpSp>
          <p:nvGrpSpPr>
            <p:cNvPr id="876" name="Google Shape;876;p61"/>
            <p:cNvGrpSpPr/>
            <p:nvPr/>
          </p:nvGrpSpPr>
          <p:grpSpPr>
            <a:xfrm>
              <a:off x="22351457" y="12859799"/>
              <a:ext cx="1379787" cy="422893"/>
              <a:chOff x="22351457" y="12859799"/>
              <a:chExt cx="1379787" cy="422893"/>
            </a:xfrm>
          </p:grpSpPr>
          <p:sp>
            <p:nvSpPr>
              <p:cNvPr id="877" name="Google Shape;877;p6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78" name="Google Shape;878;p6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79" name="Google Shape;879;p61"/>
              <p:cNvGrpSpPr/>
              <p:nvPr/>
            </p:nvGrpSpPr>
            <p:grpSpPr>
              <a:xfrm>
                <a:off x="23288552" y="12859801"/>
                <a:ext cx="442692" cy="422765"/>
                <a:chOff x="23288552" y="12859801"/>
                <a:chExt cx="442692" cy="422765"/>
              </a:xfrm>
            </p:grpSpPr>
            <p:grpSp>
              <p:nvGrpSpPr>
                <p:cNvPr id="880" name="Google Shape;880;p61"/>
                <p:cNvGrpSpPr/>
                <p:nvPr/>
              </p:nvGrpSpPr>
              <p:grpSpPr>
                <a:xfrm>
                  <a:off x="23288552" y="12859801"/>
                  <a:ext cx="442692" cy="422765"/>
                  <a:chOff x="23288552" y="12859801"/>
                  <a:chExt cx="442692" cy="422765"/>
                </a:xfrm>
              </p:grpSpPr>
              <p:sp>
                <p:nvSpPr>
                  <p:cNvPr id="881" name="Google Shape;881;p6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82" name="Google Shape;882;p6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3" name="Google Shape;883;p6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84" name="Google Shape;884;p6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5" name="Google Shape;885;p6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86" name="Google Shape;886;p61"/>
          <p:cNvSpPr txBox="1">
            <a:spLocks noGrp="1"/>
          </p:cNvSpPr>
          <p:nvPr>
            <p:ph type="body" idx="1"/>
          </p:nvPr>
        </p:nvSpPr>
        <p:spPr>
          <a:xfrm>
            <a:off x="837903" y="1806544"/>
            <a:ext cx="4052100" cy="2638800"/>
          </a:xfrm>
          <a:prstGeom prst="rect">
            <a:avLst/>
          </a:prstGeom>
        </p:spPr>
        <p:txBody>
          <a:bodyPr spcFirstLastPara="1" wrap="square" lIns="0" tIns="0" rIns="0" bIns="0" anchor="t" anchorCtr="0">
            <a:noAutofit/>
          </a:bodyPr>
          <a:lstStyle>
            <a:lvl1pPr marL="457200" lvl="0" indent="-292100">
              <a:lnSpc>
                <a:spcPct val="100000"/>
              </a:lnSpc>
              <a:spcBef>
                <a:spcPts val="1900"/>
              </a:spcBef>
              <a:spcAft>
                <a:spcPts val="0"/>
              </a:spcAft>
              <a:buSzPts val="1000"/>
              <a:buChar char="●"/>
              <a:defRPr sz="1400"/>
            </a:lvl1pPr>
            <a:lvl2pPr marL="914400" lvl="1" indent="-292100">
              <a:lnSpc>
                <a:spcPct val="100000"/>
              </a:lnSpc>
              <a:spcBef>
                <a:spcPts val="1900"/>
              </a:spcBef>
              <a:spcAft>
                <a:spcPts val="0"/>
              </a:spcAft>
              <a:buSzPts val="1000"/>
              <a:buChar char="●"/>
              <a:defRPr sz="1400"/>
            </a:lvl2pPr>
            <a:lvl3pPr marL="1371600" lvl="2" indent="-292100">
              <a:lnSpc>
                <a:spcPct val="100000"/>
              </a:lnSpc>
              <a:spcBef>
                <a:spcPts val="1900"/>
              </a:spcBef>
              <a:spcAft>
                <a:spcPts val="0"/>
              </a:spcAft>
              <a:buSzPts val="1000"/>
              <a:buChar char="●"/>
              <a:defRPr sz="1400"/>
            </a:lvl3pPr>
            <a:lvl4pPr marL="1828800" lvl="3" indent="-292100">
              <a:lnSpc>
                <a:spcPct val="100000"/>
              </a:lnSpc>
              <a:spcBef>
                <a:spcPts val="1900"/>
              </a:spcBef>
              <a:spcAft>
                <a:spcPts val="0"/>
              </a:spcAft>
              <a:buSzPts val="1000"/>
              <a:buChar char="●"/>
              <a:defRPr sz="1400"/>
            </a:lvl4pPr>
            <a:lvl5pPr marL="2286000" lvl="4" indent="-292100">
              <a:lnSpc>
                <a:spcPct val="100000"/>
              </a:lnSpc>
              <a:spcBef>
                <a:spcPts val="1900"/>
              </a:spcBef>
              <a:spcAft>
                <a:spcPts val="0"/>
              </a:spcAft>
              <a:buSzPts val="1000"/>
              <a:buChar char="●"/>
              <a:defRPr sz="1400"/>
            </a:lvl5pPr>
            <a:lvl6pPr marL="2743200" lvl="5" indent="-228600">
              <a:lnSpc>
                <a:spcPct val="100000"/>
              </a:lnSpc>
              <a:spcBef>
                <a:spcPts val="1900"/>
              </a:spcBef>
              <a:spcAft>
                <a:spcPts val="0"/>
              </a:spcAft>
              <a:buNone/>
              <a:defRPr sz="100"/>
            </a:lvl6pPr>
            <a:lvl7pPr marL="3200400" lvl="6" indent="-228600">
              <a:lnSpc>
                <a:spcPct val="100000"/>
              </a:lnSpc>
              <a:spcBef>
                <a:spcPts val="1900"/>
              </a:spcBef>
              <a:spcAft>
                <a:spcPts val="0"/>
              </a:spcAft>
              <a:buNone/>
              <a:defRPr sz="100"/>
            </a:lvl7pPr>
            <a:lvl8pPr marL="3657600" lvl="7" indent="-228600">
              <a:lnSpc>
                <a:spcPct val="100000"/>
              </a:lnSpc>
              <a:spcBef>
                <a:spcPts val="1900"/>
              </a:spcBef>
              <a:spcAft>
                <a:spcPts val="0"/>
              </a:spcAft>
              <a:buNone/>
              <a:defRPr sz="100"/>
            </a:lvl8pPr>
            <a:lvl9pPr marL="4114800" lvl="8" indent="-228600">
              <a:lnSpc>
                <a:spcPct val="100000"/>
              </a:lnSpc>
              <a:spcBef>
                <a:spcPts val="1900"/>
              </a:spcBef>
              <a:spcAft>
                <a:spcPts val="1900"/>
              </a:spcAft>
              <a:buNone/>
              <a:defRPr sz="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887"/>
        <p:cNvGrpSpPr/>
        <p:nvPr/>
      </p:nvGrpSpPr>
      <p:grpSpPr>
        <a:xfrm>
          <a:off x="0" y="0"/>
          <a:ext cx="0" cy="0"/>
          <a:chOff x="0" y="0"/>
          <a:chExt cx="0" cy="0"/>
        </a:xfrm>
      </p:grpSpPr>
      <p:sp>
        <p:nvSpPr>
          <p:cNvPr id="888" name="Google Shape;888;p62"/>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9" name="Google Shape;889;p62"/>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0" name="Google Shape;890;p62"/>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1" name="Google Shape;891;p62"/>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2" name="Google Shape;892;p62"/>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3" name="Google Shape;893;p62"/>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4" name="Google Shape;894;p62"/>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5" name="Google Shape;895;p62"/>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6" name="Google Shape;896;p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97" name="Google Shape;897;p62"/>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8" name="Google Shape;898;p62"/>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899" name="Google Shape;899;p62"/>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0" name="Google Shape;900;p62"/>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901" name="Google Shape;901;p62"/>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2" name="Google Shape;902;p62"/>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903" name="Google Shape;903;p62"/>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4" name="Google Shape;904;p62"/>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905" name="Google Shape;905;p62"/>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906" name="Google Shape;906;p62"/>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907" name="Google Shape;907;p62"/>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908" name="Google Shape;908;p62"/>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909" name="Google Shape;909;p62"/>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0" name="Google Shape;910;p62"/>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1" name="Google Shape;911;p62"/>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2" name="Google Shape;912;p62"/>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3" name="Google Shape;913;p62"/>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4" name="Google Shape;914;p62"/>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5" name="Google Shape;915;p62"/>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6" name="Google Shape;916;p62"/>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917"/>
        <p:cNvGrpSpPr/>
        <p:nvPr/>
      </p:nvGrpSpPr>
      <p:grpSpPr>
        <a:xfrm>
          <a:off x="0" y="0"/>
          <a:ext cx="0" cy="0"/>
          <a:chOff x="0" y="0"/>
          <a:chExt cx="0" cy="0"/>
        </a:xfrm>
      </p:grpSpPr>
      <p:sp>
        <p:nvSpPr>
          <p:cNvPr id="918" name="Google Shape;918;p63"/>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9" name="Google Shape;919;p63"/>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0" name="Google Shape;920;p63"/>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1" name="Google Shape;921;p63"/>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2" name="Google Shape;922;p63"/>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3" name="Google Shape;923;p63"/>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4" name="Google Shape;924;p63"/>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25" name="Google Shape;925;p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926" name="Google Shape;926;p63"/>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927" name="Google Shape;927;p63"/>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28" name="Google Shape;928;p63"/>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29" name="Google Shape;929;p63"/>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30" name="Google Shape;930;p63"/>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31" name="Google Shape;931;p63"/>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32" name="Google Shape;932;p63"/>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33" name="Google Shape;933;p63"/>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934" name="Google Shape;934;p63"/>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35" name="Google Shape;935;p63"/>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6" name="Google Shape;936;p63"/>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7" name="Google Shape;937;p63"/>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8" name="Google Shape;938;p63"/>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9" name="Google Shape;939;p63"/>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40" name="Google Shape;940;p63"/>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941"/>
        <p:cNvGrpSpPr/>
        <p:nvPr/>
      </p:nvGrpSpPr>
      <p:grpSpPr>
        <a:xfrm>
          <a:off x="0" y="0"/>
          <a:ext cx="0" cy="0"/>
          <a:chOff x="0" y="0"/>
          <a:chExt cx="0" cy="0"/>
        </a:xfrm>
      </p:grpSpPr>
      <p:sp>
        <p:nvSpPr>
          <p:cNvPr id="942" name="Google Shape;942;p64"/>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3" name="Google Shape;943;p64"/>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4" name="Google Shape;944;p64"/>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5" name="Google Shape;945;p64"/>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6" name="Google Shape;946;p64"/>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7" name="Google Shape;947;p64"/>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8" name="Google Shape;948;p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49" name="Google Shape;949;p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50" name="Google Shape;950;p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51" name="Google Shape;951;p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52" name="Google Shape;952;p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53" name="Google Shape;953;p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54" name="Google Shape;954;p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55" name="Google Shape;955;p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56" name="Google Shape;956;p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957" name="Google Shape;957;p64"/>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8" name="Google Shape;958;p64"/>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9" name="Google Shape;959;p64"/>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0" name="Google Shape;960;p64"/>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1" name="Google Shape;961;p64"/>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2" name="Google Shape;962;p64"/>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3" name="Google Shape;963;p64"/>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964" name="Google Shape;964;p64"/>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965"/>
        <p:cNvGrpSpPr/>
        <p:nvPr/>
      </p:nvGrpSpPr>
      <p:grpSpPr>
        <a:xfrm>
          <a:off x="0" y="0"/>
          <a:ext cx="0" cy="0"/>
          <a:chOff x="0" y="0"/>
          <a:chExt cx="0" cy="0"/>
        </a:xfrm>
      </p:grpSpPr>
      <p:sp>
        <p:nvSpPr>
          <p:cNvPr id="966" name="Google Shape;966;p65"/>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67" name="Google Shape;967;p65"/>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968" name="Google Shape;968;p65"/>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969" name="Google Shape;969;p65"/>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70" name="Google Shape;970;p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71" name="Google Shape;971;p65"/>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972" name="Google Shape;972;p65"/>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973" name="Google Shape;973;p65"/>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974" name="Google Shape;974;p65"/>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975" name="Google Shape;975;p65"/>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976" name="Google Shape;976;p65"/>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977" name="Google Shape;977;p65"/>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978" name="Google Shape;978;p65"/>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979" name="Google Shape;979;p65"/>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980" name="Google Shape;980;p65"/>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981" name="Google Shape;981;p65"/>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982" name="Google Shape;982;p65"/>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983" name="Google Shape;983;p65"/>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984" name="Google Shape;984;p65"/>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5" name="Google Shape;985;p65"/>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6" name="Google Shape;986;p65"/>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7" name="Google Shape;987;p65"/>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8" name="Google Shape;988;p65"/>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9" name="Google Shape;989;p65"/>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0" name="Google Shape;990;p65"/>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1" name="Google Shape;991;p65"/>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2" name="Google Shape;992;p65"/>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3" name="Google Shape;993;p65"/>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4" name="Google Shape;994;p65"/>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5" name="Google Shape;995;p65"/>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6" name="Google Shape;996;p65"/>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997" name="Google Shape;997;p65"/>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998"/>
        <p:cNvGrpSpPr/>
        <p:nvPr/>
      </p:nvGrpSpPr>
      <p:grpSpPr>
        <a:xfrm>
          <a:off x="0" y="0"/>
          <a:ext cx="0" cy="0"/>
          <a:chOff x="0" y="0"/>
          <a:chExt cx="0" cy="0"/>
        </a:xfrm>
      </p:grpSpPr>
      <p:sp>
        <p:nvSpPr>
          <p:cNvPr id="999" name="Google Shape;999;p66"/>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00" name="Google Shape;1000;p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001" name="Google Shape;1001;p66"/>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1002" name="Google Shape;1002;p66"/>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1003" name="Google Shape;1003;p66"/>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1004" name="Google Shape;1004;p66"/>
          <p:cNvGrpSpPr/>
          <p:nvPr/>
        </p:nvGrpSpPr>
        <p:grpSpPr>
          <a:xfrm>
            <a:off x="8381796" y="4822425"/>
            <a:ext cx="537710" cy="158585"/>
            <a:chOff x="22351457" y="12859799"/>
            <a:chExt cx="1433894" cy="422893"/>
          </a:xfrm>
        </p:grpSpPr>
        <p:grpSp>
          <p:nvGrpSpPr>
            <p:cNvPr id="1005" name="Google Shape;1005;p66"/>
            <p:cNvGrpSpPr/>
            <p:nvPr/>
          </p:nvGrpSpPr>
          <p:grpSpPr>
            <a:xfrm>
              <a:off x="22351457" y="12859799"/>
              <a:ext cx="1379787" cy="422893"/>
              <a:chOff x="22351457" y="12859799"/>
              <a:chExt cx="1379787" cy="422893"/>
            </a:xfrm>
          </p:grpSpPr>
          <p:sp>
            <p:nvSpPr>
              <p:cNvPr id="1006" name="Google Shape;1006;p6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7" name="Google Shape;1007;p6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08" name="Google Shape;1008;p66"/>
              <p:cNvGrpSpPr/>
              <p:nvPr/>
            </p:nvGrpSpPr>
            <p:grpSpPr>
              <a:xfrm>
                <a:off x="23288552" y="12859801"/>
                <a:ext cx="442692" cy="422765"/>
                <a:chOff x="23288552" y="12859801"/>
                <a:chExt cx="442692" cy="422765"/>
              </a:xfrm>
            </p:grpSpPr>
            <p:grpSp>
              <p:nvGrpSpPr>
                <p:cNvPr id="1009" name="Google Shape;1009;p66"/>
                <p:cNvGrpSpPr/>
                <p:nvPr/>
              </p:nvGrpSpPr>
              <p:grpSpPr>
                <a:xfrm>
                  <a:off x="23288552" y="12859801"/>
                  <a:ext cx="442692" cy="422765"/>
                  <a:chOff x="23288552" y="12859801"/>
                  <a:chExt cx="442692" cy="422765"/>
                </a:xfrm>
              </p:grpSpPr>
              <p:sp>
                <p:nvSpPr>
                  <p:cNvPr id="1010" name="Google Shape;1010;p6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1" name="Google Shape;1011;p6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2" name="Google Shape;1012;p6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13" name="Google Shape;1013;p6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4" name="Google Shape;1014;p6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015" name="Google Shape;1015;p66"/>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6" name="Google Shape;1016;p66"/>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7" name="Google Shape;1017;p66"/>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8" name="Google Shape;1018;p66"/>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9" name="Google Shape;1019;p66"/>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0" name="Google Shape;1020;p66"/>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1021"/>
        <p:cNvGrpSpPr/>
        <p:nvPr/>
      </p:nvGrpSpPr>
      <p:grpSpPr>
        <a:xfrm>
          <a:off x="0" y="0"/>
          <a:ext cx="0" cy="0"/>
          <a:chOff x="0" y="0"/>
          <a:chExt cx="0" cy="0"/>
        </a:xfrm>
      </p:grpSpPr>
      <p:sp>
        <p:nvSpPr>
          <p:cNvPr id="1022" name="Google Shape;1022;p67"/>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23" name="Google Shape;1023;p67"/>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24" name="Google Shape;1024;p67"/>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25" name="Google Shape;1025;p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26" name="Google Shape;1026;p67"/>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1027" name="Google Shape;1027;p67"/>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1028" name="Google Shape;1028;p67"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1029" name="Google Shape;1029;p67"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1030" name="Google Shape;1030;p67"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1031" name="Google Shape;1031;p67"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1032" name="Google Shape;1032;p67"/>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3" name="Google Shape;1033;p67"/>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4" name="Google Shape;1034;p67"/>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5" name="Google Shape;1035;p67"/>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6" name="Google Shape;1036;p67"/>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7" name="Google Shape;1037;p67"/>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8" name="Google Shape;1038;p67"/>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9" name="Google Shape;1039;p67"/>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0" name="Google Shape;1040;p67"/>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041" name="Google Shape;1041;p67"/>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2" name="Google Shape;1042;p67"/>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3" name="Google Shape;1043;p67"/>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4" name="Google Shape;1044;p67"/>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5" name="Google Shape;1045;p67"/>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1046"/>
        <p:cNvGrpSpPr/>
        <p:nvPr/>
      </p:nvGrpSpPr>
      <p:grpSpPr>
        <a:xfrm>
          <a:off x="0" y="0"/>
          <a:ext cx="0" cy="0"/>
          <a:chOff x="0" y="0"/>
          <a:chExt cx="0" cy="0"/>
        </a:xfrm>
      </p:grpSpPr>
      <p:sp>
        <p:nvSpPr>
          <p:cNvPr id="1047" name="Google Shape;1047;p68"/>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048" name="Google Shape;1048;p68"/>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49" name="Google Shape;1049;p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050" name="Google Shape;1050;p68"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1051" name="Google Shape;1051;p68"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1052" name="Google Shape;1052;p68"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1053" name="Google Shape;1053;p68"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1054" name="Google Shape;1054;p68"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1055" name="Google Shape;1055;p68"/>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6" name="Google Shape;1056;p68"/>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1057" name="Google Shape;1057;p68"/>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8" name="Google Shape;1058;p68"/>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9" name="Google Shape;1059;p68"/>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0" name="Google Shape;1060;p68"/>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1" name="Google Shape;1061;p68"/>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2" name="Google Shape;1062;p68"/>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3" name="Google Shape;1063;p68"/>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4" name="Google Shape;1064;p68"/>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5" name="Google Shape;1065;p68"/>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6" name="Google Shape;1066;p68"/>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7" name="Google Shape;1067;p68"/>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8" name="Google Shape;1068;p68"/>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9" name="Google Shape;1069;p68"/>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1070"/>
        <p:cNvGrpSpPr/>
        <p:nvPr/>
      </p:nvGrpSpPr>
      <p:grpSpPr>
        <a:xfrm>
          <a:off x="0" y="0"/>
          <a:ext cx="0" cy="0"/>
          <a:chOff x="0" y="0"/>
          <a:chExt cx="0" cy="0"/>
        </a:xfrm>
      </p:grpSpPr>
      <p:sp>
        <p:nvSpPr>
          <p:cNvPr id="1071" name="Google Shape;1071;p69"/>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2" name="Google Shape;1072;p69"/>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3" name="Google Shape;1073;p69"/>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4" name="Google Shape;1074;p69"/>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5" name="Google Shape;1075;p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76" name="Google Shape;1076;p69"/>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077" name="Google Shape;1077;p69"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1078" name="Google Shape;1078;p69"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1079" name="Google Shape;1079;p69"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1080" name="Google Shape;1080;p69"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1081" name="Google Shape;1081;p69"/>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1082" name="Google Shape;1082;p69"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1083" name="Google Shape;1083;p69"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1084" name="Google Shape;1084;p69"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1085" name="Google Shape;1085;p69"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1086" name="Google Shape;1086;p69"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1087" name="Google Shape;1087;p69"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1088" name="Google Shape;1088;p69"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1089" name="Google Shape;1089;p69"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1090" name="Google Shape;1090;p69"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1091" name="Google Shape;1091;p69"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1092" name="Google Shape;1092;p69"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1093" name="Google Shape;1093;p69"/>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4" name="Google Shape;1094;p69"/>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5" name="Google Shape;1095;p69"/>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6" name="Google Shape;1096;p69"/>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7" name="Google Shape;1097;p69"/>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98" name="Google Shape;1098;p69"/>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099" name="Google Shape;1099;p69"/>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0" name="Google Shape;1100;p69"/>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1" name="Google Shape;1101;p69"/>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2" name="Google Shape;1102;p69"/>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3" name="Google Shape;1103;p69"/>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4" name="Google Shape;1104;p69"/>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1105" name="Google Shape;1105;p69"/>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1106" name="Google Shape;1106;p69"/>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7" name="Google Shape;1107;p69"/>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8" name="Google Shape;1108;p69"/>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9" name="Google Shape;1109;p69"/>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0" name="Google Shape;1110;p69"/>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1" name="Google Shape;1111;p69"/>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2" name="Google Shape;1112;p69"/>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3" name="Google Shape;1113;p69"/>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4" name="Google Shape;1114;p69"/>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5" name="Google Shape;1115;p69"/>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6" name="Google Shape;1116;p69"/>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7" name="Google Shape;1117;p69"/>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1118"/>
        <p:cNvGrpSpPr/>
        <p:nvPr/>
      </p:nvGrpSpPr>
      <p:grpSpPr>
        <a:xfrm>
          <a:off x="0" y="0"/>
          <a:ext cx="0" cy="0"/>
          <a:chOff x="0" y="0"/>
          <a:chExt cx="0" cy="0"/>
        </a:xfrm>
      </p:grpSpPr>
      <p:sp>
        <p:nvSpPr>
          <p:cNvPr id="1119" name="Google Shape;1119;p70"/>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0" name="Google Shape;1120;p70"/>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1" name="Google Shape;1121;p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22" name="Google Shape;1122;p70"/>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123" name="Google Shape;1123;p70"/>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1124" name="Google Shape;1124;p70"/>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1125" name="Google Shape;1125;p70"/>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6" name="Google Shape;1126;p70"/>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127" name="Google Shape;1127;p70"/>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28" name="Google Shape;1128;p70"/>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9" name="Google Shape;1129;p70"/>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0" name="Google Shape;1130;p70"/>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1" name="Google Shape;1131;p70"/>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2" name="Google Shape;1132;p70"/>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3" name="Google Shape;1133;p70"/>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4" name="Google Shape;1134;p70"/>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5" name="Google Shape;1135;p70"/>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6" name="Google Shape;1136;p70"/>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7" name="Google Shape;1137;p70"/>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8" name="Google Shape;1138;p70"/>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9" name="Google Shape;1139;p70"/>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40" name="Google Shape;1140;p70"/>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1" name="Google Shape;1141;p70"/>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2" name="Google Shape;1142;p70"/>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3" name="Google Shape;1143;p70"/>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4" name="Google Shape;1144;p70"/>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1145" name="Google Shape;1145;p70"/>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1146"/>
        <p:cNvGrpSpPr/>
        <p:nvPr/>
      </p:nvGrpSpPr>
      <p:grpSpPr>
        <a:xfrm>
          <a:off x="0" y="0"/>
          <a:ext cx="0" cy="0"/>
          <a:chOff x="0" y="0"/>
          <a:chExt cx="0" cy="0"/>
        </a:xfrm>
      </p:grpSpPr>
      <p:sp>
        <p:nvSpPr>
          <p:cNvPr id="1147" name="Google Shape;1147;p71"/>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48" name="Google Shape;1148;p71"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1149" name="Google Shape;1149;p71"/>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0" name="Google Shape;1150;p71"/>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1" name="Google Shape;1151;p71"/>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2" name="Google Shape;1152;p71"/>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53" name="Google Shape;1153;p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54" name="Google Shape;1154;p71"/>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155" name="Google Shape;1155;p71"/>
          <p:cNvSpPr>
            <a:spLocks noGrp="1"/>
          </p:cNvSpPr>
          <p:nvPr>
            <p:ph type="pic" idx="2"/>
          </p:nvPr>
        </p:nvSpPr>
        <p:spPr>
          <a:xfrm>
            <a:off x="477378" y="1343025"/>
            <a:ext cx="1936800" cy="1228800"/>
          </a:xfrm>
          <a:prstGeom prst="rect">
            <a:avLst/>
          </a:prstGeom>
          <a:noFill/>
          <a:ln>
            <a:noFill/>
          </a:ln>
        </p:spPr>
      </p:sp>
      <p:sp>
        <p:nvSpPr>
          <p:cNvPr id="1156" name="Google Shape;1156;p71"/>
          <p:cNvSpPr>
            <a:spLocks noGrp="1"/>
          </p:cNvSpPr>
          <p:nvPr>
            <p:ph type="pic" idx="3"/>
          </p:nvPr>
        </p:nvSpPr>
        <p:spPr>
          <a:xfrm>
            <a:off x="2517546" y="1343025"/>
            <a:ext cx="1936800" cy="1228800"/>
          </a:xfrm>
          <a:prstGeom prst="rect">
            <a:avLst/>
          </a:prstGeom>
          <a:noFill/>
          <a:ln>
            <a:noFill/>
          </a:ln>
        </p:spPr>
      </p:sp>
      <p:sp>
        <p:nvSpPr>
          <p:cNvPr id="1157" name="Google Shape;1157;p71"/>
          <p:cNvSpPr>
            <a:spLocks noGrp="1"/>
          </p:cNvSpPr>
          <p:nvPr>
            <p:ph type="pic" idx="4"/>
          </p:nvPr>
        </p:nvSpPr>
        <p:spPr>
          <a:xfrm>
            <a:off x="477378" y="3188033"/>
            <a:ext cx="1936800" cy="1305300"/>
          </a:xfrm>
          <a:prstGeom prst="rect">
            <a:avLst/>
          </a:prstGeom>
          <a:noFill/>
          <a:ln>
            <a:noFill/>
          </a:ln>
        </p:spPr>
      </p:sp>
      <p:sp>
        <p:nvSpPr>
          <p:cNvPr id="1158" name="Google Shape;1158;p71"/>
          <p:cNvSpPr>
            <a:spLocks noGrp="1"/>
          </p:cNvSpPr>
          <p:nvPr>
            <p:ph type="pic" idx="5"/>
          </p:nvPr>
        </p:nvSpPr>
        <p:spPr>
          <a:xfrm>
            <a:off x="2517546" y="3188033"/>
            <a:ext cx="1936800" cy="1305300"/>
          </a:xfrm>
          <a:prstGeom prst="rect">
            <a:avLst/>
          </a:prstGeom>
          <a:noFill/>
          <a:ln>
            <a:noFill/>
          </a:ln>
        </p:spPr>
      </p:sp>
      <p:sp>
        <p:nvSpPr>
          <p:cNvPr id="1159" name="Google Shape;1159;p71"/>
          <p:cNvSpPr>
            <a:spLocks noGrp="1"/>
          </p:cNvSpPr>
          <p:nvPr>
            <p:ph type="pic" idx="6"/>
          </p:nvPr>
        </p:nvSpPr>
        <p:spPr>
          <a:xfrm>
            <a:off x="7471390" y="1028700"/>
            <a:ext cx="1259100" cy="1600200"/>
          </a:xfrm>
          <a:prstGeom prst="rect">
            <a:avLst/>
          </a:prstGeom>
          <a:noFill/>
          <a:ln>
            <a:noFill/>
          </a:ln>
        </p:spPr>
      </p:sp>
      <p:sp>
        <p:nvSpPr>
          <p:cNvPr id="1160" name="Google Shape;1160;p71"/>
          <p:cNvSpPr>
            <a:spLocks noGrp="1"/>
          </p:cNvSpPr>
          <p:nvPr>
            <p:ph type="pic" idx="7"/>
          </p:nvPr>
        </p:nvSpPr>
        <p:spPr>
          <a:xfrm>
            <a:off x="6564252" y="1028700"/>
            <a:ext cx="816000" cy="1600200"/>
          </a:xfrm>
          <a:prstGeom prst="rect">
            <a:avLst/>
          </a:prstGeom>
          <a:noFill/>
          <a:ln>
            <a:noFill/>
          </a:ln>
        </p:spPr>
      </p:sp>
      <p:pic>
        <p:nvPicPr>
          <p:cNvPr id="1161" name="Google Shape;1161;p71"/>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1162" name="Google Shape;1162;p71"/>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3" name="Google Shape;1163;p71"/>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4" name="Google Shape;1164;p71"/>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5" name="Google Shape;1165;p71"/>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1166"/>
        <p:cNvGrpSpPr/>
        <p:nvPr/>
      </p:nvGrpSpPr>
      <p:grpSpPr>
        <a:xfrm>
          <a:off x="0" y="0"/>
          <a:ext cx="0" cy="0"/>
          <a:chOff x="0" y="0"/>
          <a:chExt cx="0" cy="0"/>
        </a:xfrm>
      </p:grpSpPr>
      <p:sp>
        <p:nvSpPr>
          <p:cNvPr id="1167" name="Google Shape;1167;p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68" name="Google Shape;1168;p72"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1169" name="Google Shape;1169;p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0" name="Google Shape;1170;p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1" name="Google Shape;1171;p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2" name="Google Shape;1172;p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73" name="Google Shape;1173;p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74" name="Google Shape;1174;p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1175" name="Google Shape;1175;p72"/>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1176" name="Google Shape;1176;p72"/>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7" name="Google Shape;1177;p72"/>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8" name="Google Shape;1178;p72"/>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9" name="Google Shape;1179;p72"/>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80"/>
        <p:cNvGrpSpPr/>
        <p:nvPr/>
      </p:nvGrpSpPr>
      <p:grpSpPr>
        <a:xfrm>
          <a:off x="0" y="0"/>
          <a:ext cx="0" cy="0"/>
          <a:chOff x="0" y="0"/>
          <a:chExt cx="0" cy="0"/>
        </a:xfrm>
      </p:grpSpPr>
      <p:sp>
        <p:nvSpPr>
          <p:cNvPr id="1181" name="Google Shape;1181;p73"/>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2" name="Google Shape;1182;p73"/>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3" name="Google Shape;1183;p73"/>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84" name="Google Shape;1184;p73"/>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85" name="Google Shape;1185;p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86" name="Google Shape;1186;p73"/>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1187" name="Google Shape;1187;p73"/>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1188" name="Google Shape;1188;p73"/>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1189" name="Google Shape;1189;p73"/>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1190" name="Google Shape;1190;p73"/>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1191" name="Google Shape;1191;p73"/>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1192" name="Google Shape;1192;p73"/>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3" name="Google Shape;1193;p73"/>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4" name="Google Shape;1194;p73"/>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5" name="Google Shape;1195;p73"/>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6" name="Google Shape;1196;p73"/>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7" name="Google Shape;1197;p73"/>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8" name="Google Shape;1198;p73"/>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9" name="Google Shape;1199;p73"/>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00" name="Google Shape;1200;p73"/>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201"/>
        <p:cNvGrpSpPr/>
        <p:nvPr/>
      </p:nvGrpSpPr>
      <p:grpSpPr>
        <a:xfrm>
          <a:off x="0" y="0"/>
          <a:ext cx="0" cy="0"/>
          <a:chOff x="0" y="0"/>
          <a:chExt cx="0" cy="0"/>
        </a:xfrm>
      </p:grpSpPr>
      <p:sp>
        <p:nvSpPr>
          <p:cNvPr id="1202" name="Google Shape;1202;p74"/>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03" name="Google Shape;1203;p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204" name="Google Shape;1204;p74"/>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1205" name="Google Shape;1205;p74"/>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1206" name="Google Shape;1206;p74"/>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1207" name="Google Shape;1207;p74"/>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1208" name="Google Shape;1208;p74"/>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1209" name="Google Shape;1209;p74"/>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1210" name="Google Shape;1210;p74"/>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1" name="Google Shape;1211;p74"/>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2" name="Google Shape;1212;p74"/>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3" name="Google Shape;1213;p74"/>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4" name="Google Shape;1214;p74"/>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5" name="Google Shape;1215;p74"/>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6" name="Google Shape;1216;p74"/>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7" name="Google Shape;1217;p74"/>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8" name="Google Shape;1218;p74"/>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9" name="Google Shape;1219;p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220"/>
        <p:cNvGrpSpPr/>
        <p:nvPr/>
      </p:nvGrpSpPr>
      <p:grpSpPr>
        <a:xfrm>
          <a:off x="0" y="0"/>
          <a:ext cx="0" cy="0"/>
          <a:chOff x="0" y="0"/>
          <a:chExt cx="0" cy="0"/>
        </a:xfrm>
      </p:grpSpPr>
      <p:sp>
        <p:nvSpPr>
          <p:cNvPr id="1221" name="Google Shape;1221;p75"/>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22" name="Google Shape;1222;p75"/>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3" name="Google Shape;1223;p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4" name="Google Shape;1224;p75"/>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1225"/>
        <p:cNvGrpSpPr/>
        <p:nvPr/>
      </p:nvGrpSpPr>
      <p:grpSpPr>
        <a:xfrm>
          <a:off x="0" y="0"/>
          <a:ext cx="0" cy="0"/>
          <a:chOff x="0" y="0"/>
          <a:chExt cx="0" cy="0"/>
        </a:xfrm>
      </p:grpSpPr>
      <p:sp>
        <p:nvSpPr>
          <p:cNvPr id="1226" name="Google Shape;1226;p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7" name="Google Shape;1227;p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8" name="Google Shape;1228;p76"/>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29" name="Google Shape;1229;p76"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30" name="Google Shape;1230;p76"/>
          <p:cNvSpPr>
            <a:spLocks noGrp="1"/>
          </p:cNvSpPr>
          <p:nvPr>
            <p:ph type="pic" idx="2"/>
          </p:nvPr>
        </p:nvSpPr>
        <p:spPr>
          <a:xfrm>
            <a:off x="4149978" y="1378744"/>
            <a:ext cx="4497600" cy="2767200"/>
          </a:xfrm>
          <a:prstGeom prst="rect">
            <a:avLst/>
          </a:prstGeom>
          <a:noFill/>
          <a:ln>
            <a:noFill/>
          </a:ln>
        </p:spPr>
      </p:sp>
      <p:sp>
        <p:nvSpPr>
          <p:cNvPr id="1231" name="Google Shape;1231;p76"/>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1232"/>
        <p:cNvGrpSpPr/>
        <p:nvPr/>
      </p:nvGrpSpPr>
      <p:grpSpPr>
        <a:xfrm>
          <a:off x="0" y="0"/>
          <a:ext cx="0" cy="0"/>
          <a:chOff x="0" y="0"/>
          <a:chExt cx="0" cy="0"/>
        </a:xfrm>
      </p:grpSpPr>
      <p:sp>
        <p:nvSpPr>
          <p:cNvPr id="1233" name="Google Shape;1233;p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34" name="Google Shape;1234;p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35" name="Google Shape;1235;p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36" name="Google Shape;1236;p77"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1237" name="Google Shape;1237;p77"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1238" name="Google Shape;1238;p77"/>
          <p:cNvSpPr>
            <a:spLocks noGrp="1"/>
          </p:cNvSpPr>
          <p:nvPr>
            <p:ph type="pic" idx="2"/>
          </p:nvPr>
        </p:nvSpPr>
        <p:spPr>
          <a:xfrm>
            <a:off x="5539980" y="842963"/>
            <a:ext cx="1726800" cy="3743400"/>
          </a:xfrm>
          <a:prstGeom prst="roundRect">
            <a:avLst>
              <a:gd name="adj" fmla="val 10452"/>
            </a:avLst>
          </a:prstGeom>
          <a:noFill/>
          <a:ln>
            <a:noFill/>
          </a:ln>
        </p:spPr>
      </p:sp>
      <p:sp>
        <p:nvSpPr>
          <p:cNvPr id="1239" name="Google Shape;1239;p77"/>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1240"/>
        <p:cNvGrpSpPr/>
        <p:nvPr/>
      </p:nvGrpSpPr>
      <p:grpSpPr>
        <a:xfrm>
          <a:off x="0" y="0"/>
          <a:ext cx="0" cy="0"/>
          <a:chOff x="0" y="0"/>
          <a:chExt cx="0" cy="0"/>
        </a:xfrm>
      </p:grpSpPr>
      <p:pic>
        <p:nvPicPr>
          <p:cNvPr id="1241" name="Google Shape;1241;p7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242" name="Google Shape;1242;p78"/>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43" name="Google Shape;1243;p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44" name="Google Shape;1244;p78"/>
          <p:cNvGrpSpPr/>
          <p:nvPr/>
        </p:nvGrpSpPr>
        <p:grpSpPr>
          <a:xfrm>
            <a:off x="8381796" y="4822425"/>
            <a:ext cx="537710" cy="158585"/>
            <a:chOff x="22351457" y="12859799"/>
            <a:chExt cx="1433894" cy="422893"/>
          </a:xfrm>
        </p:grpSpPr>
        <p:grpSp>
          <p:nvGrpSpPr>
            <p:cNvPr id="1245" name="Google Shape;1245;p78"/>
            <p:cNvGrpSpPr/>
            <p:nvPr/>
          </p:nvGrpSpPr>
          <p:grpSpPr>
            <a:xfrm>
              <a:off x="22351457" y="12859799"/>
              <a:ext cx="1379787" cy="422893"/>
              <a:chOff x="22351457" y="12859799"/>
              <a:chExt cx="1379787" cy="422893"/>
            </a:xfrm>
          </p:grpSpPr>
          <p:sp>
            <p:nvSpPr>
              <p:cNvPr id="1246" name="Google Shape;1246;p7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7" name="Google Shape;1247;p7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48" name="Google Shape;1248;p78"/>
              <p:cNvGrpSpPr/>
              <p:nvPr/>
            </p:nvGrpSpPr>
            <p:grpSpPr>
              <a:xfrm>
                <a:off x="23288552" y="12859801"/>
                <a:ext cx="442692" cy="422765"/>
                <a:chOff x="23288552" y="12859801"/>
                <a:chExt cx="442692" cy="422765"/>
              </a:xfrm>
            </p:grpSpPr>
            <p:grpSp>
              <p:nvGrpSpPr>
                <p:cNvPr id="1249" name="Google Shape;1249;p78"/>
                <p:cNvGrpSpPr/>
                <p:nvPr/>
              </p:nvGrpSpPr>
              <p:grpSpPr>
                <a:xfrm>
                  <a:off x="23288552" y="12859801"/>
                  <a:ext cx="442692" cy="422765"/>
                  <a:chOff x="23288552" y="12859801"/>
                  <a:chExt cx="442692" cy="422765"/>
                </a:xfrm>
              </p:grpSpPr>
              <p:sp>
                <p:nvSpPr>
                  <p:cNvPr id="1250" name="Google Shape;1250;p7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1" name="Google Shape;1251;p7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2" name="Google Shape;1252;p7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53" name="Google Shape;1253;p7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4" name="Google Shape;1254;p7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55" name="Google Shape;1255;p78"/>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56" name="Google Shape;1256;p78"/>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57" name="Google Shape;1257;p7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1258" name="Google Shape;1258;p78"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59" name="Google Shape;1259;p78"/>
          <p:cNvSpPr>
            <a:spLocks noGrp="1"/>
          </p:cNvSpPr>
          <p:nvPr>
            <p:ph type="pic" idx="2"/>
          </p:nvPr>
        </p:nvSpPr>
        <p:spPr>
          <a:xfrm>
            <a:off x="4149978" y="1378744"/>
            <a:ext cx="4497600" cy="2767200"/>
          </a:xfrm>
          <a:prstGeom prst="rect">
            <a:avLst/>
          </a:prstGeom>
          <a:noFill/>
          <a:ln>
            <a:noFill/>
          </a:ln>
        </p:spPr>
      </p:sp>
      <p:sp>
        <p:nvSpPr>
          <p:cNvPr id="1260" name="Google Shape;1260;p78"/>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1261"/>
        <p:cNvGrpSpPr/>
        <p:nvPr/>
      </p:nvGrpSpPr>
      <p:grpSpPr>
        <a:xfrm>
          <a:off x="0" y="0"/>
          <a:ext cx="0" cy="0"/>
          <a:chOff x="0" y="0"/>
          <a:chExt cx="0" cy="0"/>
        </a:xfrm>
      </p:grpSpPr>
      <p:pic>
        <p:nvPicPr>
          <p:cNvPr id="1262" name="Google Shape;1262;p79"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1263" name="Google Shape;1263;p79"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1264" name="Google Shape;1264;p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65" name="Google Shape;1265;p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66" name="Google Shape;1266;p79"/>
          <p:cNvGrpSpPr/>
          <p:nvPr/>
        </p:nvGrpSpPr>
        <p:grpSpPr>
          <a:xfrm>
            <a:off x="8381796" y="4822425"/>
            <a:ext cx="537710" cy="158585"/>
            <a:chOff x="22351457" y="12859799"/>
            <a:chExt cx="1433894" cy="422893"/>
          </a:xfrm>
        </p:grpSpPr>
        <p:grpSp>
          <p:nvGrpSpPr>
            <p:cNvPr id="1267" name="Google Shape;1267;p79"/>
            <p:cNvGrpSpPr/>
            <p:nvPr/>
          </p:nvGrpSpPr>
          <p:grpSpPr>
            <a:xfrm>
              <a:off x="22351457" y="12859799"/>
              <a:ext cx="1379787" cy="422893"/>
              <a:chOff x="22351457" y="12859799"/>
              <a:chExt cx="1379787" cy="422893"/>
            </a:xfrm>
          </p:grpSpPr>
          <p:sp>
            <p:nvSpPr>
              <p:cNvPr id="1268" name="Google Shape;1268;p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9" name="Google Shape;1269;p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70" name="Google Shape;1270;p79"/>
              <p:cNvGrpSpPr/>
              <p:nvPr/>
            </p:nvGrpSpPr>
            <p:grpSpPr>
              <a:xfrm>
                <a:off x="23288552" y="12859801"/>
                <a:ext cx="442692" cy="422765"/>
                <a:chOff x="23288552" y="12859801"/>
                <a:chExt cx="442692" cy="422765"/>
              </a:xfrm>
            </p:grpSpPr>
            <p:grpSp>
              <p:nvGrpSpPr>
                <p:cNvPr id="1271" name="Google Shape;1271;p79"/>
                <p:cNvGrpSpPr/>
                <p:nvPr/>
              </p:nvGrpSpPr>
              <p:grpSpPr>
                <a:xfrm>
                  <a:off x="23288552" y="12859801"/>
                  <a:ext cx="442692" cy="422765"/>
                  <a:chOff x="23288552" y="12859801"/>
                  <a:chExt cx="442692" cy="422765"/>
                </a:xfrm>
              </p:grpSpPr>
              <p:sp>
                <p:nvSpPr>
                  <p:cNvPr id="1272" name="Google Shape;1272;p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73" name="Google Shape;1273;p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4" name="Google Shape;1274;p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75" name="Google Shape;1275;p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6" name="Google Shape;1276;p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77" name="Google Shape;1277;p79"/>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8" name="Google Shape;1278;p79"/>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79" name="Google Shape;1279;p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280" name="Google Shape;1280;p79"/>
          <p:cNvSpPr>
            <a:spLocks noGrp="1"/>
          </p:cNvSpPr>
          <p:nvPr>
            <p:ph type="pic" idx="2"/>
          </p:nvPr>
        </p:nvSpPr>
        <p:spPr>
          <a:xfrm>
            <a:off x="5591478" y="926991"/>
            <a:ext cx="1622400" cy="3592800"/>
          </a:xfrm>
          <a:prstGeom prst="roundRect">
            <a:avLst>
              <a:gd name="adj" fmla="val 10452"/>
            </a:avLst>
          </a:prstGeom>
          <a:noFill/>
          <a:ln>
            <a:noFill/>
          </a:ln>
        </p:spPr>
      </p:sp>
      <p:sp>
        <p:nvSpPr>
          <p:cNvPr id="1281" name="Google Shape;1281;p79"/>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1282"/>
        <p:cNvGrpSpPr/>
        <p:nvPr/>
      </p:nvGrpSpPr>
      <p:grpSpPr>
        <a:xfrm>
          <a:off x="0" y="0"/>
          <a:ext cx="0" cy="0"/>
          <a:chOff x="0" y="0"/>
          <a:chExt cx="0" cy="0"/>
        </a:xfrm>
      </p:grpSpPr>
      <p:sp>
        <p:nvSpPr>
          <p:cNvPr id="1283" name="Google Shape;1283;p80"/>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84" name="Google Shape;1284;p80"/>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85" name="Google Shape;1285;p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6" name="Google Shape;1286;p80"/>
          <p:cNvSpPr>
            <a:spLocks noGrp="1"/>
          </p:cNvSpPr>
          <p:nvPr>
            <p:ph type="pic" idx="2"/>
          </p:nvPr>
        </p:nvSpPr>
        <p:spPr>
          <a:xfrm>
            <a:off x="4049979" y="1050131"/>
            <a:ext cx="4778700" cy="3503400"/>
          </a:xfrm>
          <a:prstGeom prst="roundRect">
            <a:avLst>
              <a:gd name="adj" fmla="val 2712"/>
            </a:avLst>
          </a:prstGeom>
          <a:noFill/>
          <a:ln>
            <a:noFill/>
          </a:ln>
        </p:spPr>
      </p:sp>
      <p:sp>
        <p:nvSpPr>
          <p:cNvPr id="1287" name="Google Shape;1287;p80"/>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288" name="Google Shape;1288;p80"/>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1289"/>
        <p:cNvGrpSpPr/>
        <p:nvPr/>
      </p:nvGrpSpPr>
      <p:grpSpPr>
        <a:xfrm>
          <a:off x="0" y="0"/>
          <a:ext cx="0" cy="0"/>
          <a:chOff x="0" y="0"/>
          <a:chExt cx="0" cy="0"/>
        </a:xfrm>
      </p:grpSpPr>
      <p:sp>
        <p:nvSpPr>
          <p:cNvPr id="1290" name="Google Shape;1290;p81"/>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1" name="Google Shape;1291;p81"/>
          <p:cNvSpPr>
            <a:spLocks noGrp="1"/>
          </p:cNvSpPr>
          <p:nvPr>
            <p:ph type="pic" idx="2"/>
          </p:nvPr>
        </p:nvSpPr>
        <p:spPr>
          <a:xfrm>
            <a:off x="348885" y="1050131"/>
            <a:ext cx="3610500" cy="3503400"/>
          </a:xfrm>
          <a:prstGeom prst="roundRect">
            <a:avLst>
              <a:gd name="adj" fmla="val 2189"/>
            </a:avLst>
          </a:prstGeom>
          <a:noFill/>
          <a:ln>
            <a:noFill/>
          </a:ln>
        </p:spPr>
      </p:sp>
      <p:sp>
        <p:nvSpPr>
          <p:cNvPr id="1292" name="Google Shape;1292;p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93" name="Google Shape;1293;p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94" name="Google Shape;1294;p81"/>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1295" name="Google Shape;1295;p81"/>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1296"/>
        <p:cNvGrpSpPr/>
        <p:nvPr/>
      </p:nvGrpSpPr>
      <p:grpSpPr>
        <a:xfrm>
          <a:off x="0" y="0"/>
          <a:ext cx="0" cy="0"/>
          <a:chOff x="0" y="0"/>
          <a:chExt cx="0" cy="0"/>
        </a:xfrm>
      </p:grpSpPr>
      <p:sp>
        <p:nvSpPr>
          <p:cNvPr id="1297" name="Google Shape;1297;p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8" name="Google Shape;1298;p82"/>
          <p:cNvSpPr>
            <a:spLocks noGrp="1"/>
          </p:cNvSpPr>
          <p:nvPr>
            <p:ph type="pic" idx="2"/>
          </p:nvPr>
        </p:nvSpPr>
        <p:spPr>
          <a:xfrm>
            <a:off x="348885" y="1050131"/>
            <a:ext cx="3610500" cy="3503400"/>
          </a:xfrm>
          <a:prstGeom prst="roundRect">
            <a:avLst>
              <a:gd name="adj" fmla="val 4573"/>
            </a:avLst>
          </a:prstGeom>
          <a:noFill/>
          <a:ln>
            <a:noFill/>
          </a:ln>
        </p:spPr>
      </p:sp>
      <p:sp>
        <p:nvSpPr>
          <p:cNvPr id="1299" name="Google Shape;1299;p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0" name="Google Shape;1300;p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1" name="Google Shape;1301;p82"/>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1302" name="Google Shape;1302;p82"/>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1303"/>
        <p:cNvGrpSpPr/>
        <p:nvPr/>
      </p:nvGrpSpPr>
      <p:grpSpPr>
        <a:xfrm>
          <a:off x="0" y="0"/>
          <a:ext cx="0" cy="0"/>
          <a:chOff x="0" y="0"/>
          <a:chExt cx="0" cy="0"/>
        </a:xfrm>
      </p:grpSpPr>
      <p:sp>
        <p:nvSpPr>
          <p:cNvPr id="1304" name="Google Shape;1304;p83"/>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05" name="Google Shape;1305;p83"/>
          <p:cNvSpPr>
            <a:spLocks noGrp="1"/>
          </p:cNvSpPr>
          <p:nvPr>
            <p:ph type="pic" idx="2"/>
          </p:nvPr>
        </p:nvSpPr>
        <p:spPr>
          <a:xfrm>
            <a:off x="348885" y="407194"/>
            <a:ext cx="3610500" cy="4146300"/>
          </a:xfrm>
          <a:prstGeom prst="roundRect">
            <a:avLst>
              <a:gd name="adj" fmla="val 3414"/>
            </a:avLst>
          </a:prstGeom>
          <a:noFill/>
          <a:ln>
            <a:noFill/>
          </a:ln>
        </p:spPr>
      </p:sp>
      <p:sp>
        <p:nvSpPr>
          <p:cNvPr id="1306" name="Google Shape;1306;p83"/>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7" name="Google Shape;1307;p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8" name="Google Shape;1308;p83"/>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09" name="Google Shape;1309;p83"/>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1310"/>
        <p:cNvGrpSpPr/>
        <p:nvPr/>
      </p:nvGrpSpPr>
      <p:grpSpPr>
        <a:xfrm>
          <a:off x="0" y="0"/>
          <a:ext cx="0" cy="0"/>
          <a:chOff x="0" y="0"/>
          <a:chExt cx="0" cy="0"/>
        </a:xfrm>
      </p:grpSpPr>
      <p:sp>
        <p:nvSpPr>
          <p:cNvPr id="1311" name="Google Shape;1311;p84"/>
          <p:cNvSpPr>
            <a:spLocks noGrp="1"/>
          </p:cNvSpPr>
          <p:nvPr>
            <p:ph type="pic" idx="2"/>
          </p:nvPr>
        </p:nvSpPr>
        <p:spPr>
          <a:xfrm>
            <a:off x="413170" y="428625"/>
            <a:ext cx="4203600" cy="4107600"/>
          </a:xfrm>
          <a:prstGeom prst="roundRect">
            <a:avLst>
              <a:gd name="adj" fmla="val 3414"/>
            </a:avLst>
          </a:prstGeom>
          <a:noFill/>
          <a:ln>
            <a:noFill/>
          </a:ln>
        </p:spPr>
      </p:sp>
      <p:sp>
        <p:nvSpPr>
          <p:cNvPr id="1312" name="Google Shape;1312;p84"/>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3" name="Google Shape;1313;p84"/>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1314" name="Google Shape;1314;p84"/>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1315"/>
        <p:cNvGrpSpPr/>
        <p:nvPr/>
      </p:nvGrpSpPr>
      <p:grpSpPr>
        <a:xfrm>
          <a:off x="0" y="0"/>
          <a:ext cx="0" cy="0"/>
          <a:chOff x="0" y="0"/>
          <a:chExt cx="0" cy="0"/>
        </a:xfrm>
      </p:grpSpPr>
      <p:sp>
        <p:nvSpPr>
          <p:cNvPr id="1316" name="Google Shape;1316;p85"/>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7" name="Google Shape;1317;p85"/>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8" name="Google Shape;1318;p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9" name="Google Shape;1319;p85"/>
          <p:cNvSpPr>
            <a:spLocks noGrp="1"/>
          </p:cNvSpPr>
          <p:nvPr>
            <p:ph type="pic" idx="2"/>
          </p:nvPr>
        </p:nvSpPr>
        <p:spPr>
          <a:xfrm>
            <a:off x="4049979" y="364331"/>
            <a:ext cx="4778700" cy="4189200"/>
          </a:xfrm>
          <a:prstGeom prst="roundRect">
            <a:avLst>
              <a:gd name="adj" fmla="val 4803"/>
            </a:avLst>
          </a:prstGeom>
          <a:noFill/>
          <a:ln>
            <a:noFill/>
          </a:ln>
        </p:spPr>
      </p:sp>
      <p:sp>
        <p:nvSpPr>
          <p:cNvPr id="1320" name="Google Shape;1320;p85"/>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1321"/>
        <p:cNvGrpSpPr/>
        <p:nvPr/>
      </p:nvGrpSpPr>
      <p:grpSpPr>
        <a:xfrm>
          <a:off x="0" y="0"/>
          <a:ext cx="0" cy="0"/>
          <a:chOff x="0" y="0"/>
          <a:chExt cx="0" cy="0"/>
        </a:xfrm>
      </p:grpSpPr>
      <p:sp>
        <p:nvSpPr>
          <p:cNvPr id="1322" name="Google Shape;1322;p86"/>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23" name="Google Shape;1323;p86"/>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24" name="Google Shape;1324;p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25" name="Google Shape;1325;p86"/>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26" name="Google Shape;1326;p86"/>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327" name="Google Shape;1327;p86"/>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8" name="Google Shape;1328;p86"/>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1329"/>
        <p:cNvGrpSpPr/>
        <p:nvPr/>
      </p:nvGrpSpPr>
      <p:grpSpPr>
        <a:xfrm>
          <a:off x="0" y="0"/>
          <a:ext cx="0" cy="0"/>
          <a:chOff x="0" y="0"/>
          <a:chExt cx="0" cy="0"/>
        </a:xfrm>
      </p:grpSpPr>
      <p:sp>
        <p:nvSpPr>
          <p:cNvPr id="1330" name="Google Shape;1330;p87"/>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1" name="Google Shape;1331;p87"/>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2" name="Google Shape;1332;p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3" name="Google Shape;1333;p87"/>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34" name="Google Shape;1334;p87"/>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1335"/>
        <p:cNvGrpSpPr/>
        <p:nvPr/>
      </p:nvGrpSpPr>
      <p:grpSpPr>
        <a:xfrm>
          <a:off x="0" y="0"/>
          <a:ext cx="0" cy="0"/>
          <a:chOff x="0" y="0"/>
          <a:chExt cx="0" cy="0"/>
        </a:xfrm>
      </p:grpSpPr>
      <p:sp>
        <p:nvSpPr>
          <p:cNvPr id="1336" name="Google Shape;1336;p88"/>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7" name="Google Shape;1337;p88"/>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8" name="Google Shape;1338;p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9" name="Google Shape;1339;p88"/>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40" name="Google Shape;1340;p88"/>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1" name="Google Shape;1341;p88"/>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1342"/>
        <p:cNvGrpSpPr/>
        <p:nvPr/>
      </p:nvGrpSpPr>
      <p:grpSpPr>
        <a:xfrm>
          <a:off x="0" y="0"/>
          <a:ext cx="0" cy="0"/>
          <a:chOff x="0" y="0"/>
          <a:chExt cx="0" cy="0"/>
        </a:xfrm>
      </p:grpSpPr>
      <p:sp>
        <p:nvSpPr>
          <p:cNvPr id="1343" name="Google Shape;1343;p89"/>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44" name="Google Shape;1344;p89"/>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45" name="Google Shape;1345;p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6" name="Google Shape;1346;p89"/>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7" name="Google Shape;1347;p89"/>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1348"/>
        <p:cNvGrpSpPr/>
        <p:nvPr/>
      </p:nvGrpSpPr>
      <p:grpSpPr>
        <a:xfrm>
          <a:off x="0" y="0"/>
          <a:ext cx="0" cy="0"/>
          <a:chOff x="0" y="0"/>
          <a:chExt cx="0" cy="0"/>
        </a:xfrm>
      </p:grpSpPr>
      <p:sp>
        <p:nvSpPr>
          <p:cNvPr id="1349" name="Google Shape;1349;p90"/>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50" name="Google Shape;1350;p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51" name="Google Shape;1351;p90"/>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2" name="Google Shape;1352;p90"/>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3" name="Google Shape;1353;p90"/>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4" name="Google Shape;1354;p90"/>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5" name="Google Shape;1355;p90"/>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6" name="Google Shape;1356;p90"/>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7" name="Google Shape;1357;p90"/>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8" name="Google Shape;1358;p90"/>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9" name="Google Shape;1359;p90"/>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0" name="Google Shape;1360;p90"/>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1" name="Google Shape;1361;p90"/>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2" name="Google Shape;1362;p90"/>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3" name="Google Shape;1363;p90"/>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4" name="Google Shape;1364;p90"/>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5" name="Google Shape;1365;p90"/>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6" name="Google Shape;1366;p90"/>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7" name="Google Shape;1367;p90"/>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1368"/>
        <p:cNvGrpSpPr/>
        <p:nvPr/>
      </p:nvGrpSpPr>
      <p:grpSpPr>
        <a:xfrm>
          <a:off x="0" y="0"/>
          <a:ext cx="0" cy="0"/>
          <a:chOff x="0" y="0"/>
          <a:chExt cx="0" cy="0"/>
        </a:xfrm>
      </p:grpSpPr>
      <p:sp>
        <p:nvSpPr>
          <p:cNvPr id="1369" name="Google Shape;1369;p91"/>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0" name="Google Shape;1370;p91"/>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1" name="Google Shape;1371;p91"/>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2" name="Google Shape;1372;p91"/>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3" name="Google Shape;1373;p91"/>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4" name="Google Shape;1374;p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75" name="Google Shape;1375;p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76" name="Google Shape;1376;p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77" name="Google Shape;1377;p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8" name="Google Shape;1378;p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9" name="Google Shape;1379;p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0" name="Google Shape;1380;p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1" name="Google Shape;1381;p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2" name="Google Shape;1382;p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3" name="Google Shape;1383;p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4" name="Google Shape;1384;p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5" name="Google Shape;1385;p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6" name="Google Shape;1386;p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7" name="Google Shape;1387;p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8" name="Google Shape;1388;p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9" name="Google Shape;1389;p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0" name="Google Shape;1390;p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1" name="Google Shape;1391;p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1392"/>
        <p:cNvGrpSpPr/>
        <p:nvPr/>
      </p:nvGrpSpPr>
      <p:grpSpPr>
        <a:xfrm>
          <a:off x="0" y="0"/>
          <a:ext cx="0" cy="0"/>
          <a:chOff x="0" y="0"/>
          <a:chExt cx="0" cy="0"/>
        </a:xfrm>
      </p:grpSpPr>
      <p:sp>
        <p:nvSpPr>
          <p:cNvPr id="1393" name="Google Shape;1393;p92"/>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4" name="Google Shape;1394;p92"/>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5" name="Google Shape;1395;p92"/>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6" name="Google Shape;1396;p92"/>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7" name="Google Shape;1397;p92"/>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8" name="Google Shape;1398;p92"/>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399" name="Google Shape;1399;p92"/>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00" name="Google Shape;1400;p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01" name="Google Shape;1401;p92"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02" name="Google Shape;1402;p92"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03" name="Google Shape;1403;p92"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04" name="Google Shape;1404;p92"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05" name="Google Shape;1405;p92"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06" name="Google Shape;1406;p92"/>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7" name="Google Shape;1407;p92"/>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8" name="Google Shape;1408;p92"/>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9" name="Google Shape;1409;p92"/>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0" name="Google Shape;1410;p92"/>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1" name="Google Shape;1411;p92"/>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2" name="Google Shape;1412;p92"/>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3" name="Google Shape;1413;p92"/>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4" name="Google Shape;1414;p92"/>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5" name="Google Shape;1415;p92"/>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1416"/>
        <p:cNvGrpSpPr/>
        <p:nvPr/>
      </p:nvGrpSpPr>
      <p:grpSpPr>
        <a:xfrm>
          <a:off x="0" y="0"/>
          <a:ext cx="0" cy="0"/>
          <a:chOff x="0" y="0"/>
          <a:chExt cx="0" cy="0"/>
        </a:xfrm>
      </p:grpSpPr>
      <p:sp>
        <p:nvSpPr>
          <p:cNvPr id="1417" name="Google Shape;1417;p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8" name="Google Shape;1418;p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9" name="Google Shape;1419;p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0" name="Google Shape;1420;p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1" name="Google Shape;1421;p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2" name="Google Shape;1422;p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423" name="Google Shape;1423;p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24" name="Google Shape;1424;p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25" name="Google Shape;1425;p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26" name="Google Shape;1426;p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27" name="Google Shape;1427;p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28" name="Google Shape;1428;p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29" name="Google Shape;1429;p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30" name="Google Shape;1430;p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1" name="Google Shape;1431;p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2" name="Google Shape;1432;p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3" name="Google Shape;1433;p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4" name="Google Shape;1434;p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5" name="Google Shape;1435;p93"/>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6" name="Google Shape;1436;p93"/>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7" name="Google Shape;1437;p93"/>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8" name="Google Shape;1438;p93"/>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9" name="Google Shape;1439;p93"/>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1440"/>
        <p:cNvGrpSpPr/>
        <p:nvPr/>
      </p:nvGrpSpPr>
      <p:grpSpPr>
        <a:xfrm>
          <a:off x="0" y="0"/>
          <a:ext cx="0" cy="0"/>
          <a:chOff x="0" y="0"/>
          <a:chExt cx="0" cy="0"/>
        </a:xfrm>
      </p:grpSpPr>
      <p:sp>
        <p:nvSpPr>
          <p:cNvPr id="1441" name="Google Shape;1441;p94"/>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2" name="Google Shape;1442;p94"/>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3" name="Google Shape;1443;p94"/>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4" name="Google Shape;1444;p94"/>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5" name="Google Shape;1445;p94"/>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6" name="Google Shape;1446;p94"/>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7" name="Google Shape;1447;p94"/>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8" name="Google Shape;1448;p94"/>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9" name="Google Shape;1449;p94"/>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50" name="Google Shape;1450;p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51" name="Google Shape;1451;p94"/>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2" name="Google Shape;1452;p94"/>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3" name="Google Shape;1453;p94"/>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4" name="Google Shape;1454;p94"/>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5" name="Google Shape;1455;p94"/>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6" name="Google Shape;1456;p94"/>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7" name="Google Shape;1457;p94"/>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8" name="Google Shape;1458;p94"/>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9" name="Google Shape;1459;p94"/>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0" name="Google Shape;1460;p94"/>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1" name="Google Shape;1461;p94"/>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2" name="Google Shape;1462;p94"/>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1463"/>
        <p:cNvGrpSpPr/>
        <p:nvPr/>
      </p:nvGrpSpPr>
      <p:grpSpPr>
        <a:xfrm>
          <a:off x="0" y="0"/>
          <a:ext cx="0" cy="0"/>
          <a:chOff x="0" y="0"/>
          <a:chExt cx="0" cy="0"/>
        </a:xfrm>
      </p:grpSpPr>
      <p:sp>
        <p:nvSpPr>
          <p:cNvPr id="1464" name="Google Shape;1464;p95"/>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5" name="Google Shape;1465;p95"/>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6" name="Google Shape;1466;p95"/>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7" name="Google Shape;1467;p95"/>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8" name="Google Shape;1468;p95"/>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9" name="Google Shape;1469;p95"/>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0" name="Google Shape;1470;p95"/>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1" name="Google Shape;1471;p95"/>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2" name="Google Shape;1472;p95"/>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3" name="Google Shape;1473;p95"/>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4" name="Google Shape;1474;p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75" name="Google Shape;1475;p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76" name="Google Shape;1476;p95"/>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7" name="Google Shape;1477;p95"/>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8" name="Google Shape;1478;p95"/>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9" name="Google Shape;1479;p95"/>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0" name="Google Shape;1480;p95"/>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1" name="Google Shape;1481;p95"/>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2" name="Google Shape;1482;p95"/>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3" name="Google Shape;1483;p95"/>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4" name="Google Shape;1484;p95"/>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5" name="Google Shape;1485;p95"/>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6" name="Google Shape;1486;p95"/>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7" name="Google Shape;1487;p95"/>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8" name="Google Shape;1488;p95"/>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9" name="Google Shape;1489;p95"/>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90" name="Google Shape;1490;p95"/>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1491"/>
        <p:cNvGrpSpPr/>
        <p:nvPr/>
      </p:nvGrpSpPr>
      <p:grpSpPr>
        <a:xfrm>
          <a:off x="0" y="0"/>
          <a:ext cx="0" cy="0"/>
          <a:chOff x="0" y="0"/>
          <a:chExt cx="0" cy="0"/>
        </a:xfrm>
      </p:grpSpPr>
      <p:sp>
        <p:nvSpPr>
          <p:cNvPr id="1492" name="Google Shape;1492;p96"/>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3" name="Google Shape;1493;p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1494"/>
        <p:cNvGrpSpPr/>
        <p:nvPr/>
      </p:nvGrpSpPr>
      <p:grpSpPr>
        <a:xfrm>
          <a:off x="0" y="0"/>
          <a:ext cx="0" cy="0"/>
          <a:chOff x="0" y="0"/>
          <a:chExt cx="0" cy="0"/>
        </a:xfrm>
      </p:grpSpPr>
      <p:sp>
        <p:nvSpPr>
          <p:cNvPr id="1495" name="Google Shape;1495;p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6" name="Google Shape;1496;p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1497"/>
        <p:cNvGrpSpPr/>
        <p:nvPr/>
      </p:nvGrpSpPr>
      <p:grpSpPr>
        <a:xfrm>
          <a:off x="0" y="0"/>
          <a:ext cx="0" cy="0"/>
          <a:chOff x="0" y="0"/>
          <a:chExt cx="0" cy="0"/>
        </a:xfrm>
      </p:grpSpPr>
      <p:sp>
        <p:nvSpPr>
          <p:cNvPr id="1498" name="Google Shape;1498;p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9" name="Google Shape;1499;p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1500"/>
        <p:cNvGrpSpPr/>
        <p:nvPr/>
      </p:nvGrpSpPr>
      <p:grpSpPr>
        <a:xfrm>
          <a:off x="0" y="0"/>
          <a:ext cx="0" cy="0"/>
          <a:chOff x="0" y="0"/>
          <a:chExt cx="0" cy="0"/>
        </a:xfrm>
      </p:grpSpPr>
      <p:sp>
        <p:nvSpPr>
          <p:cNvPr id="1501" name="Google Shape;1501;p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2" name="Google Shape;1502;p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1503"/>
        <p:cNvGrpSpPr/>
        <p:nvPr/>
      </p:nvGrpSpPr>
      <p:grpSpPr>
        <a:xfrm>
          <a:off x="0" y="0"/>
          <a:ext cx="0" cy="0"/>
          <a:chOff x="0" y="0"/>
          <a:chExt cx="0" cy="0"/>
        </a:xfrm>
      </p:grpSpPr>
      <p:sp>
        <p:nvSpPr>
          <p:cNvPr id="1504" name="Google Shape;1504;p1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5" name="Google Shape;1505;p1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1506"/>
        <p:cNvGrpSpPr/>
        <p:nvPr/>
      </p:nvGrpSpPr>
      <p:grpSpPr>
        <a:xfrm>
          <a:off x="0" y="0"/>
          <a:ext cx="0" cy="0"/>
          <a:chOff x="0" y="0"/>
          <a:chExt cx="0" cy="0"/>
        </a:xfrm>
      </p:grpSpPr>
      <p:sp>
        <p:nvSpPr>
          <p:cNvPr id="1507" name="Google Shape;1507;p1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8" name="Google Shape;1508;p1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image" Target="../media/image1.png"/><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63" Type="http://schemas.openxmlformats.org/officeDocument/2006/relationships/slideLayout" Target="../slideLayouts/slideLayout178.xml"/><Relationship Id="rId68" Type="http://schemas.openxmlformats.org/officeDocument/2006/relationships/slideLayout" Target="../slideLayouts/slideLayout183.xml"/><Relationship Id="rId84" Type="http://schemas.openxmlformats.org/officeDocument/2006/relationships/slideLayout" Target="../slideLayouts/slideLayout199.xml"/><Relationship Id="rId89" Type="http://schemas.openxmlformats.org/officeDocument/2006/relationships/slideLayout" Target="../slideLayouts/slideLayout204.xml"/><Relationship Id="rId16" Type="http://schemas.openxmlformats.org/officeDocument/2006/relationships/slideLayout" Target="../slideLayouts/slideLayout131.xml"/><Relationship Id="rId11" Type="http://schemas.openxmlformats.org/officeDocument/2006/relationships/slideLayout" Target="../slideLayouts/slideLayout126.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74" Type="http://schemas.openxmlformats.org/officeDocument/2006/relationships/slideLayout" Target="../slideLayouts/slideLayout189.xml"/><Relationship Id="rId79" Type="http://schemas.openxmlformats.org/officeDocument/2006/relationships/slideLayout" Target="../slideLayouts/slideLayout194.xml"/><Relationship Id="rId5" Type="http://schemas.openxmlformats.org/officeDocument/2006/relationships/slideLayout" Target="../slideLayouts/slideLayout120.xml"/><Relationship Id="rId90" Type="http://schemas.openxmlformats.org/officeDocument/2006/relationships/slideLayout" Target="../slideLayouts/slideLayout205.xml"/><Relationship Id="rId95" Type="http://schemas.openxmlformats.org/officeDocument/2006/relationships/slideLayout" Target="../slideLayouts/slideLayout210.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64" Type="http://schemas.openxmlformats.org/officeDocument/2006/relationships/slideLayout" Target="../slideLayouts/slideLayout179.xml"/><Relationship Id="rId69" Type="http://schemas.openxmlformats.org/officeDocument/2006/relationships/slideLayout" Target="../slideLayouts/slideLayout184.xml"/><Relationship Id="rId80" Type="http://schemas.openxmlformats.org/officeDocument/2006/relationships/slideLayout" Target="../slideLayouts/slideLayout195.xml"/><Relationship Id="rId85" Type="http://schemas.openxmlformats.org/officeDocument/2006/relationships/slideLayout" Target="../slideLayouts/slideLayout200.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67" Type="http://schemas.openxmlformats.org/officeDocument/2006/relationships/slideLayout" Target="../slideLayouts/slideLayout182.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70" Type="http://schemas.openxmlformats.org/officeDocument/2006/relationships/slideLayout" Target="../slideLayouts/slideLayout185.xml"/><Relationship Id="rId75" Type="http://schemas.openxmlformats.org/officeDocument/2006/relationships/slideLayout" Target="../slideLayouts/slideLayout190.xml"/><Relationship Id="rId83" Type="http://schemas.openxmlformats.org/officeDocument/2006/relationships/slideLayout" Target="../slideLayouts/slideLayout198.xml"/><Relationship Id="rId88" Type="http://schemas.openxmlformats.org/officeDocument/2006/relationships/slideLayout" Target="../slideLayouts/slideLayout203.xml"/><Relationship Id="rId91" Type="http://schemas.openxmlformats.org/officeDocument/2006/relationships/slideLayout" Target="../slideLayouts/slideLayout206.xml"/><Relationship Id="rId96" Type="http://schemas.openxmlformats.org/officeDocument/2006/relationships/slideLayout" Target="../slideLayouts/slideLayout21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65" Type="http://schemas.openxmlformats.org/officeDocument/2006/relationships/slideLayout" Target="../slideLayouts/slideLayout180.xml"/><Relationship Id="rId73" Type="http://schemas.openxmlformats.org/officeDocument/2006/relationships/slideLayout" Target="../slideLayouts/slideLayout188.xml"/><Relationship Id="rId78" Type="http://schemas.openxmlformats.org/officeDocument/2006/relationships/slideLayout" Target="../slideLayouts/slideLayout193.xml"/><Relationship Id="rId81" Type="http://schemas.openxmlformats.org/officeDocument/2006/relationships/slideLayout" Target="../slideLayouts/slideLayout196.xml"/><Relationship Id="rId86" Type="http://schemas.openxmlformats.org/officeDocument/2006/relationships/slideLayout" Target="../slideLayouts/slideLayout201.xml"/><Relationship Id="rId94" Type="http://schemas.openxmlformats.org/officeDocument/2006/relationships/slideLayout" Target="../slideLayouts/slideLayout209.xml"/><Relationship Id="rId99" Type="http://schemas.openxmlformats.org/officeDocument/2006/relationships/theme" Target="../theme/theme3.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9" Type="http://schemas.openxmlformats.org/officeDocument/2006/relationships/slideLayout" Target="../slideLayouts/slideLayout154.xml"/><Relationship Id="rId34" Type="http://schemas.openxmlformats.org/officeDocument/2006/relationships/slideLayout" Target="../slideLayouts/slideLayout149.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76" Type="http://schemas.openxmlformats.org/officeDocument/2006/relationships/slideLayout" Target="../slideLayouts/slideLayout191.xml"/><Relationship Id="rId97" Type="http://schemas.openxmlformats.org/officeDocument/2006/relationships/slideLayout" Target="../slideLayouts/slideLayout212.xml"/><Relationship Id="rId7" Type="http://schemas.openxmlformats.org/officeDocument/2006/relationships/slideLayout" Target="../slideLayouts/slideLayout122.xml"/><Relationship Id="rId71" Type="http://schemas.openxmlformats.org/officeDocument/2006/relationships/slideLayout" Target="../slideLayouts/slideLayout186.xml"/><Relationship Id="rId92" Type="http://schemas.openxmlformats.org/officeDocument/2006/relationships/slideLayout" Target="../slideLayouts/slideLayout207.xml"/><Relationship Id="rId2" Type="http://schemas.openxmlformats.org/officeDocument/2006/relationships/slideLayout" Target="../slideLayouts/slideLayout117.xml"/><Relationship Id="rId29" Type="http://schemas.openxmlformats.org/officeDocument/2006/relationships/slideLayout" Target="../slideLayouts/slideLayout144.xml"/><Relationship Id="rId24" Type="http://schemas.openxmlformats.org/officeDocument/2006/relationships/slideLayout" Target="../slideLayouts/slideLayout139.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66" Type="http://schemas.openxmlformats.org/officeDocument/2006/relationships/slideLayout" Target="../slideLayouts/slideLayout181.xml"/><Relationship Id="rId87" Type="http://schemas.openxmlformats.org/officeDocument/2006/relationships/slideLayout" Target="../slideLayouts/slideLayout202.xml"/><Relationship Id="rId61" Type="http://schemas.openxmlformats.org/officeDocument/2006/relationships/slideLayout" Target="../slideLayouts/slideLayout176.xml"/><Relationship Id="rId82" Type="http://schemas.openxmlformats.org/officeDocument/2006/relationships/slideLayout" Target="../slideLayouts/slideLayout197.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56" Type="http://schemas.openxmlformats.org/officeDocument/2006/relationships/slideLayout" Target="../slideLayouts/slideLayout171.xml"/><Relationship Id="rId77" Type="http://schemas.openxmlformats.org/officeDocument/2006/relationships/slideLayout" Target="../slideLayouts/slideLayout192.xml"/><Relationship Id="rId100" Type="http://schemas.openxmlformats.org/officeDocument/2006/relationships/image" Target="../media/image1.png"/><Relationship Id="rId8" Type="http://schemas.openxmlformats.org/officeDocument/2006/relationships/slideLayout" Target="../slideLayouts/slideLayout123.xml"/><Relationship Id="rId51" Type="http://schemas.openxmlformats.org/officeDocument/2006/relationships/slideLayout" Target="../slideLayouts/slideLayout166.xml"/><Relationship Id="rId72" Type="http://schemas.openxmlformats.org/officeDocument/2006/relationships/slideLayout" Target="../slideLayouts/slideLayout187.xml"/><Relationship Id="rId93" Type="http://schemas.openxmlformats.org/officeDocument/2006/relationships/slideLayout" Target="../slideLayouts/slideLayout208.xml"/><Relationship Id="rId98"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52" name="Google Shape;52;p13"/>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53" name="Google Shape;53;p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54" name="Google Shape;54;p13"/>
          <p:cNvPicPr preferRelativeResize="0"/>
          <p:nvPr/>
        </p:nvPicPr>
        <p:blipFill rotWithShape="1">
          <a:blip r:embed="rId106">
            <a:alphaModFix/>
          </a:blip>
          <a:srcRect/>
          <a:stretch/>
        </p:blipFill>
        <p:spPr>
          <a:xfrm>
            <a:off x="8380847" y="4822425"/>
            <a:ext cx="539106" cy="160786"/>
          </a:xfrm>
          <a:prstGeom prst="rect">
            <a:avLst/>
          </a:prstGeom>
          <a:noFill/>
          <a:ln>
            <a:noFill/>
          </a:ln>
        </p:spPr>
      </p:pic>
      <p:cxnSp>
        <p:nvCxnSpPr>
          <p:cNvPr id="55" name="Google Shape;55;p13"/>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56" name="Google Shape;56;p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 id="2147483754" r:id="rId96"/>
    <p:sldLayoutId id="2147483755" r:id="rId97"/>
    <p:sldLayoutId id="2147483756" r:id="rId98"/>
    <p:sldLayoutId id="2147483757" r:id="rId99"/>
    <p:sldLayoutId id="2147483758" r:id="rId100"/>
    <p:sldLayoutId id="2147483759" r:id="rId101"/>
    <p:sldLayoutId id="2147483760" r:id="rId102"/>
    <p:sldLayoutId id="2147483761" r:id="rId103"/>
    <p:sldLayoutId id="2147483762" r:id="rId10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3"/>
        <p:cNvGrpSpPr/>
        <p:nvPr/>
      </p:nvGrpSpPr>
      <p:grpSpPr>
        <a:xfrm>
          <a:off x="0" y="0"/>
          <a:ext cx="0" cy="0"/>
          <a:chOff x="0" y="0"/>
          <a:chExt cx="0" cy="0"/>
        </a:xfrm>
      </p:grpSpPr>
      <p:sp>
        <p:nvSpPr>
          <p:cNvPr id="1704" name="Google Shape;1704;p118"/>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50"/>
              <a:buFont typeface="Poppins SemiBold"/>
              <a:buNone/>
              <a:defRPr sz="255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05" name="Google Shape;1705;p118"/>
          <p:cNvSpPr txBox="1">
            <a:spLocks noGrp="1"/>
          </p:cNvSpPr>
          <p:nvPr>
            <p:ph type="body" idx="1"/>
          </p:nvPr>
        </p:nvSpPr>
        <p:spPr>
          <a:xfrm>
            <a:off x="328673" y="801674"/>
            <a:ext cx="8489100" cy="3099900"/>
          </a:xfrm>
          <a:prstGeom prst="rect">
            <a:avLst/>
          </a:prstGeom>
          <a:noFill/>
          <a:ln>
            <a:noFill/>
          </a:ln>
        </p:spPr>
        <p:txBody>
          <a:bodyPr spcFirstLastPara="1" wrap="square" lIns="0" tIns="0" rIns="0" bIns="0" anchor="t" anchorCtr="0">
            <a:noAutofit/>
          </a:bodyPr>
          <a:lstStyle>
            <a:lvl1pPr marL="457200" marR="0" lvl="0" indent="-288602" algn="l">
              <a:lnSpc>
                <a:spcPct val="95000"/>
              </a:lnSpc>
              <a:spcBef>
                <a:spcPts val="1350"/>
              </a:spcBef>
              <a:spcAft>
                <a:spcPts val="0"/>
              </a:spcAft>
              <a:buClr>
                <a:schemeClr val="dk1"/>
              </a:buClr>
              <a:buSzPts val="945"/>
              <a:buFont typeface="ADLaM Display"/>
              <a:buChar char="●"/>
              <a:defRPr sz="1050" b="0" i="0" u="none" strike="noStrike" cap="none">
                <a:solidFill>
                  <a:schemeClr val="dk1"/>
                </a:solidFill>
                <a:latin typeface="Poppins Medium"/>
                <a:ea typeface="Poppins Medium"/>
                <a:cs typeface="Poppins Medium"/>
                <a:sym typeface="Poppins Medium"/>
              </a:defRPr>
            </a:lvl1pPr>
            <a:lvl2pPr marL="914400" marR="0" lvl="1" indent="-280031" algn="l">
              <a:lnSpc>
                <a:spcPct val="95000"/>
              </a:lnSpc>
              <a:spcBef>
                <a:spcPts val="1350"/>
              </a:spcBef>
              <a:spcAft>
                <a:spcPts val="0"/>
              </a:spcAft>
              <a:buClr>
                <a:schemeClr val="dk1"/>
              </a:buClr>
              <a:buSzPts val="81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1459" algn="l">
              <a:lnSpc>
                <a:spcPct val="95000"/>
              </a:lnSpc>
              <a:spcBef>
                <a:spcPts val="1350"/>
              </a:spcBef>
              <a:spcAft>
                <a:spcPts val="0"/>
              </a:spcAft>
              <a:buClr>
                <a:schemeClr val="dk1"/>
              </a:buClr>
              <a:buSzPts val="675"/>
              <a:buFont typeface="ADLaM Display"/>
              <a:buChar char="●"/>
              <a:defRPr sz="750" b="0" i="0" u="none" strike="noStrike" cap="none">
                <a:solidFill>
                  <a:schemeClr val="dk1"/>
                </a:solidFill>
                <a:latin typeface="Poppins Medium"/>
                <a:ea typeface="Poppins Medium"/>
                <a:cs typeface="Poppins Medium"/>
                <a:sym typeface="Poppins Medium"/>
              </a:defRPr>
            </a:lvl3pPr>
            <a:lvl4pPr marL="1828800" marR="0" lvl="3" indent="-262887" algn="l">
              <a:lnSpc>
                <a:spcPct val="95000"/>
              </a:lnSpc>
              <a:spcBef>
                <a:spcPts val="1350"/>
              </a:spcBef>
              <a:spcAft>
                <a:spcPts val="0"/>
              </a:spcAft>
              <a:buClr>
                <a:schemeClr val="dk1"/>
              </a:buClr>
              <a:buSzPts val="54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315" algn="l">
              <a:lnSpc>
                <a:spcPct val="95000"/>
              </a:lnSpc>
              <a:spcBef>
                <a:spcPts val="1350"/>
              </a:spcBef>
              <a:spcAft>
                <a:spcPts val="0"/>
              </a:spcAft>
              <a:buClr>
                <a:schemeClr val="dk1"/>
              </a:buClr>
              <a:buSzPts val="405"/>
              <a:buFont typeface="ADLaM Display"/>
              <a:buChar char="●"/>
              <a:defRPr sz="450" b="0" i="0" u="none" strike="noStrike" cap="none">
                <a:solidFill>
                  <a:schemeClr val="dk1"/>
                </a:solidFill>
                <a:latin typeface="Poppins Medium"/>
                <a:ea typeface="Poppins Medium"/>
                <a:cs typeface="Poppins Medium"/>
                <a:sym typeface="Poppins Medium"/>
              </a:defRPr>
            </a:lvl5pPr>
            <a:lvl6pPr marL="2743200" marR="0" lvl="5"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6pPr>
            <a:lvl7pPr marL="3200400" marR="0" lvl="6"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7pPr>
            <a:lvl8pPr marL="3657600" marR="0" lvl="7"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8pPr>
            <a:lvl9pPr marL="4114800" marR="0" lvl="8"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9pPr>
          </a:lstStyle>
          <a:p>
            <a:endParaRPr/>
          </a:p>
        </p:txBody>
      </p:sp>
      <p:sp>
        <p:nvSpPr>
          <p:cNvPr id="1706" name="Google Shape;1706;p11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707" name="Google Shape;1707;p118"/>
          <p:cNvPicPr preferRelativeResize="0"/>
          <p:nvPr/>
        </p:nvPicPr>
        <p:blipFill rotWithShape="1">
          <a:blip r:embed="rId100">
            <a:alphaModFix/>
          </a:blip>
          <a:srcRect/>
          <a:stretch/>
        </p:blipFill>
        <p:spPr>
          <a:xfrm>
            <a:off x="8380847" y="4822425"/>
            <a:ext cx="539107" cy="160786"/>
          </a:xfrm>
          <a:prstGeom prst="rect">
            <a:avLst/>
          </a:prstGeom>
          <a:noFill/>
          <a:ln>
            <a:noFill/>
          </a:ln>
        </p:spPr>
      </p:pic>
      <p:cxnSp>
        <p:nvCxnSpPr>
          <p:cNvPr id="1708" name="Google Shape;1708;p118"/>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1709" name="Google Shape;1709;p11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b="0" i="0" u="none" strike="noStrike" cap="none">
                <a:solidFill>
                  <a:schemeClr val="dk1"/>
                </a:solidFill>
                <a:latin typeface="Poppins Medium"/>
                <a:ea typeface="Poppins Medium"/>
                <a:cs typeface="Poppins Medium"/>
                <a:sym typeface="Poppins Medium"/>
              </a:rPr>
              <a:t>Proprietary &amp; Confidential</a:t>
            </a:r>
            <a:endParaRPr sz="525"/>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xml"/><Relationship Id="rId1" Type="http://schemas.openxmlformats.org/officeDocument/2006/relationships/slideLayout" Target="../slideLayouts/slideLayout122.xml"/><Relationship Id="rId4" Type="http://schemas.openxmlformats.org/officeDocument/2006/relationships/image" Target="../media/image7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3.xml"/></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52.xml"/><Relationship Id="rId4" Type="http://schemas.openxmlformats.org/officeDocument/2006/relationships/image" Target="../media/image80.jp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9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3.xml"/><Relationship Id="rId1" Type="http://schemas.openxmlformats.org/officeDocument/2006/relationships/slideLayout" Target="../slideLayouts/slideLayout145.xml"/><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13.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6.xml"/></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9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sp>
        <p:nvSpPr>
          <p:cNvPr id="3101" name="Google Shape;3101;p2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dk1"/>
              </a:buClr>
              <a:buSzPts val="3862"/>
              <a:buFont typeface="Poppins"/>
              <a:buNone/>
            </a:pPr>
            <a:r>
              <a:rPr lang="en"/>
              <a:t>Client Name</a:t>
            </a:r>
            <a:endParaRPr sz="3862"/>
          </a:p>
        </p:txBody>
      </p:sp>
      <p:sp>
        <p:nvSpPr>
          <p:cNvPr id="3103" name="Google Shape;3103;p217"/>
          <p:cNvSpPr txBox="1">
            <a:spLocks noGrp="1"/>
          </p:cNvSpPr>
          <p:nvPr>
            <p:ph type="subTitle" idx="1"/>
          </p:nvPr>
        </p:nvSpPr>
        <p:spPr>
          <a:xfrm>
            <a:off x="645210" y="3607664"/>
            <a:ext cx="3927000" cy="264600"/>
          </a:xfrm>
          <a:prstGeom prst="rect">
            <a:avLst/>
          </a:prstGeom>
        </p:spPr>
        <p:txBody>
          <a:bodyPr spcFirstLastPara="1" wrap="square" lIns="34275" tIns="34275" rIns="34275" bIns="34275" anchor="t" anchorCtr="0">
            <a:noAutofit/>
          </a:bodyPr>
          <a:lstStyle/>
          <a:p>
            <a:pPr marL="0" lvl="0" indent="0" algn="l" rtl="0">
              <a:spcBef>
                <a:spcPts val="1350"/>
              </a:spcBef>
              <a:spcAft>
                <a:spcPts val="0"/>
              </a:spcAft>
              <a:buNone/>
            </a:pPr>
            <a:r>
              <a:rPr lang="en"/>
              <a:t>OPEN ENROLLMENT WEBINAR</a:t>
            </a:r>
            <a:endParaRPr sz="1462"/>
          </a:p>
        </p:txBody>
      </p:sp>
      <p:pic>
        <p:nvPicPr>
          <p:cNvPr id="9" name="Google Shape;3104;p217" title="AdobeStock_527210384.jpeg">
            <a:extLst>
              <a:ext uri="{FF2B5EF4-FFF2-40B4-BE49-F238E27FC236}">
                <a16:creationId xmlns:a16="http://schemas.microsoft.com/office/drawing/2014/main" id="{DB777376-B426-4BE7-9BAE-BCAE3C8055B1}"/>
              </a:ext>
            </a:extLst>
          </p:cNvPr>
          <p:cNvPicPr preferRelativeResize="0">
            <a:picLocks/>
          </p:cNvPicPr>
          <p:nvPr/>
        </p:nvPicPr>
        <p:blipFill rotWithShape="1">
          <a:blip r:embed="rId3">
            <a:alphaModFix/>
          </a:blip>
          <a:srcRect l="16296" t="9338" r="29056"/>
          <a:stretch/>
        </p:blipFill>
        <p:spPr>
          <a:xfrm>
            <a:off x="4899403" y="439313"/>
            <a:ext cx="3857100" cy="4264800"/>
          </a:xfrm>
          <a:prstGeom prst="roundRect">
            <a:avLst>
              <a:gd name="adj" fmla="val 3450"/>
            </a:avLst>
          </a:prstGeom>
          <a:noFill/>
          <a:ln>
            <a:noFill/>
          </a:ln>
        </p:spPr>
      </p:pic>
      <p:pic>
        <p:nvPicPr>
          <p:cNvPr id="10" name="Google Shape;3105;p217" descr="A black and red rectangle with a black background&#10;&#10;AI-generated content may be incorrect.">
            <a:extLst>
              <a:ext uri="{FF2B5EF4-FFF2-40B4-BE49-F238E27FC236}">
                <a16:creationId xmlns:a16="http://schemas.microsoft.com/office/drawing/2014/main" id="{E61EE11F-E0EE-49D3-869F-7EB995A6013F}"/>
              </a:ext>
            </a:extLst>
          </p:cNvPr>
          <p:cNvPicPr preferRelativeResize="0"/>
          <p:nvPr/>
        </p:nvPicPr>
        <p:blipFill rotWithShape="1">
          <a:blip r:embed="rId4">
            <a:alphaModFix/>
          </a:blip>
          <a:srcRect/>
          <a:stretch/>
        </p:blipFill>
        <p:spPr>
          <a:xfrm>
            <a:off x="4886916" y="422561"/>
            <a:ext cx="3890656" cy="4297817"/>
          </a:xfrm>
          <a:prstGeom prst="rect">
            <a:avLst/>
          </a:prstGeom>
          <a:noFill/>
          <a:ln>
            <a:noFill/>
          </a:ln>
        </p:spPr>
      </p:pic>
      <p:sp>
        <p:nvSpPr>
          <p:cNvPr id="11" name="Google Shape;3102;p217">
            <a:extLst>
              <a:ext uri="{FF2B5EF4-FFF2-40B4-BE49-F238E27FC236}">
                <a16:creationId xmlns:a16="http://schemas.microsoft.com/office/drawing/2014/main" id="{9C694C10-D4DC-4DBF-8FF1-13041A23E5BD}"/>
              </a:ext>
            </a:extLst>
          </p:cNvPr>
          <p:cNvSpPr>
            <a:spLocks noGrp="1"/>
          </p:cNvSpPr>
          <p:nvPr>
            <p:ph type="pic" idx="2"/>
          </p:nvPr>
        </p:nvSpPr>
        <p:spPr>
          <a:xfrm>
            <a:off x="1991065" y="636560"/>
            <a:ext cx="1566000" cy="339600"/>
          </a:xfrm>
          <a:prstGeom prst="rect">
            <a:avLst/>
          </a:prstGeom>
          <a:solidFill>
            <a:schemeClr val="lt2">
              <a:alpha val="0"/>
            </a:schemeClr>
          </a:solidFill>
          <a:ln>
            <a:no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1"/>
        <p:cNvGrpSpPr/>
        <p:nvPr/>
      </p:nvGrpSpPr>
      <p:grpSpPr>
        <a:xfrm>
          <a:off x="0" y="0"/>
          <a:ext cx="0" cy="0"/>
          <a:chOff x="0" y="0"/>
          <a:chExt cx="0" cy="0"/>
        </a:xfrm>
      </p:grpSpPr>
      <p:sp>
        <p:nvSpPr>
          <p:cNvPr id="3232" name="Google Shape;3232;p226"/>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Accessing your LSA funds</a:t>
            </a:r>
            <a:endParaRPr/>
          </a:p>
        </p:txBody>
      </p:sp>
      <p:sp>
        <p:nvSpPr>
          <p:cNvPr id="3233" name="Google Shape;3233;p226"/>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Mobile app or online </a:t>
            </a:r>
            <a:endParaRPr>
              <a:latin typeface="Poppins"/>
              <a:ea typeface="Poppins"/>
              <a:cs typeface="Poppins"/>
              <a:sym typeface="Poppins"/>
            </a:endParaRPr>
          </a:p>
          <a:p>
            <a:pPr marL="0" lvl="0" indent="0" algn="ctr" rtl="0">
              <a:lnSpc>
                <a:spcPct val="95000"/>
              </a:lnSpc>
              <a:spcBef>
                <a:spcPts val="0"/>
              </a:spcBef>
              <a:spcAft>
                <a:spcPts val="0"/>
              </a:spcAft>
              <a:buNone/>
            </a:pPr>
            <a:r>
              <a:rPr lang="en">
                <a:latin typeface="Poppins"/>
                <a:ea typeface="Poppins"/>
                <a:cs typeface="Poppins"/>
                <a:sym typeface="Poppins"/>
              </a:rPr>
              <a:t>account</a:t>
            </a:r>
            <a:endParaRPr/>
          </a:p>
        </p:txBody>
      </p:sp>
      <p:sp>
        <p:nvSpPr>
          <p:cNvPr id="3234" name="Google Shape;3234;p226"/>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Claim request</a:t>
            </a:r>
            <a:endParaRPr>
              <a:latin typeface="Poppins"/>
              <a:ea typeface="Poppins"/>
              <a:cs typeface="Poppins"/>
              <a:sym typeface="Poppins"/>
            </a:endParaRPr>
          </a:p>
          <a:p>
            <a:pPr marL="0" lvl="0" indent="0" algn="ctr" rtl="0">
              <a:spcBef>
                <a:spcPts val="0"/>
              </a:spcBef>
              <a:spcAft>
                <a:spcPts val="0"/>
              </a:spcAft>
              <a:buNone/>
            </a:pPr>
            <a:endParaRPr/>
          </a:p>
        </p:txBody>
      </p:sp>
      <p:sp>
        <p:nvSpPr>
          <p:cNvPr id="3235" name="Google Shape;3235;p226"/>
          <p:cNvSpPr txBox="1">
            <a:spLocks noGrp="1"/>
          </p:cNvSpPr>
          <p:nvPr>
            <p:ph type="body" idx="1"/>
          </p:nvPr>
        </p:nvSpPr>
        <p:spPr>
          <a:xfrm>
            <a:off x="1711703"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Pay your provider from your online account or mobile app – check issued from your LSA to your provider</a:t>
            </a:r>
            <a:endParaRPr sz="1237" dirty="0"/>
          </a:p>
          <a:p>
            <a:pPr marL="0" lvl="0" indent="0" algn="l" rtl="0">
              <a:spcBef>
                <a:spcPts val="1350"/>
              </a:spcBef>
              <a:spcAft>
                <a:spcPts val="0"/>
              </a:spcAft>
              <a:buNone/>
            </a:pPr>
            <a:endParaRPr dirty="0"/>
          </a:p>
        </p:txBody>
      </p:sp>
      <p:sp>
        <p:nvSpPr>
          <p:cNvPr id="3236" name="Google Shape;3236;p226"/>
          <p:cNvSpPr txBox="1">
            <a:spLocks noGrp="1"/>
          </p:cNvSpPr>
          <p:nvPr>
            <p:ph type="body" idx="2"/>
          </p:nvPr>
        </p:nvSpPr>
        <p:spPr>
          <a:xfrm>
            <a:off x="4882637"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Accepted claims sent via free direct deposit or paper check</a:t>
            </a:r>
            <a:endParaRPr dirty="0"/>
          </a:p>
        </p:txBody>
      </p:sp>
      <p:grpSp>
        <p:nvGrpSpPr>
          <p:cNvPr id="3237" name="Google Shape;3237;p226"/>
          <p:cNvGrpSpPr/>
          <p:nvPr/>
        </p:nvGrpSpPr>
        <p:grpSpPr>
          <a:xfrm>
            <a:off x="2569565" y="1522643"/>
            <a:ext cx="851948" cy="595965"/>
            <a:chOff x="1958825" y="1441000"/>
            <a:chExt cx="118550" cy="82925"/>
          </a:xfrm>
        </p:grpSpPr>
        <p:sp>
          <p:nvSpPr>
            <p:cNvPr id="3238" name="Google Shape;3238;p226"/>
            <p:cNvSpPr/>
            <p:nvPr/>
          </p:nvSpPr>
          <p:spPr>
            <a:xfrm>
              <a:off x="2022050" y="1472825"/>
              <a:ext cx="55325" cy="51100"/>
            </a:xfrm>
            <a:custGeom>
              <a:avLst/>
              <a:gdLst/>
              <a:ahLst/>
              <a:cxnLst/>
              <a:rect l="l" t="t" r="r" b="b"/>
              <a:pathLst>
                <a:path w="2213" h="2044" extrusionOk="0">
                  <a:moveTo>
                    <a:pt x="269" y="201"/>
                  </a:moveTo>
                  <a:lnTo>
                    <a:pt x="302" y="218"/>
                  </a:lnTo>
                  <a:lnTo>
                    <a:pt x="336" y="235"/>
                  </a:lnTo>
                  <a:lnTo>
                    <a:pt x="386" y="302"/>
                  </a:lnTo>
                  <a:lnTo>
                    <a:pt x="420" y="319"/>
                  </a:lnTo>
                  <a:lnTo>
                    <a:pt x="838" y="737"/>
                  </a:lnTo>
                  <a:lnTo>
                    <a:pt x="872" y="754"/>
                  </a:lnTo>
                  <a:lnTo>
                    <a:pt x="889" y="771"/>
                  </a:lnTo>
                  <a:lnTo>
                    <a:pt x="922" y="771"/>
                  </a:lnTo>
                  <a:lnTo>
                    <a:pt x="956" y="754"/>
                  </a:lnTo>
                  <a:lnTo>
                    <a:pt x="1257" y="603"/>
                  </a:lnTo>
                  <a:lnTo>
                    <a:pt x="1374" y="553"/>
                  </a:lnTo>
                  <a:lnTo>
                    <a:pt x="1458" y="536"/>
                  </a:lnTo>
                  <a:lnTo>
                    <a:pt x="1525" y="536"/>
                  </a:lnTo>
                  <a:lnTo>
                    <a:pt x="1592" y="587"/>
                  </a:lnTo>
                  <a:lnTo>
                    <a:pt x="1659" y="687"/>
                  </a:lnTo>
                  <a:lnTo>
                    <a:pt x="1726" y="821"/>
                  </a:lnTo>
                  <a:lnTo>
                    <a:pt x="1760" y="888"/>
                  </a:lnTo>
                  <a:lnTo>
                    <a:pt x="1810" y="1005"/>
                  </a:lnTo>
                  <a:lnTo>
                    <a:pt x="1827" y="1106"/>
                  </a:lnTo>
                  <a:lnTo>
                    <a:pt x="1844" y="1190"/>
                  </a:lnTo>
                  <a:lnTo>
                    <a:pt x="1844" y="1257"/>
                  </a:lnTo>
                  <a:lnTo>
                    <a:pt x="1844" y="1290"/>
                  </a:lnTo>
                  <a:lnTo>
                    <a:pt x="1860" y="1324"/>
                  </a:lnTo>
                  <a:lnTo>
                    <a:pt x="1994" y="1474"/>
                  </a:lnTo>
                  <a:lnTo>
                    <a:pt x="1643" y="1843"/>
                  </a:lnTo>
                  <a:lnTo>
                    <a:pt x="1542" y="1742"/>
                  </a:lnTo>
                  <a:lnTo>
                    <a:pt x="1509" y="1726"/>
                  </a:lnTo>
                  <a:lnTo>
                    <a:pt x="1475" y="1709"/>
                  </a:lnTo>
                  <a:lnTo>
                    <a:pt x="1039" y="1709"/>
                  </a:lnTo>
                  <a:lnTo>
                    <a:pt x="922" y="1675"/>
                  </a:lnTo>
                  <a:lnTo>
                    <a:pt x="721" y="1592"/>
                  </a:lnTo>
                  <a:lnTo>
                    <a:pt x="520" y="1508"/>
                  </a:lnTo>
                  <a:lnTo>
                    <a:pt x="403" y="1441"/>
                  </a:lnTo>
                  <a:lnTo>
                    <a:pt x="386" y="1407"/>
                  </a:lnTo>
                  <a:lnTo>
                    <a:pt x="369" y="1357"/>
                  </a:lnTo>
                  <a:lnTo>
                    <a:pt x="386" y="1307"/>
                  </a:lnTo>
                  <a:lnTo>
                    <a:pt x="420" y="1290"/>
                  </a:lnTo>
                  <a:lnTo>
                    <a:pt x="453" y="1273"/>
                  </a:lnTo>
                  <a:lnTo>
                    <a:pt x="520" y="1290"/>
                  </a:lnTo>
                  <a:lnTo>
                    <a:pt x="570" y="1324"/>
                  </a:lnTo>
                  <a:lnTo>
                    <a:pt x="637" y="1340"/>
                  </a:lnTo>
                  <a:lnTo>
                    <a:pt x="688" y="1340"/>
                  </a:lnTo>
                  <a:lnTo>
                    <a:pt x="721" y="1324"/>
                  </a:lnTo>
                  <a:lnTo>
                    <a:pt x="755" y="1290"/>
                  </a:lnTo>
                  <a:lnTo>
                    <a:pt x="788" y="1257"/>
                  </a:lnTo>
                  <a:lnTo>
                    <a:pt x="805" y="1190"/>
                  </a:lnTo>
                  <a:lnTo>
                    <a:pt x="805" y="1089"/>
                  </a:lnTo>
                  <a:lnTo>
                    <a:pt x="771" y="1005"/>
                  </a:lnTo>
                  <a:lnTo>
                    <a:pt x="721" y="922"/>
                  </a:lnTo>
                  <a:lnTo>
                    <a:pt x="269" y="469"/>
                  </a:lnTo>
                  <a:lnTo>
                    <a:pt x="235" y="436"/>
                  </a:lnTo>
                  <a:lnTo>
                    <a:pt x="202" y="352"/>
                  </a:lnTo>
                  <a:lnTo>
                    <a:pt x="219" y="285"/>
                  </a:lnTo>
                  <a:lnTo>
                    <a:pt x="252" y="218"/>
                  </a:lnTo>
                  <a:lnTo>
                    <a:pt x="269" y="201"/>
                  </a:lnTo>
                  <a:close/>
                  <a:moveTo>
                    <a:pt x="269" y="0"/>
                  </a:moveTo>
                  <a:lnTo>
                    <a:pt x="185" y="17"/>
                  </a:lnTo>
                  <a:lnTo>
                    <a:pt x="118" y="67"/>
                  </a:lnTo>
                  <a:lnTo>
                    <a:pt x="51" y="134"/>
                  </a:lnTo>
                  <a:lnTo>
                    <a:pt x="18" y="218"/>
                  </a:lnTo>
                  <a:lnTo>
                    <a:pt x="1" y="302"/>
                  </a:lnTo>
                  <a:lnTo>
                    <a:pt x="18" y="386"/>
                  </a:lnTo>
                  <a:lnTo>
                    <a:pt x="34" y="453"/>
                  </a:lnTo>
                  <a:lnTo>
                    <a:pt x="51" y="520"/>
                  </a:lnTo>
                  <a:lnTo>
                    <a:pt x="118" y="620"/>
                  </a:lnTo>
                  <a:lnTo>
                    <a:pt x="570" y="1072"/>
                  </a:lnTo>
                  <a:lnTo>
                    <a:pt x="604" y="1106"/>
                  </a:lnTo>
                  <a:lnTo>
                    <a:pt x="537" y="1089"/>
                  </a:lnTo>
                  <a:lnTo>
                    <a:pt x="470" y="1072"/>
                  </a:lnTo>
                  <a:lnTo>
                    <a:pt x="403" y="1089"/>
                  </a:lnTo>
                  <a:lnTo>
                    <a:pt x="336" y="1106"/>
                  </a:lnTo>
                  <a:lnTo>
                    <a:pt x="286" y="1139"/>
                  </a:lnTo>
                  <a:lnTo>
                    <a:pt x="235" y="1190"/>
                  </a:lnTo>
                  <a:lnTo>
                    <a:pt x="202" y="1257"/>
                  </a:lnTo>
                  <a:lnTo>
                    <a:pt x="185" y="1324"/>
                  </a:lnTo>
                  <a:lnTo>
                    <a:pt x="168" y="1391"/>
                  </a:lnTo>
                  <a:lnTo>
                    <a:pt x="185" y="1458"/>
                  </a:lnTo>
                  <a:lnTo>
                    <a:pt x="219" y="1525"/>
                  </a:lnTo>
                  <a:lnTo>
                    <a:pt x="269" y="1592"/>
                  </a:lnTo>
                  <a:lnTo>
                    <a:pt x="319" y="1625"/>
                  </a:lnTo>
                  <a:lnTo>
                    <a:pt x="403" y="1675"/>
                  </a:lnTo>
                  <a:lnTo>
                    <a:pt x="654" y="1776"/>
                  </a:lnTo>
                  <a:lnTo>
                    <a:pt x="889" y="1876"/>
                  </a:lnTo>
                  <a:lnTo>
                    <a:pt x="1023" y="1910"/>
                  </a:lnTo>
                  <a:lnTo>
                    <a:pt x="1425" y="1910"/>
                  </a:lnTo>
                  <a:lnTo>
                    <a:pt x="1542" y="2010"/>
                  </a:lnTo>
                  <a:lnTo>
                    <a:pt x="1592" y="2044"/>
                  </a:lnTo>
                  <a:lnTo>
                    <a:pt x="1710" y="2044"/>
                  </a:lnTo>
                  <a:lnTo>
                    <a:pt x="1760" y="1994"/>
                  </a:lnTo>
                  <a:lnTo>
                    <a:pt x="2162" y="1592"/>
                  </a:lnTo>
                  <a:lnTo>
                    <a:pt x="2195" y="1525"/>
                  </a:lnTo>
                  <a:lnTo>
                    <a:pt x="2212" y="1474"/>
                  </a:lnTo>
                  <a:lnTo>
                    <a:pt x="2195" y="1424"/>
                  </a:lnTo>
                  <a:lnTo>
                    <a:pt x="2162" y="1374"/>
                  </a:lnTo>
                  <a:lnTo>
                    <a:pt x="2045" y="1223"/>
                  </a:lnTo>
                  <a:lnTo>
                    <a:pt x="2045" y="1139"/>
                  </a:lnTo>
                  <a:lnTo>
                    <a:pt x="2028" y="1039"/>
                  </a:lnTo>
                  <a:lnTo>
                    <a:pt x="1994" y="922"/>
                  </a:lnTo>
                  <a:lnTo>
                    <a:pt x="1944" y="804"/>
                  </a:lnTo>
                  <a:lnTo>
                    <a:pt x="1894" y="721"/>
                  </a:lnTo>
                  <a:lnTo>
                    <a:pt x="1827" y="570"/>
                  </a:lnTo>
                  <a:lnTo>
                    <a:pt x="1726" y="436"/>
                  </a:lnTo>
                  <a:lnTo>
                    <a:pt x="1659" y="386"/>
                  </a:lnTo>
                  <a:lnTo>
                    <a:pt x="1592" y="352"/>
                  </a:lnTo>
                  <a:lnTo>
                    <a:pt x="1525" y="335"/>
                  </a:lnTo>
                  <a:lnTo>
                    <a:pt x="1441" y="335"/>
                  </a:lnTo>
                  <a:lnTo>
                    <a:pt x="1324" y="352"/>
                  </a:lnTo>
                  <a:lnTo>
                    <a:pt x="1190" y="419"/>
                  </a:lnTo>
                  <a:lnTo>
                    <a:pt x="922" y="536"/>
                  </a:lnTo>
                  <a:lnTo>
                    <a:pt x="554" y="185"/>
                  </a:lnTo>
                  <a:lnTo>
                    <a:pt x="537" y="151"/>
                  </a:lnTo>
                  <a:lnTo>
                    <a:pt x="487" y="101"/>
                  </a:lnTo>
                  <a:lnTo>
                    <a:pt x="436" y="51"/>
                  </a:lnTo>
                  <a:lnTo>
                    <a:pt x="353" y="17"/>
                  </a:lnTo>
                  <a:lnTo>
                    <a:pt x="269"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39" name="Google Shape;3239;p226"/>
            <p:cNvSpPr/>
            <p:nvPr/>
          </p:nvSpPr>
          <p:spPr>
            <a:xfrm>
              <a:off x="2022050" y="1472825"/>
              <a:ext cx="55325" cy="51100"/>
            </a:xfrm>
            <a:custGeom>
              <a:avLst/>
              <a:gdLst/>
              <a:ahLst/>
              <a:cxnLst/>
              <a:rect l="l" t="t" r="r" b="b"/>
              <a:pathLst>
                <a:path w="2213" h="2044" fill="none" extrusionOk="0">
                  <a:moveTo>
                    <a:pt x="1643" y="2044"/>
                  </a:moveTo>
                  <a:lnTo>
                    <a:pt x="1643" y="2044"/>
                  </a:lnTo>
                  <a:lnTo>
                    <a:pt x="1592" y="2044"/>
                  </a:lnTo>
                  <a:lnTo>
                    <a:pt x="1542" y="2010"/>
                  </a:lnTo>
                  <a:lnTo>
                    <a:pt x="1425" y="1910"/>
                  </a:lnTo>
                  <a:lnTo>
                    <a:pt x="1425" y="1910"/>
                  </a:lnTo>
                  <a:lnTo>
                    <a:pt x="1023" y="1910"/>
                  </a:lnTo>
                  <a:lnTo>
                    <a:pt x="1023" y="1910"/>
                  </a:lnTo>
                  <a:lnTo>
                    <a:pt x="889" y="1876"/>
                  </a:lnTo>
                  <a:lnTo>
                    <a:pt x="654" y="1776"/>
                  </a:lnTo>
                  <a:lnTo>
                    <a:pt x="403" y="1675"/>
                  </a:lnTo>
                  <a:lnTo>
                    <a:pt x="319" y="1625"/>
                  </a:lnTo>
                  <a:lnTo>
                    <a:pt x="269" y="1592"/>
                  </a:lnTo>
                  <a:lnTo>
                    <a:pt x="269" y="1592"/>
                  </a:lnTo>
                  <a:lnTo>
                    <a:pt x="219" y="1525"/>
                  </a:lnTo>
                  <a:lnTo>
                    <a:pt x="185" y="1458"/>
                  </a:lnTo>
                  <a:lnTo>
                    <a:pt x="168" y="1391"/>
                  </a:lnTo>
                  <a:lnTo>
                    <a:pt x="185" y="1324"/>
                  </a:lnTo>
                  <a:lnTo>
                    <a:pt x="185" y="1324"/>
                  </a:lnTo>
                  <a:lnTo>
                    <a:pt x="202" y="1257"/>
                  </a:lnTo>
                  <a:lnTo>
                    <a:pt x="235" y="1190"/>
                  </a:lnTo>
                  <a:lnTo>
                    <a:pt x="286" y="1139"/>
                  </a:lnTo>
                  <a:lnTo>
                    <a:pt x="336" y="1106"/>
                  </a:lnTo>
                  <a:lnTo>
                    <a:pt x="336" y="1106"/>
                  </a:lnTo>
                  <a:lnTo>
                    <a:pt x="403" y="1089"/>
                  </a:lnTo>
                  <a:lnTo>
                    <a:pt x="470" y="1072"/>
                  </a:lnTo>
                  <a:lnTo>
                    <a:pt x="537" y="1089"/>
                  </a:lnTo>
                  <a:lnTo>
                    <a:pt x="604" y="1106"/>
                  </a:lnTo>
                  <a:lnTo>
                    <a:pt x="604" y="1106"/>
                  </a:lnTo>
                  <a:lnTo>
                    <a:pt x="570" y="1072"/>
                  </a:lnTo>
                  <a:lnTo>
                    <a:pt x="118" y="620"/>
                  </a:lnTo>
                  <a:lnTo>
                    <a:pt x="118" y="620"/>
                  </a:lnTo>
                  <a:lnTo>
                    <a:pt x="51" y="520"/>
                  </a:lnTo>
                  <a:lnTo>
                    <a:pt x="34" y="453"/>
                  </a:lnTo>
                  <a:lnTo>
                    <a:pt x="18" y="386"/>
                  </a:lnTo>
                  <a:lnTo>
                    <a:pt x="18" y="386"/>
                  </a:lnTo>
                  <a:lnTo>
                    <a:pt x="1" y="302"/>
                  </a:lnTo>
                  <a:lnTo>
                    <a:pt x="18" y="218"/>
                  </a:lnTo>
                  <a:lnTo>
                    <a:pt x="51" y="134"/>
                  </a:lnTo>
                  <a:lnTo>
                    <a:pt x="118" y="67"/>
                  </a:lnTo>
                  <a:lnTo>
                    <a:pt x="118" y="67"/>
                  </a:lnTo>
                  <a:lnTo>
                    <a:pt x="185" y="17"/>
                  </a:lnTo>
                  <a:lnTo>
                    <a:pt x="269" y="0"/>
                  </a:lnTo>
                  <a:lnTo>
                    <a:pt x="269" y="0"/>
                  </a:lnTo>
                  <a:lnTo>
                    <a:pt x="353" y="17"/>
                  </a:lnTo>
                  <a:lnTo>
                    <a:pt x="436" y="51"/>
                  </a:lnTo>
                  <a:lnTo>
                    <a:pt x="487" y="101"/>
                  </a:lnTo>
                  <a:lnTo>
                    <a:pt x="537" y="151"/>
                  </a:lnTo>
                  <a:lnTo>
                    <a:pt x="537" y="151"/>
                  </a:lnTo>
                  <a:lnTo>
                    <a:pt x="554" y="185"/>
                  </a:lnTo>
                  <a:lnTo>
                    <a:pt x="922" y="536"/>
                  </a:lnTo>
                  <a:lnTo>
                    <a:pt x="922" y="536"/>
                  </a:lnTo>
                  <a:lnTo>
                    <a:pt x="1190" y="419"/>
                  </a:lnTo>
                  <a:lnTo>
                    <a:pt x="1324" y="352"/>
                  </a:lnTo>
                  <a:lnTo>
                    <a:pt x="1441" y="335"/>
                  </a:lnTo>
                  <a:lnTo>
                    <a:pt x="1441" y="335"/>
                  </a:lnTo>
                  <a:lnTo>
                    <a:pt x="1525" y="335"/>
                  </a:lnTo>
                  <a:lnTo>
                    <a:pt x="1592" y="352"/>
                  </a:lnTo>
                  <a:lnTo>
                    <a:pt x="1659" y="386"/>
                  </a:lnTo>
                  <a:lnTo>
                    <a:pt x="1726" y="436"/>
                  </a:lnTo>
                  <a:lnTo>
                    <a:pt x="1827" y="570"/>
                  </a:lnTo>
                  <a:lnTo>
                    <a:pt x="1894" y="721"/>
                  </a:lnTo>
                  <a:lnTo>
                    <a:pt x="1894" y="721"/>
                  </a:lnTo>
                  <a:lnTo>
                    <a:pt x="1944" y="804"/>
                  </a:lnTo>
                  <a:lnTo>
                    <a:pt x="1944" y="804"/>
                  </a:lnTo>
                  <a:lnTo>
                    <a:pt x="1994" y="922"/>
                  </a:lnTo>
                  <a:lnTo>
                    <a:pt x="2028" y="1039"/>
                  </a:lnTo>
                  <a:lnTo>
                    <a:pt x="2045" y="1139"/>
                  </a:lnTo>
                  <a:lnTo>
                    <a:pt x="2045" y="1223"/>
                  </a:lnTo>
                  <a:lnTo>
                    <a:pt x="2162" y="1374"/>
                  </a:lnTo>
                  <a:lnTo>
                    <a:pt x="2162" y="1374"/>
                  </a:lnTo>
                  <a:lnTo>
                    <a:pt x="2195" y="1424"/>
                  </a:lnTo>
                  <a:lnTo>
                    <a:pt x="2212" y="1474"/>
                  </a:lnTo>
                  <a:lnTo>
                    <a:pt x="2195" y="1525"/>
                  </a:lnTo>
                  <a:lnTo>
                    <a:pt x="2162" y="1592"/>
                  </a:lnTo>
                  <a:lnTo>
                    <a:pt x="1760" y="1994"/>
                  </a:lnTo>
                  <a:lnTo>
                    <a:pt x="1760" y="1994"/>
                  </a:lnTo>
                  <a:lnTo>
                    <a:pt x="1710" y="2044"/>
                  </a:lnTo>
                  <a:lnTo>
                    <a:pt x="1643" y="2044"/>
                  </a:lnTo>
                  <a:lnTo>
                    <a:pt x="1643" y="2044"/>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0" name="Google Shape;3240;p226"/>
            <p:cNvSpPr/>
            <p:nvPr/>
          </p:nvSpPr>
          <p:spPr>
            <a:xfrm>
              <a:off x="2062275"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1" name="Google Shape;3241;p226"/>
            <p:cNvSpPr/>
            <p:nvPr/>
          </p:nvSpPr>
          <p:spPr>
            <a:xfrm>
              <a:off x="2063950"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2" name="Google Shape;3242;p226"/>
            <p:cNvSpPr/>
            <p:nvPr/>
          </p:nvSpPr>
          <p:spPr>
            <a:xfrm>
              <a:off x="2027075" y="1477850"/>
              <a:ext cx="44850" cy="41050"/>
            </a:xfrm>
            <a:custGeom>
              <a:avLst/>
              <a:gdLst/>
              <a:ahLst/>
              <a:cxnLst/>
              <a:rect l="l" t="t" r="r" b="b"/>
              <a:pathLst>
                <a:path w="1794" h="1642" fill="none" extrusionOk="0">
                  <a:moveTo>
                    <a:pt x="252" y="1072"/>
                  </a:moveTo>
                  <a:lnTo>
                    <a:pt x="252" y="1072"/>
                  </a:lnTo>
                  <a:lnTo>
                    <a:pt x="219" y="1089"/>
                  </a:lnTo>
                  <a:lnTo>
                    <a:pt x="219" y="1089"/>
                  </a:lnTo>
                  <a:lnTo>
                    <a:pt x="185" y="1106"/>
                  </a:lnTo>
                  <a:lnTo>
                    <a:pt x="168" y="1156"/>
                  </a:lnTo>
                  <a:lnTo>
                    <a:pt x="168" y="1156"/>
                  </a:lnTo>
                  <a:lnTo>
                    <a:pt x="185" y="1206"/>
                  </a:lnTo>
                  <a:lnTo>
                    <a:pt x="202" y="1240"/>
                  </a:lnTo>
                  <a:lnTo>
                    <a:pt x="202" y="1240"/>
                  </a:lnTo>
                  <a:lnTo>
                    <a:pt x="319" y="1307"/>
                  </a:lnTo>
                  <a:lnTo>
                    <a:pt x="520" y="1391"/>
                  </a:lnTo>
                  <a:lnTo>
                    <a:pt x="721" y="1474"/>
                  </a:lnTo>
                  <a:lnTo>
                    <a:pt x="838" y="1508"/>
                  </a:lnTo>
                  <a:lnTo>
                    <a:pt x="838" y="1508"/>
                  </a:lnTo>
                  <a:lnTo>
                    <a:pt x="1274" y="1508"/>
                  </a:lnTo>
                  <a:lnTo>
                    <a:pt x="1274" y="1508"/>
                  </a:lnTo>
                  <a:lnTo>
                    <a:pt x="1308" y="1525"/>
                  </a:lnTo>
                  <a:lnTo>
                    <a:pt x="1341" y="1541"/>
                  </a:lnTo>
                  <a:lnTo>
                    <a:pt x="1442" y="1642"/>
                  </a:lnTo>
                  <a:lnTo>
                    <a:pt x="1793" y="1273"/>
                  </a:lnTo>
                  <a:lnTo>
                    <a:pt x="1659" y="1123"/>
                  </a:lnTo>
                  <a:lnTo>
                    <a:pt x="1659" y="1123"/>
                  </a:lnTo>
                  <a:lnTo>
                    <a:pt x="1643" y="1089"/>
                  </a:lnTo>
                  <a:lnTo>
                    <a:pt x="1643" y="1056"/>
                  </a:lnTo>
                  <a:lnTo>
                    <a:pt x="1643" y="1056"/>
                  </a:lnTo>
                  <a:lnTo>
                    <a:pt x="1643" y="989"/>
                  </a:lnTo>
                  <a:lnTo>
                    <a:pt x="1626" y="905"/>
                  </a:lnTo>
                  <a:lnTo>
                    <a:pt x="1609" y="804"/>
                  </a:lnTo>
                  <a:lnTo>
                    <a:pt x="1559" y="687"/>
                  </a:lnTo>
                  <a:lnTo>
                    <a:pt x="1559" y="687"/>
                  </a:lnTo>
                  <a:lnTo>
                    <a:pt x="1525" y="620"/>
                  </a:lnTo>
                  <a:lnTo>
                    <a:pt x="1525" y="620"/>
                  </a:lnTo>
                  <a:lnTo>
                    <a:pt x="1458" y="486"/>
                  </a:lnTo>
                  <a:lnTo>
                    <a:pt x="1391" y="386"/>
                  </a:lnTo>
                  <a:lnTo>
                    <a:pt x="1324" y="335"/>
                  </a:lnTo>
                  <a:lnTo>
                    <a:pt x="1291" y="335"/>
                  </a:lnTo>
                  <a:lnTo>
                    <a:pt x="1257" y="335"/>
                  </a:lnTo>
                  <a:lnTo>
                    <a:pt x="1257" y="335"/>
                  </a:lnTo>
                  <a:lnTo>
                    <a:pt x="1173" y="352"/>
                  </a:lnTo>
                  <a:lnTo>
                    <a:pt x="1056" y="402"/>
                  </a:lnTo>
                  <a:lnTo>
                    <a:pt x="755" y="553"/>
                  </a:lnTo>
                  <a:lnTo>
                    <a:pt x="755" y="553"/>
                  </a:lnTo>
                  <a:lnTo>
                    <a:pt x="721" y="570"/>
                  </a:lnTo>
                  <a:lnTo>
                    <a:pt x="688" y="570"/>
                  </a:lnTo>
                  <a:lnTo>
                    <a:pt x="671" y="553"/>
                  </a:lnTo>
                  <a:lnTo>
                    <a:pt x="637" y="536"/>
                  </a:lnTo>
                  <a:lnTo>
                    <a:pt x="219" y="118"/>
                  </a:lnTo>
                  <a:lnTo>
                    <a:pt x="219" y="118"/>
                  </a:lnTo>
                  <a:lnTo>
                    <a:pt x="185" y="101"/>
                  </a:lnTo>
                  <a:lnTo>
                    <a:pt x="185" y="101"/>
                  </a:lnTo>
                  <a:lnTo>
                    <a:pt x="135" y="34"/>
                  </a:lnTo>
                  <a:lnTo>
                    <a:pt x="101" y="17"/>
                  </a:lnTo>
                  <a:lnTo>
                    <a:pt x="68" y="0"/>
                  </a:lnTo>
                  <a:lnTo>
                    <a:pt x="68" y="0"/>
                  </a:lnTo>
                  <a:lnTo>
                    <a:pt x="51" y="17"/>
                  </a:lnTo>
                  <a:lnTo>
                    <a:pt x="51" y="17"/>
                  </a:lnTo>
                  <a:lnTo>
                    <a:pt x="18" y="84"/>
                  </a:lnTo>
                  <a:lnTo>
                    <a:pt x="1" y="151"/>
                  </a:lnTo>
                  <a:lnTo>
                    <a:pt x="1" y="151"/>
                  </a:lnTo>
                  <a:lnTo>
                    <a:pt x="34" y="235"/>
                  </a:lnTo>
                  <a:lnTo>
                    <a:pt x="68" y="268"/>
                  </a:lnTo>
                  <a:lnTo>
                    <a:pt x="520" y="721"/>
                  </a:lnTo>
                  <a:lnTo>
                    <a:pt x="520" y="721"/>
                  </a:lnTo>
                  <a:lnTo>
                    <a:pt x="570" y="804"/>
                  </a:lnTo>
                  <a:lnTo>
                    <a:pt x="604" y="888"/>
                  </a:lnTo>
                  <a:lnTo>
                    <a:pt x="604" y="989"/>
                  </a:lnTo>
                  <a:lnTo>
                    <a:pt x="587" y="1056"/>
                  </a:lnTo>
                  <a:lnTo>
                    <a:pt x="587" y="1056"/>
                  </a:lnTo>
                  <a:lnTo>
                    <a:pt x="554" y="1089"/>
                  </a:lnTo>
                  <a:lnTo>
                    <a:pt x="520" y="1123"/>
                  </a:lnTo>
                  <a:lnTo>
                    <a:pt x="487" y="1139"/>
                  </a:lnTo>
                  <a:lnTo>
                    <a:pt x="453" y="1139"/>
                  </a:lnTo>
                  <a:lnTo>
                    <a:pt x="436" y="1139"/>
                  </a:lnTo>
                  <a:lnTo>
                    <a:pt x="436" y="1139"/>
                  </a:lnTo>
                  <a:lnTo>
                    <a:pt x="369" y="1123"/>
                  </a:lnTo>
                  <a:lnTo>
                    <a:pt x="369" y="1123"/>
                  </a:lnTo>
                  <a:lnTo>
                    <a:pt x="319" y="1089"/>
                  </a:lnTo>
                  <a:lnTo>
                    <a:pt x="252" y="1072"/>
                  </a:lnTo>
                  <a:lnTo>
                    <a:pt x="252" y="1072"/>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3" name="Google Shape;3243;p226"/>
            <p:cNvSpPr/>
            <p:nvPr/>
          </p:nvSpPr>
          <p:spPr>
            <a:xfrm>
              <a:off x="2072325" y="1510500"/>
              <a:ext cx="25" cy="25"/>
            </a:xfrm>
            <a:custGeom>
              <a:avLst/>
              <a:gdLst/>
              <a:ahLst/>
              <a:cxnLst/>
              <a:rect l="l" t="t" r="r" b="b"/>
              <a:pathLst>
                <a:path w="1" h="1" fill="none" extrusionOk="0">
                  <a:moveTo>
                    <a:pt x="0" y="1"/>
                  </a:move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4" name="Google Shape;3244;p226"/>
            <p:cNvSpPr/>
            <p:nvPr/>
          </p:nvSpPr>
          <p:spPr>
            <a:xfrm>
              <a:off x="1979775" y="1441000"/>
              <a:ext cx="80000" cy="34775"/>
            </a:xfrm>
            <a:custGeom>
              <a:avLst/>
              <a:gdLst/>
              <a:ahLst/>
              <a:cxnLst/>
              <a:rect l="l" t="t" r="r" b="b"/>
              <a:pathLst>
                <a:path w="3200" h="1391" extrusionOk="0">
                  <a:moveTo>
                    <a:pt x="235" y="0"/>
                  </a:moveTo>
                  <a:lnTo>
                    <a:pt x="134" y="17"/>
                  </a:lnTo>
                  <a:lnTo>
                    <a:pt x="67" y="67"/>
                  </a:lnTo>
                  <a:lnTo>
                    <a:pt x="17" y="151"/>
                  </a:lnTo>
                  <a:lnTo>
                    <a:pt x="0" y="235"/>
                  </a:lnTo>
                  <a:lnTo>
                    <a:pt x="0" y="268"/>
                  </a:lnTo>
                  <a:lnTo>
                    <a:pt x="34" y="302"/>
                  </a:lnTo>
                  <a:lnTo>
                    <a:pt x="67" y="335"/>
                  </a:lnTo>
                  <a:lnTo>
                    <a:pt x="134" y="335"/>
                  </a:lnTo>
                  <a:lnTo>
                    <a:pt x="168" y="302"/>
                  </a:lnTo>
                  <a:lnTo>
                    <a:pt x="184" y="268"/>
                  </a:lnTo>
                  <a:lnTo>
                    <a:pt x="201" y="235"/>
                  </a:lnTo>
                  <a:lnTo>
                    <a:pt x="201" y="218"/>
                  </a:lnTo>
                  <a:lnTo>
                    <a:pt x="235" y="201"/>
                  </a:lnTo>
                  <a:lnTo>
                    <a:pt x="2965" y="201"/>
                  </a:lnTo>
                  <a:lnTo>
                    <a:pt x="2982" y="218"/>
                  </a:lnTo>
                  <a:lnTo>
                    <a:pt x="2998" y="235"/>
                  </a:lnTo>
                  <a:lnTo>
                    <a:pt x="2998" y="1290"/>
                  </a:lnTo>
                  <a:lnTo>
                    <a:pt x="2998" y="1340"/>
                  </a:lnTo>
                  <a:lnTo>
                    <a:pt x="3015" y="1357"/>
                  </a:lnTo>
                  <a:lnTo>
                    <a:pt x="3049" y="1391"/>
                  </a:lnTo>
                  <a:lnTo>
                    <a:pt x="3132" y="1391"/>
                  </a:lnTo>
                  <a:lnTo>
                    <a:pt x="3166" y="1357"/>
                  </a:lnTo>
                  <a:lnTo>
                    <a:pt x="3183" y="1340"/>
                  </a:lnTo>
                  <a:lnTo>
                    <a:pt x="3200" y="1290"/>
                  </a:lnTo>
                  <a:lnTo>
                    <a:pt x="3200" y="235"/>
                  </a:lnTo>
                  <a:lnTo>
                    <a:pt x="3183" y="151"/>
                  </a:lnTo>
                  <a:lnTo>
                    <a:pt x="3132" y="67"/>
                  </a:lnTo>
                  <a:lnTo>
                    <a:pt x="3049" y="17"/>
                  </a:lnTo>
                  <a:lnTo>
                    <a:pt x="2965"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5" name="Google Shape;3245;p226"/>
            <p:cNvSpPr/>
            <p:nvPr/>
          </p:nvSpPr>
          <p:spPr>
            <a:xfrm>
              <a:off x="1979775" y="1500875"/>
              <a:ext cx="40625" cy="8400"/>
            </a:xfrm>
            <a:custGeom>
              <a:avLst/>
              <a:gdLst/>
              <a:ahLst/>
              <a:cxnLst/>
              <a:rect l="l" t="t" r="r" b="b"/>
              <a:pathLst>
                <a:path w="1625" h="336" extrusionOk="0">
                  <a:moveTo>
                    <a:pt x="67" y="1"/>
                  </a:moveTo>
                  <a:lnTo>
                    <a:pt x="34" y="34"/>
                  </a:lnTo>
                  <a:lnTo>
                    <a:pt x="0" y="68"/>
                  </a:lnTo>
                  <a:lnTo>
                    <a:pt x="0" y="101"/>
                  </a:lnTo>
                  <a:lnTo>
                    <a:pt x="17" y="185"/>
                  </a:lnTo>
                  <a:lnTo>
                    <a:pt x="67" y="269"/>
                  </a:lnTo>
                  <a:lnTo>
                    <a:pt x="134" y="319"/>
                  </a:lnTo>
                  <a:lnTo>
                    <a:pt x="235" y="336"/>
                  </a:lnTo>
                  <a:lnTo>
                    <a:pt x="1524" y="336"/>
                  </a:lnTo>
                  <a:lnTo>
                    <a:pt x="1575" y="319"/>
                  </a:lnTo>
                  <a:lnTo>
                    <a:pt x="1591" y="302"/>
                  </a:lnTo>
                  <a:lnTo>
                    <a:pt x="1625" y="269"/>
                  </a:lnTo>
                  <a:lnTo>
                    <a:pt x="1625" y="235"/>
                  </a:lnTo>
                  <a:lnTo>
                    <a:pt x="1625" y="202"/>
                  </a:lnTo>
                  <a:lnTo>
                    <a:pt x="1591" y="168"/>
                  </a:lnTo>
                  <a:lnTo>
                    <a:pt x="1575" y="135"/>
                  </a:lnTo>
                  <a:lnTo>
                    <a:pt x="235" y="135"/>
                  </a:lnTo>
                  <a:lnTo>
                    <a:pt x="201" y="1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6" name="Google Shape;3246;p226"/>
            <p:cNvSpPr/>
            <p:nvPr/>
          </p:nvSpPr>
          <p:spPr>
            <a:xfrm>
              <a:off x="2002375" y="1457325"/>
              <a:ext cx="57400" cy="5050"/>
            </a:xfrm>
            <a:custGeom>
              <a:avLst/>
              <a:gdLst/>
              <a:ahLst/>
              <a:cxnLst/>
              <a:rect l="l" t="t" r="r" b="b"/>
              <a:pathLst>
                <a:path w="2296" h="202" extrusionOk="0">
                  <a:moveTo>
                    <a:pt x="101" y="1"/>
                  </a:moveTo>
                  <a:lnTo>
                    <a:pt x="51" y="17"/>
                  </a:lnTo>
                  <a:lnTo>
                    <a:pt x="34" y="34"/>
                  </a:lnTo>
                  <a:lnTo>
                    <a:pt x="1" y="68"/>
                  </a:lnTo>
                  <a:lnTo>
                    <a:pt x="1" y="101"/>
                  </a:lnTo>
                  <a:lnTo>
                    <a:pt x="1" y="151"/>
                  </a:lnTo>
                  <a:lnTo>
                    <a:pt x="34" y="185"/>
                  </a:lnTo>
                  <a:lnTo>
                    <a:pt x="51" y="202"/>
                  </a:lnTo>
                  <a:lnTo>
                    <a:pt x="2228" y="202"/>
                  </a:lnTo>
                  <a:lnTo>
                    <a:pt x="2262" y="185"/>
                  </a:lnTo>
                  <a:lnTo>
                    <a:pt x="2279" y="151"/>
                  </a:lnTo>
                  <a:lnTo>
                    <a:pt x="2296" y="101"/>
                  </a:lnTo>
                  <a:lnTo>
                    <a:pt x="2279" y="68"/>
                  </a:lnTo>
                  <a:lnTo>
                    <a:pt x="2262" y="34"/>
                  </a:lnTo>
                  <a:lnTo>
                    <a:pt x="2228" y="17"/>
                  </a:lnTo>
                  <a:lnTo>
                    <a:pt x="219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7" name="Google Shape;3247;p226"/>
            <p:cNvSpPr/>
            <p:nvPr/>
          </p:nvSpPr>
          <p:spPr>
            <a:xfrm>
              <a:off x="1958825" y="1452300"/>
              <a:ext cx="42750" cy="42750"/>
            </a:xfrm>
            <a:custGeom>
              <a:avLst/>
              <a:gdLst/>
              <a:ahLst/>
              <a:cxnLst/>
              <a:rect l="l" t="t" r="r" b="b"/>
              <a:pathLst>
                <a:path w="1710" h="1710" extrusionOk="0">
                  <a:moveTo>
                    <a:pt x="855" y="202"/>
                  </a:moveTo>
                  <a:lnTo>
                    <a:pt x="989" y="218"/>
                  </a:lnTo>
                  <a:lnTo>
                    <a:pt x="1106" y="252"/>
                  </a:lnTo>
                  <a:lnTo>
                    <a:pt x="1223" y="302"/>
                  </a:lnTo>
                  <a:lnTo>
                    <a:pt x="1307" y="386"/>
                  </a:lnTo>
                  <a:lnTo>
                    <a:pt x="1391" y="486"/>
                  </a:lnTo>
                  <a:lnTo>
                    <a:pt x="1458" y="604"/>
                  </a:lnTo>
                  <a:lnTo>
                    <a:pt x="1491" y="721"/>
                  </a:lnTo>
                  <a:lnTo>
                    <a:pt x="1508" y="855"/>
                  </a:lnTo>
                  <a:lnTo>
                    <a:pt x="1491" y="989"/>
                  </a:lnTo>
                  <a:lnTo>
                    <a:pt x="1458" y="1106"/>
                  </a:lnTo>
                  <a:lnTo>
                    <a:pt x="1391" y="1207"/>
                  </a:lnTo>
                  <a:lnTo>
                    <a:pt x="1307" y="1307"/>
                  </a:lnTo>
                  <a:lnTo>
                    <a:pt x="1223" y="1391"/>
                  </a:lnTo>
                  <a:lnTo>
                    <a:pt x="1106" y="1458"/>
                  </a:lnTo>
                  <a:lnTo>
                    <a:pt x="989" y="1491"/>
                  </a:lnTo>
                  <a:lnTo>
                    <a:pt x="855" y="1508"/>
                  </a:lnTo>
                  <a:lnTo>
                    <a:pt x="721" y="1491"/>
                  </a:lnTo>
                  <a:lnTo>
                    <a:pt x="604" y="1458"/>
                  </a:lnTo>
                  <a:lnTo>
                    <a:pt x="486" y="1391"/>
                  </a:lnTo>
                  <a:lnTo>
                    <a:pt x="386" y="1307"/>
                  </a:lnTo>
                  <a:lnTo>
                    <a:pt x="319" y="1207"/>
                  </a:lnTo>
                  <a:lnTo>
                    <a:pt x="252" y="1106"/>
                  </a:lnTo>
                  <a:lnTo>
                    <a:pt x="218" y="989"/>
                  </a:lnTo>
                  <a:lnTo>
                    <a:pt x="202" y="855"/>
                  </a:lnTo>
                  <a:lnTo>
                    <a:pt x="218" y="721"/>
                  </a:lnTo>
                  <a:lnTo>
                    <a:pt x="252" y="604"/>
                  </a:lnTo>
                  <a:lnTo>
                    <a:pt x="319" y="486"/>
                  </a:lnTo>
                  <a:lnTo>
                    <a:pt x="386" y="386"/>
                  </a:lnTo>
                  <a:lnTo>
                    <a:pt x="486" y="302"/>
                  </a:lnTo>
                  <a:lnTo>
                    <a:pt x="604" y="252"/>
                  </a:lnTo>
                  <a:lnTo>
                    <a:pt x="721" y="218"/>
                  </a:lnTo>
                  <a:lnTo>
                    <a:pt x="855" y="202"/>
                  </a:lnTo>
                  <a:close/>
                  <a:moveTo>
                    <a:pt x="855" y="1"/>
                  </a:moveTo>
                  <a:lnTo>
                    <a:pt x="687" y="17"/>
                  </a:lnTo>
                  <a:lnTo>
                    <a:pt x="520" y="68"/>
                  </a:lnTo>
                  <a:lnTo>
                    <a:pt x="369" y="135"/>
                  </a:lnTo>
                  <a:lnTo>
                    <a:pt x="252" y="252"/>
                  </a:lnTo>
                  <a:lnTo>
                    <a:pt x="151" y="369"/>
                  </a:lnTo>
                  <a:lnTo>
                    <a:pt x="68" y="520"/>
                  </a:lnTo>
                  <a:lnTo>
                    <a:pt x="17" y="671"/>
                  </a:lnTo>
                  <a:lnTo>
                    <a:pt x="1" y="855"/>
                  </a:lnTo>
                  <a:lnTo>
                    <a:pt x="17" y="1022"/>
                  </a:lnTo>
                  <a:lnTo>
                    <a:pt x="68" y="1173"/>
                  </a:lnTo>
                  <a:lnTo>
                    <a:pt x="151" y="1324"/>
                  </a:lnTo>
                  <a:lnTo>
                    <a:pt x="252" y="1458"/>
                  </a:lnTo>
                  <a:lnTo>
                    <a:pt x="369" y="1558"/>
                  </a:lnTo>
                  <a:lnTo>
                    <a:pt x="520" y="1642"/>
                  </a:lnTo>
                  <a:lnTo>
                    <a:pt x="687" y="1692"/>
                  </a:lnTo>
                  <a:lnTo>
                    <a:pt x="855" y="1709"/>
                  </a:lnTo>
                  <a:lnTo>
                    <a:pt x="1022" y="1692"/>
                  </a:lnTo>
                  <a:lnTo>
                    <a:pt x="1190" y="1642"/>
                  </a:lnTo>
                  <a:lnTo>
                    <a:pt x="1324" y="1558"/>
                  </a:lnTo>
                  <a:lnTo>
                    <a:pt x="1458" y="1458"/>
                  </a:lnTo>
                  <a:lnTo>
                    <a:pt x="1558" y="1324"/>
                  </a:lnTo>
                  <a:lnTo>
                    <a:pt x="1642" y="1173"/>
                  </a:lnTo>
                  <a:lnTo>
                    <a:pt x="1692" y="1022"/>
                  </a:lnTo>
                  <a:lnTo>
                    <a:pt x="1709" y="855"/>
                  </a:lnTo>
                  <a:lnTo>
                    <a:pt x="1692" y="671"/>
                  </a:lnTo>
                  <a:lnTo>
                    <a:pt x="1642" y="520"/>
                  </a:lnTo>
                  <a:lnTo>
                    <a:pt x="1558" y="369"/>
                  </a:lnTo>
                  <a:lnTo>
                    <a:pt x="1458" y="252"/>
                  </a:lnTo>
                  <a:lnTo>
                    <a:pt x="1324" y="135"/>
                  </a:lnTo>
                  <a:lnTo>
                    <a:pt x="1190" y="68"/>
                  </a:lnTo>
                  <a:lnTo>
                    <a:pt x="1022" y="17"/>
                  </a:lnTo>
                  <a:lnTo>
                    <a:pt x="85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48" name="Google Shape;3248;p226"/>
            <p:cNvSpPr/>
            <p:nvPr/>
          </p:nvSpPr>
          <p:spPr>
            <a:xfrm>
              <a:off x="1970975" y="1466125"/>
              <a:ext cx="19275" cy="17200"/>
            </a:xfrm>
            <a:custGeom>
              <a:avLst/>
              <a:gdLst/>
              <a:ahLst/>
              <a:cxnLst/>
              <a:rect l="l" t="t" r="r" b="b"/>
              <a:pathLst>
                <a:path w="771" h="688" extrusionOk="0">
                  <a:moveTo>
                    <a:pt x="620" y="0"/>
                  </a:moveTo>
                  <a:lnTo>
                    <a:pt x="587" y="34"/>
                  </a:lnTo>
                  <a:lnTo>
                    <a:pt x="285" y="436"/>
                  </a:lnTo>
                  <a:lnTo>
                    <a:pt x="168" y="319"/>
                  </a:lnTo>
                  <a:lnTo>
                    <a:pt x="134" y="285"/>
                  </a:lnTo>
                  <a:lnTo>
                    <a:pt x="51" y="285"/>
                  </a:lnTo>
                  <a:lnTo>
                    <a:pt x="17" y="319"/>
                  </a:lnTo>
                  <a:lnTo>
                    <a:pt x="0" y="352"/>
                  </a:lnTo>
                  <a:lnTo>
                    <a:pt x="0" y="386"/>
                  </a:lnTo>
                  <a:lnTo>
                    <a:pt x="0" y="419"/>
                  </a:lnTo>
                  <a:lnTo>
                    <a:pt x="17" y="453"/>
                  </a:lnTo>
                  <a:lnTo>
                    <a:pt x="235" y="654"/>
                  </a:lnTo>
                  <a:lnTo>
                    <a:pt x="268" y="687"/>
                  </a:lnTo>
                  <a:lnTo>
                    <a:pt x="352" y="687"/>
                  </a:lnTo>
                  <a:lnTo>
                    <a:pt x="386" y="654"/>
                  </a:lnTo>
                  <a:lnTo>
                    <a:pt x="754" y="151"/>
                  </a:lnTo>
                  <a:lnTo>
                    <a:pt x="771" y="118"/>
                  </a:lnTo>
                  <a:lnTo>
                    <a:pt x="771" y="84"/>
                  </a:lnTo>
                  <a:lnTo>
                    <a:pt x="754" y="51"/>
                  </a:lnTo>
                  <a:lnTo>
                    <a:pt x="737" y="17"/>
                  </a:lnTo>
                  <a:lnTo>
                    <a:pt x="687"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grpSp>
        <p:nvGrpSpPr>
          <p:cNvPr id="3249" name="Google Shape;3249;p226"/>
          <p:cNvGrpSpPr/>
          <p:nvPr/>
        </p:nvGrpSpPr>
        <p:grpSpPr>
          <a:xfrm>
            <a:off x="5795021" y="1417053"/>
            <a:ext cx="742953" cy="578700"/>
            <a:chOff x="1586550" y="2587575"/>
            <a:chExt cx="102200" cy="79600"/>
          </a:xfrm>
        </p:grpSpPr>
        <p:sp>
          <p:nvSpPr>
            <p:cNvPr id="3250" name="Google Shape;3250;p226"/>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51" name="Google Shape;3251;p226"/>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52" name="Google Shape;3252;p226"/>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53" name="Google Shape;3253;p226"/>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54" name="Google Shape;3254;p226"/>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55" name="Google Shape;3255;p226"/>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56" name="Google Shape;3256;p226"/>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57" name="Google Shape;3257;p226"/>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58" name="Google Shape;3258;p226"/>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59" name="Google Shape;3259;p226"/>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260" name="Google Shape;3260;p226"/>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sp>
        <p:nvSpPr>
          <p:cNvPr id="3261" name="Google Shape;3261;p22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10</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65"/>
        <p:cNvGrpSpPr/>
        <p:nvPr/>
      </p:nvGrpSpPr>
      <p:grpSpPr>
        <a:xfrm>
          <a:off x="0" y="0"/>
          <a:ext cx="0" cy="0"/>
          <a:chOff x="0" y="0"/>
          <a:chExt cx="0" cy="0"/>
        </a:xfrm>
      </p:grpSpPr>
      <p:sp>
        <p:nvSpPr>
          <p:cNvPr id="3266" name="Google Shape;3266;p227"/>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Account access</a:t>
            </a:r>
            <a:endParaRPr/>
          </a:p>
        </p:txBody>
      </p:sp>
      <p:sp>
        <p:nvSpPr>
          <p:cNvPr id="3267" name="Google Shape;3267;p227"/>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Online account</a:t>
            </a:r>
            <a:endParaRPr/>
          </a:p>
        </p:txBody>
      </p:sp>
      <p:sp>
        <p:nvSpPr>
          <p:cNvPr id="3268" name="Google Shape;3268;p227"/>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Mobile app</a:t>
            </a:r>
            <a:endParaRPr/>
          </a:p>
        </p:txBody>
      </p:sp>
      <p:sp>
        <p:nvSpPr>
          <p:cNvPr id="3269" name="Google Shape;3269;p227"/>
          <p:cNvSpPr>
            <a:spLocks noGrp="1"/>
          </p:cNvSpPr>
          <p:nvPr>
            <p:ph type="pic" idx="2"/>
          </p:nvPr>
        </p:nvSpPr>
        <p:spPr>
          <a:xfrm>
            <a:off x="1396605" y="1142575"/>
            <a:ext cx="3124200" cy="1686300"/>
          </a:xfrm>
          <a:prstGeom prst="round2SameRect">
            <a:avLst>
              <a:gd name="adj1" fmla="val 16667"/>
              <a:gd name="adj2" fmla="val 0"/>
            </a:avLst>
          </a:prstGeom>
        </p:spPr>
      </p:sp>
      <p:sp>
        <p:nvSpPr>
          <p:cNvPr id="3270" name="Google Shape;3270;p227"/>
          <p:cNvSpPr>
            <a:spLocks noGrp="1"/>
          </p:cNvSpPr>
          <p:nvPr>
            <p:ph type="pic" idx="3"/>
          </p:nvPr>
        </p:nvSpPr>
        <p:spPr>
          <a:xfrm>
            <a:off x="4620214" y="1142575"/>
            <a:ext cx="3124200" cy="1686300"/>
          </a:xfrm>
          <a:prstGeom prst="round2SameRect">
            <a:avLst>
              <a:gd name="adj1" fmla="val 16667"/>
              <a:gd name="adj2" fmla="val 0"/>
            </a:avLst>
          </a:prstGeom>
        </p:spPr>
      </p:sp>
      <p:pic>
        <p:nvPicPr>
          <p:cNvPr id="3271" name="Google Shape;3271;p227"/>
          <p:cNvPicPr preferRelativeResize="0"/>
          <p:nvPr/>
        </p:nvPicPr>
        <p:blipFill rotWithShape="1">
          <a:blip r:embed="rId3">
            <a:alphaModFix/>
          </a:blip>
          <a:srcRect l="2715" t="1188" r="7696" b="15735"/>
          <a:stretch/>
        </p:blipFill>
        <p:spPr>
          <a:xfrm>
            <a:off x="1397325" y="1142575"/>
            <a:ext cx="3124200" cy="1665600"/>
          </a:xfrm>
          <a:prstGeom prst="round2SameRect">
            <a:avLst>
              <a:gd name="adj1" fmla="val 2904"/>
              <a:gd name="adj2" fmla="val 0"/>
            </a:avLst>
          </a:prstGeom>
          <a:noFill/>
          <a:ln>
            <a:noFill/>
          </a:ln>
        </p:spPr>
      </p:pic>
      <p:pic>
        <p:nvPicPr>
          <p:cNvPr id="3272" name="Google Shape;3272;p227" title="AdobeStock_1885094398.jpeg"/>
          <p:cNvPicPr preferRelativeResize="0"/>
          <p:nvPr/>
        </p:nvPicPr>
        <p:blipFill rotWithShape="1">
          <a:blip r:embed="rId4">
            <a:alphaModFix/>
          </a:blip>
          <a:srcRect l="13971" t="8099" b="23087"/>
          <a:stretch/>
        </p:blipFill>
        <p:spPr>
          <a:xfrm>
            <a:off x="4620225" y="1142575"/>
            <a:ext cx="3124200" cy="1665600"/>
          </a:xfrm>
          <a:prstGeom prst="round2SameRect">
            <a:avLst>
              <a:gd name="adj1" fmla="val 4249"/>
              <a:gd name="adj2" fmla="val 0"/>
            </a:avLst>
          </a:prstGeom>
          <a:noFill/>
          <a:ln>
            <a:noFill/>
          </a:ln>
        </p:spPr>
      </p:pic>
      <p:grpSp>
        <p:nvGrpSpPr>
          <p:cNvPr id="3273" name="Google Shape;3273;p227"/>
          <p:cNvGrpSpPr/>
          <p:nvPr/>
        </p:nvGrpSpPr>
        <p:grpSpPr>
          <a:xfrm>
            <a:off x="1583037" y="3438043"/>
            <a:ext cx="472027" cy="384166"/>
            <a:chOff x="1198350" y="1044000"/>
            <a:chExt cx="116850" cy="95100"/>
          </a:xfrm>
        </p:grpSpPr>
        <p:sp>
          <p:nvSpPr>
            <p:cNvPr id="3274" name="Google Shape;3274;p227"/>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5" name="Google Shape;3275;p227"/>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6" name="Google Shape;3276;p227"/>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7" name="Google Shape;3277;p227"/>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8" name="Google Shape;3278;p227"/>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9" name="Google Shape;3279;p227"/>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0" name="Google Shape;3280;p227"/>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1" name="Google Shape;3281;p227"/>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2" name="Google Shape;3282;p227"/>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83" name="Google Shape;3283;p227"/>
          <p:cNvGrpSpPr/>
          <p:nvPr/>
        </p:nvGrpSpPr>
        <p:grpSpPr>
          <a:xfrm>
            <a:off x="4836953" y="3438043"/>
            <a:ext cx="304687" cy="395881"/>
            <a:chOff x="648075" y="1240000"/>
            <a:chExt cx="75425" cy="98000"/>
          </a:xfrm>
        </p:grpSpPr>
        <p:sp>
          <p:nvSpPr>
            <p:cNvPr id="3284" name="Google Shape;3284;p227"/>
            <p:cNvSpPr/>
            <p:nvPr/>
          </p:nvSpPr>
          <p:spPr>
            <a:xfrm>
              <a:off x="657300" y="1240000"/>
              <a:ext cx="55725" cy="98000"/>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5" name="Google Shape;3285;p227"/>
            <p:cNvSpPr/>
            <p:nvPr/>
          </p:nvSpPr>
          <p:spPr>
            <a:xfrm>
              <a:off x="675725" y="1323750"/>
              <a:ext cx="19700" cy="505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6" name="Google Shape;3286;p227"/>
            <p:cNvSpPr/>
            <p:nvPr/>
          </p:nvSpPr>
          <p:spPr>
            <a:xfrm>
              <a:off x="669025" y="1240000"/>
              <a:ext cx="32700" cy="13425"/>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7" name="Google Shape;3287;p227"/>
            <p:cNvSpPr/>
            <p:nvPr/>
          </p:nvSpPr>
          <p:spPr>
            <a:xfrm>
              <a:off x="669025" y="1275175"/>
              <a:ext cx="5050" cy="23475"/>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8" name="Google Shape;3288;p227"/>
            <p:cNvSpPr/>
            <p:nvPr/>
          </p:nvSpPr>
          <p:spPr>
            <a:xfrm>
              <a:off x="678225" y="1275175"/>
              <a:ext cx="5050" cy="23475"/>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9" name="Google Shape;3289;p227"/>
            <p:cNvSpPr/>
            <p:nvPr/>
          </p:nvSpPr>
          <p:spPr>
            <a:xfrm>
              <a:off x="697500" y="1275175"/>
              <a:ext cx="5050" cy="23475"/>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0" name="Google Shape;3290;p227"/>
            <p:cNvSpPr/>
            <p:nvPr/>
          </p:nvSpPr>
          <p:spPr>
            <a:xfrm>
              <a:off x="687875" y="1275175"/>
              <a:ext cx="5050" cy="23475"/>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1" name="Google Shape;3291;p227"/>
            <p:cNvSpPr/>
            <p:nvPr/>
          </p:nvSpPr>
          <p:spPr>
            <a:xfrm>
              <a:off x="648075" y="1261350"/>
              <a:ext cx="23475" cy="18875"/>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2" name="Google Shape;3292;p227"/>
            <p:cNvSpPr/>
            <p:nvPr/>
          </p:nvSpPr>
          <p:spPr>
            <a:xfrm>
              <a:off x="700025" y="1261350"/>
              <a:ext cx="23475" cy="18875"/>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3" name="Google Shape;3293;p227"/>
            <p:cNvSpPr/>
            <p:nvPr/>
          </p:nvSpPr>
          <p:spPr>
            <a:xfrm>
              <a:off x="700025" y="1298200"/>
              <a:ext cx="23475" cy="16350"/>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4" name="Google Shape;3294;p227"/>
            <p:cNvSpPr/>
            <p:nvPr/>
          </p:nvSpPr>
          <p:spPr>
            <a:xfrm>
              <a:off x="648075" y="1298200"/>
              <a:ext cx="23475" cy="16350"/>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95" name="Google Shape;3295;p22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11</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99"/>
        <p:cNvGrpSpPr/>
        <p:nvPr/>
      </p:nvGrpSpPr>
      <p:grpSpPr>
        <a:xfrm>
          <a:off x="0" y="0"/>
          <a:ext cx="0" cy="0"/>
          <a:chOff x="0" y="0"/>
          <a:chExt cx="0" cy="0"/>
        </a:xfrm>
      </p:grpSpPr>
      <p:grpSp>
        <p:nvGrpSpPr>
          <p:cNvPr id="3300" name="Google Shape;3300;p228"/>
          <p:cNvGrpSpPr/>
          <p:nvPr/>
        </p:nvGrpSpPr>
        <p:grpSpPr>
          <a:xfrm>
            <a:off x="2488569" y="905101"/>
            <a:ext cx="2057672" cy="4039572"/>
            <a:chOff x="5324425" y="621625"/>
            <a:chExt cx="2137175" cy="4195650"/>
          </a:xfrm>
        </p:grpSpPr>
        <p:sp>
          <p:nvSpPr>
            <p:cNvPr id="3301" name="Google Shape;3301;p228"/>
            <p:cNvSpPr/>
            <p:nvPr/>
          </p:nvSpPr>
          <p:spPr>
            <a:xfrm>
              <a:off x="5442250" y="756450"/>
              <a:ext cx="1900800" cy="3901800"/>
            </a:xfrm>
            <a:prstGeom prst="roundRect">
              <a:avLst>
                <a:gd name="adj" fmla="val 15113"/>
              </a:avLst>
            </a:prstGeom>
            <a:solidFill>
              <a:srgbClr val="E2F0F9">
                <a:alpha val="56080"/>
              </a:srgbClr>
            </a:solidFill>
            <a:ln>
              <a:noFill/>
            </a:ln>
            <a:effectLst>
              <a:outerShdw blurRad="82532" dist="256766" dir="1800000" algn="bl" rotWithShape="0">
                <a:schemeClr val="accent4">
                  <a:alpha val="90000"/>
                </a:schemeClr>
              </a:outerShdw>
            </a:effectLst>
          </p:spPr>
          <p:txBody>
            <a:bodyPr spcFirstLastPara="1" wrap="square" lIns="88025" tIns="88025" rIns="88025" bIns="88025" anchor="ctr" anchorCtr="0">
              <a:noAutofit/>
            </a:bodyPr>
            <a:lstStyle/>
            <a:p>
              <a:pPr marL="0" lvl="0" indent="0" algn="ctr" rtl="0">
                <a:spcBef>
                  <a:spcPts val="0"/>
                </a:spcBef>
                <a:spcAft>
                  <a:spcPts val="0"/>
                </a:spcAft>
                <a:buNone/>
              </a:pPr>
              <a:endParaRPr sz="1348">
                <a:latin typeface="Poppins Medium"/>
                <a:ea typeface="Poppins Medium"/>
                <a:cs typeface="Poppins Medium"/>
                <a:sym typeface="Poppins Medium"/>
              </a:endParaRPr>
            </a:p>
          </p:txBody>
        </p:sp>
        <p:grpSp>
          <p:nvGrpSpPr>
            <p:cNvPr id="3302" name="Google Shape;3302;p228"/>
            <p:cNvGrpSpPr/>
            <p:nvPr/>
          </p:nvGrpSpPr>
          <p:grpSpPr>
            <a:xfrm>
              <a:off x="5324425" y="621625"/>
              <a:ext cx="2137175" cy="4195650"/>
              <a:chOff x="5324425" y="621625"/>
              <a:chExt cx="2137175" cy="4195650"/>
            </a:xfrm>
          </p:grpSpPr>
          <p:pic>
            <p:nvPicPr>
              <p:cNvPr id="3303" name="Google Shape;3303;p228" title="AdobeStock_528312842.jpeg"/>
              <p:cNvPicPr preferRelativeResize="0"/>
              <p:nvPr/>
            </p:nvPicPr>
            <p:blipFill rotWithShape="1">
              <a:blip r:embed="rId3">
                <a:alphaModFix/>
              </a:blip>
              <a:srcRect l="36410" t="2775" r="36543" b="2832"/>
              <a:stretch/>
            </p:blipFill>
            <p:spPr>
              <a:xfrm>
                <a:off x="5324425" y="621625"/>
                <a:ext cx="2137175" cy="4195650"/>
              </a:xfrm>
              <a:prstGeom prst="rect">
                <a:avLst/>
              </a:prstGeom>
              <a:noFill/>
              <a:ln>
                <a:noFill/>
              </a:ln>
            </p:spPr>
          </p:pic>
          <p:grpSp>
            <p:nvGrpSpPr>
              <p:cNvPr id="3304" name="Google Shape;3304;p228"/>
              <p:cNvGrpSpPr/>
              <p:nvPr/>
            </p:nvGrpSpPr>
            <p:grpSpPr>
              <a:xfrm>
                <a:off x="5503750" y="763200"/>
                <a:ext cx="1791000" cy="3833325"/>
                <a:chOff x="5503750" y="763200"/>
                <a:chExt cx="1791000" cy="3833325"/>
              </a:xfrm>
            </p:grpSpPr>
            <p:pic>
              <p:nvPicPr>
                <p:cNvPr id="3305" name="Google Shape;3305;p228" title="IMG_7793.png"/>
                <p:cNvPicPr preferRelativeResize="0"/>
                <p:nvPr/>
              </p:nvPicPr>
              <p:blipFill rotWithShape="1">
                <a:blip r:embed="rId4">
                  <a:alphaModFix/>
                </a:blip>
                <a:srcRect l="-284" t="760" r="-1044" b="85389"/>
                <a:stretch/>
              </p:blipFill>
              <p:spPr>
                <a:xfrm>
                  <a:off x="5503750" y="763200"/>
                  <a:ext cx="1791000" cy="530700"/>
                </a:xfrm>
                <a:prstGeom prst="round2SameRect">
                  <a:avLst>
                    <a:gd name="adj1" fmla="val 50000"/>
                    <a:gd name="adj2" fmla="val 0"/>
                  </a:avLst>
                </a:prstGeom>
                <a:noFill/>
                <a:ln>
                  <a:noFill/>
                </a:ln>
              </p:spPr>
            </p:pic>
            <p:pic>
              <p:nvPicPr>
                <p:cNvPr id="3306" name="Google Shape;3306;p228" title="IMG_7793.png"/>
                <p:cNvPicPr preferRelativeResize="0"/>
                <p:nvPr/>
              </p:nvPicPr>
              <p:blipFill rotWithShape="1">
                <a:blip r:embed="rId4">
                  <a:alphaModFix/>
                </a:blip>
                <a:srcRect l="20" t="85524" b="1794"/>
                <a:stretch/>
              </p:blipFill>
              <p:spPr>
                <a:xfrm>
                  <a:off x="5504400" y="4099125"/>
                  <a:ext cx="1777200" cy="497400"/>
                </a:xfrm>
                <a:prstGeom prst="round2SameRect">
                  <a:avLst>
                    <a:gd name="adj1" fmla="val 0"/>
                    <a:gd name="adj2" fmla="val 50000"/>
                  </a:avLst>
                </a:prstGeom>
                <a:noFill/>
                <a:ln>
                  <a:noFill/>
                </a:ln>
              </p:spPr>
            </p:pic>
            <p:pic>
              <p:nvPicPr>
                <p:cNvPr id="3307" name="Google Shape;3307;p228" title="IMG_7796.png"/>
                <p:cNvPicPr preferRelativeResize="0"/>
                <p:nvPr/>
              </p:nvPicPr>
              <p:blipFill rotWithShape="1">
                <a:blip r:embed="rId5">
                  <a:alphaModFix/>
                </a:blip>
                <a:srcRect t="49754" b="17697"/>
                <a:stretch/>
              </p:blipFill>
              <p:spPr>
                <a:xfrm>
                  <a:off x="5504429" y="3040615"/>
                  <a:ext cx="1777217" cy="1253637"/>
                </a:xfrm>
                <a:prstGeom prst="rect">
                  <a:avLst/>
                </a:prstGeom>
                <a:noFill/>
                <a:ln>
                  <a:noFill/>
                </a:ln>
              </p:spPr>
            </p:pic>
            <p:pic>
              <p:nvPicPr>
                <p:cNvPr id="3308" name="Google Shape;3308;p228"/>
                <p:cNvPicPr preferRelativeResize="0"/>
                <p:nvPr/>
              </p:nvPicPr>
              <p:blipFill rotWithShape="1">
                <a:blip r:embed="rId6">
                  <a:alphaModFix/>
                </a:blip>
                <a:srcRect l="3285" t="62722" r="5732" b="31644"/>
                <a:stretch/>
              </p:blipFill>
              <p:spPr>
                <a:xfrm>
                  <a:off x="5562772" y="3763545"/>
                  <a:ext cx="1616980" cy="220306"/>
                </a:xfrm>
                <a:prstGeom prst="rect">
                  <a:avLst/>
                </a:prstGeom>
                <a:noFill/>
                <a:ln>
                  <a:noFill/>
                </a:ln>
              </p:spPr>
            </p:pic>
            <p:pic>
              <p:nvPicPr>
                <p:cNvPr id="3309" name="Google Shape;3309;p228"/>
                <p:cNvPicPr preferRelativeResize="0"/>
                <p:nvPr/>
              </p:nvPicPr>
              <p:blipFill rotWithShape="1">
                <a:blip r:embed="rId6">
                  <a:alphaModFix/>
                </a:blip>
                <a:srcRect b="55329"/>
                <a:stretch/>
              </p:blipFill>
              <p:spPr>
                <a:xfrm>
                  <a:off x="5504377" y="1293788"/>
                  <a:ext cx="1777215" cy="1746825"/>
                </a:xfrm>
                <a:prstGeom prst="rect">
                  <a:avLst/>
                </a:prstGeom>
                <a:noFill/>
                <a:ln>
                  <a:noFill/>
                </a:ln>
              </p:spPr>
            </p:pic>
            <p:sp>
              <p:nvSpPr>
                <p:cNvPr id="3310" name="Google Shape;3310;p228"/>
                <p:cNvSpPr/>
                <p:nvPr/>
              </p:nvSpPr>
              <p:spPr>
                <a:xfrm>
                  <a:off x="5864670" y="3763545"/>
                  <a:ext cx="1292400" cy="2040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311" name="Google Shape;3311;p228"/>
                <p:cNvSpPr txBox="1"/>
                <p:nvPr/>
              </p:nvSpPr>
              <p:spPr>
                <a:xfrm>
                  <a:off x="5785504" y="3717287"/>
                  <a:ext cx="1246200" cy="266700"/>
                </a:xfrm>
                <a:prstGeom prst="rect">
                  <a:avLst/>
                </a:prstGeom>
                <a:noFill/>
                <a:ln>
                  <a:noFill/>
                </a:ln>
              </p:spPr>
              <p:txBody>
                <a:bodyPr spcFirstLastPara="1" wrap="square" lIns="90750" tIns="90750" rIns="90750" bIns="90750" anchor="t" anchorCtr="0">
                  <a:noAutofit/>
                </a:bodyPr>
                <a:lstStyle/>
                <a:p>
                  <a:pPr marL="0" lvl="0" indent="0" algn="l" rtl="0">
                    <a:spcBef>
                      <a:spcPts val="0"/>
                    </a:spcBef>
                    <a:spcAft>
                      <a:spcPts val="0"/>
                    </a:spcAft>
                    <a:buNone/>
                  </a:pPr>
                  <a:r>
                    <a:rPr lang="en" sz="695">
                      <a:solidFill>
                        <a:srgbClr val="0880BC"/>
                      </a:solidFill>
                      <a:latin typeface="Inter Medium"/>
                      <a:ea typeface="Inter Medium"/>
                      <a:cs typeface="Inter Medium"/>
                      <a:sym typeface="Inter Medium"/>
                    </a:rPr>
                    <a:t>Scan Item for Eligibility</a:t>
                  </a:r>
                  <a:endParaRPr sz="695">
                    <a:solidFill>
                      <a:srgbClr val="0880BC"/>
                    </a:solidFill>
                    <a:latin typeface="Inter Medium"/>
                    <a:ea typeface="Inter Medium"/>
                    <a:cs typeface="Inter Medium"/>
                    <a:sym typeface="Inter Medium"/>
                  </a:endParaRPr>
                </a:p>
              </p:txBody>
            </p:sp>
            <p:pic>
              <p:nvPicPr>
                <p:cNvPr id="3312" name="Google Shape;3312;p228" title="IMG_7796.png"/>
                <p:cNvPicPr preferRelativeResize="0"/>
                <p:nvPr/>
              </p:nvPicPr>
              <p:blipFill rotWithShape="1">
                <a:blip r:embed="rId5">
                  <a:alphaModFix/>
                </a:blip>
                <a:srcRect t="68676" b="25604"/>
                <a:stretch/>
              </p:blipFill>
              <p:spPr>
                <a:xfrm>
                  <a:off x="5504429" y="4033667"/>
                  <a:ext cx="1777217" cy="220308"/>
                </a:xfrm>
                <a:prstGeom prst="rect">
                  <a:avLst/>
                </a:prstGeom>
                <a:noFill/>
                <a:ln>
                  <a:noFill/>
                </a:ln>
              </p:spPr>
            </p:pic>
            <p:sp>
              <p:nvSpPr>
                <p:cNvPr id="3313" name="Google Shape;3313;p228"/>
                <p:cNvSpPr/>
                <p:nvPr/>
              </p:nvSpPr>
              <p:spPr>
                <a:xfrm>
                  <a:off x="5599366" y="1562261"/>
                  <a:ext cx="1027200" cy="1854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314" name="Google Shape;3314;p228"/>
                <p:cNvSpPr txBox="1"/>
                <p:nvPr/>
              </p:nvSpPr>
              <p:spPr>
                <a:xfrm>
                  <a:off x="5504429" y="1442558"/>
                  <a:ext cx="1246200" cy="351600"/>
                </a:xfrm>
                <a:prstGeom prst="rect">
                  <a:avLst/>
                </a:prstGeom>
                <a:noFill/>
                <a:ln>
                  <a:noFill/>
                </a:ln>
              </p:spPr>
              <p:txBody>
                <a:bodyPr spcFirstLastPara="1" wrap="square" lIns="90750" tIns="90750" rIns="90750" bIns="90750" anchor="t" anchorCtr="0">
                  <a:noAutofit/>
                </a:bodyPr>
                <a:lstStyle/>
                <a:p>
                  <a:pPr marL="0" lvl="0" indent="0" algn="l" rtl="0">
                    <a:lnSpc>
                      <a:spcPct val="110000"/>
                    </a:lnSpc>
                    <a:spcBef>
                      <a:spcPts val="0"/>
                    </a:spcBef>
                    <a:spcAft>
                      <a:spcPts val="0"/>
                    </a:spcAft>
                    <a:buNone/>
                  </a:pPr>
                  <a:r>
                    <a:rPr lang="en" sz="645" dirty="0">
                      <a:solidFill>
                        <a:srgbClr val="121212"/>
                      </a:solidFill>
                      <a:latin typeface="Inter SemiBold"/>
                      <a:ea typeface="Inter SemiBold"/>
                      <a:cs typeface="Inter SemiBold"/>
                      <a:sym typeface="Inter SemiBold"/>
                    </a:rPr>
                    <a:t>01/01/2026-12/31/2026</a:t>
                  </a:r>
                  <a:endParaRPr sz="645" dirty="0">
                    <a:solidFill>
                      <a:srgbClr val="121212"/>
                    </a:solidFill>
                    <a:latin typeface="Inter SemiBold"/>
                    <a:ea typeface="Inter SemiBold"/>
                    <a:cs typeface="Inter SemiBold"/>
                    <a:sym typeface="Inter SemiBold"/>
                  </a:endParaRPr>
                </a:p>
                <a:p>
                  <a:pPr marL="0" lvl="0" indent="0" algn="l" rtl="0">
                    <a:lnSpc>
                      <a:spcPct val="110000"/>
                    </a:lnSpc>
                    <a:spcBef>
                      <a:spcPts val="0"/>
                    </a:spcBef>
                    <a:spcAft>
                      <a:spcPts val="0"/>
                    </a:spcAft>
                    <a:buNone/>
                  </a:pPr>
                  <a:r>
                    <a:rPr lang="en" sz="248" dirty="0">
                      <a:solidFill>
                        <a:srgbClr val="737373"/>
                      </a:solidFill>
                      <a:latin typeface="Inter Medium"/>
                      <a:ea typeface="Inter Medium"/>
                      <a:cs typeface="Inter Medium"/>
                      <a:sym typeface="Inter Medium"/>
                    </a:rPr>
                    <a:t> </a:t>
                  </a:r>
                  <a:r>
                    <a:rPr lang="en" sz="447" dirty="0">
                      <a:solidFill>
                        <a:srgbClr val="737373"/>
                      </a:solidFill>
                      <a:latin typeface="Inter Medium"/>
                      <a:ea typeface="Inter Medium"/>
                      <a:cs typeface="Inter Medium"/>
                      <a:sym typeface="Inter Medium"/>
                    </a:rPr>
                    <a:t>01/01/2026</a:t>
                  </a:r>
                  <a:r>
                    <a:rPr lang="en" sz="100" dirty="0">
                      <a:solidFill>
                        <a:srgbClr val="737373"/>
                      </a:solidFill>
                      <a:latin typeface="Inter Medium"/>
                      <a:ea typeface="Inter Medium"/>
                      <a:cs typeface="Inter Medium"/>
                      <a:sym typeface="Inter Medium"/>
                    </a:rPr>
                    <a:t> </a:t>
                  </a:r>
                  <a:r>
                    <a:rPr lang="en" sz="447" dirty="0">
                      <a:solidFill>
                        <a:srgbClr val="737373"/>
                      </a:solidFill>
                      <a:latin typeface="Inter Medium"/>
                      <a:ea typeface="Inter Medium"/>
                      <a:cs typeface="Inter Medium"/>
                      <a:sym typeface="Inter Medium"/>
                    </a:rPr>
                    <a:t>-</a:t>
                  </a:r>
                  <a:r>
                    <a:rPr lang="en" sz="100" dirty="0">
                      <a:solidFill>
                        <a:srgbClr val="737373"/>
                      </a:solidFill>
                      <a:latin typeface="Inter Medium"/>
                      <a:ea typeface="Inter Medium"/>
                      <a:cs typeface="Inter Medium"/>
                      <a:sym typeface="Inter Medium"/>
                    </a:rPr>
                    <a:t> </a:t>
                  </a:r>
                  <a:r>
                    <a:rPr lang="en" sz="447" dirty="0">
                      <a:solidFill>
                        <a:srgbClr val="737373"/>
                      </a:solidFill>
                      <a:latin typeface="Inter Medium"/>
                      <a:ea typeface="Inter Medium"/>
                      <a:cs typeface="Inter Medium"/>
                      <a:sym typeface="Inter Medium"/>
                    </a:rPr>
                    <a:t>12/31/2026</a:t>
                  </a:r>
                  <a:endParaRPr sz="447" dirty="0">
                    <a:solidFill>
                      <a:srgbClr val="737373"/>
                    </a:solidFill>
                    <a:latin typeface="Inter Medium"/>
                    <a:ea typeface="Inter Medium"/>
                    <a:cs typeface="Inter Medium"/>
                    <a:sym typeface="Inter Medium"/>
                  </a:endParaRPr>
                </a:p>
              </p:txBody>
            </p:sp>
            <p:pic>
              <p:nvPicPr>
                <p:cNvPr id="3315" name="Google Shape;3315;p228" title="IMG_7795.png"/>
                <p:cNvPicPr preferRelativeResize="0"/>
                <p:nvPr/>
              </p:nvPicPr>
              <p:blipFill rotWithShape="1">
                <a:blip r:embed="rId7">
                  <a:alphaModFix/>
                </a:blip>
                <a:srcRect t="8047" b="82328"/>
                <a:stretch/>
              </p:blipFill>
              <p:spPr>
                <a:xfrm>
                  <a:off x="5513250" y="915225"/>
                  <a:ext cx="1777200" cy="370200"/>
                </a:xfrm>
                <a:prstGeom prst="round2SameRect">
                  <a:avLst>
                    <a:gd name="adj1" fmla="val 32111"/>
                    <a:gd name="adj2" fmla="val 0"/>
                  </a:avLst>
                </a:prstGeom>
                <a:noFill/>
                <a:ln>
                  <a:noFill/>
                </a:ln>
              </p:spPr>
            </p:pic>
            <p:pic>
              <p:nvPicPr>
                <p:cNvPr id="3316" name="Google Shape;3316;p228" title="IMG_7795.png"/>
                <p:cNvPicPr preferRelativeResize="0"/>
                <p:nvPr/>
              </p:nvPicPr>
              <p:blipFill rotWithShape="1">
                <a:blip r:embed="rId7">
                  <a:alphaModFix/>
                </a:blip>
                <a:srcRect l="90" t="20240" r="120" b="75643"/>
                <a:stretch/>
              </p:blipFill>
              <p:spPr>
                <a:xfrm>
                  <a:off x="5504425" y="1276500"/>
                  <a:ext cx="1777226" cy="158899"/>
                </a:xfrm>
                <a:prstGeom prst="rect">
                  <a:avLst/>
                </a:prstGeom>
                <a:noFill/>
                <a:ln>
                  <a:noFill/>
                </a:ln>
              </p:spPr>
            </p:pic>
          </p:grpSp>
        </p:grpSp>
      </p:grpSp>
      <p:sp>
        <p:nvSpPr>
          <p:cNvPr id="3317" name="Google Shape;3317;p228"/>
          <p:cNvSpPr txBox="1">
            <a:spLocks noGrp="1"/>
          </p:cNvSpPr>
          <p:nvPr>
            <p:ph type="title"/>
          </p:nvPr>
        </p:nvSpPr>
        <p:spPr>
          <a:xfrm>
            <a:off x="314700" y="336525"/>
            <a:ext cx="5018100" cy="478200"/>
          </a:xfrm>
          <a:prstGeom prst="rect">
            <a:avLst/>
          </a:prstGeom>
          <a:noFill/>
          <a:ln>
            <a:noFill/>
          </a:ln>
        </p:spPr>
        <p:txBody>
          <a:bodyPr spcFirstLastPara="1" wrap="square" lIns="0" tIns="0" rIns="0" bIns="0" anchor="t" anchorCtr="0">
            <a:noAutofit/>
          </a:bodyPr>
          <a:lstStyle/>
          <a:p>
            <a:pPr marL="0" lvl="0" indent="0" algn="l" rtl="0">
              <a:lnSpc>
                <a:spcPct val="101000"/>
              </a:lnSpc>
              <a:spcBef>
                <a:spcPts val="0"/>
              </a:spcBef>
              <a:spcAft>
                <a:spcPts val="0"/>
              </a:spcAft>
              <a:buClr>
                <a:schemeClr val="dk1"/>
              </a:buClr>
              <a:buSzPts val="2550"/>
              <a:buFont typeface="Poppins SemiBold"/>
              <a:buNone/>
            </a:pPr>
            <a:r>
              <a:rPr lang="en"/>
              <a:t>With our mobile app you can</a:t>
            </a:r>
            <a:endParaRPr sz="2550"/>
          </a:p>
        </p:txBody>
      </p:sp>
      <p:cxnSp>
        <p:nvCxnSpPr>
          <p:cNvPr id="3318" name="Google Shape;3318;p228"/>
          <p:cNvCxnSpPr/>
          <p:nvPr/>
        </p:nvCxnSpPr>
        <p:spPr>
          <a:xfrm>
            <a:off x="2260210" y="1935569"/>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319" name="Google Shape;3319;p228"/>
          <p:cNvSpPr/>
          <p:nvPr/>
        </p:nvSpPr>
        <p:spPr>
          <a:xfrm>
            <a:off x="460679" y="1647872"/>
            <a:ext cx="1913100" cy="5637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Get instant notifications</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on the status of your claims.</a:t>
            </a:r>
            <a:endParaRPr sz="770" i="0" u="none" strike="noStrike" cap="none">
              <a:solidFill>
                <a:schemeClr val="dk1"/>
              </a:solidFill>
              <a:latin typeface="Poppins Medium"/>
              <a:ea typeface="Poppins Medium"/>
              <a:cs typeface="Poppins Medium"/>
              <a:sym typeface="Poppins Medium"/>
            </a:endParaRPr>
          </a:p>
        </p:txBody>
      </p:sp>
      <p:cxnSp>
        <p:nvCxnSpPr>
          <p:cNvPr id="3320" name="Google Shape;3320;p228"/>
          <p:cNvCxnSpPr/>
          <p:nvPr/>
        </p:nvCxnSpPr>
        <p:spPr>
          <a:xfrm>
            <a:off x="2068429" y="2794976"/>
            <a:ext cx="699900" cy="593700"/>
          </a:xfrm>
          <a:prstGeom prst="bentConnector3">
            <a:avLst>
              <a:gd name="adj1" fmla="val 50005"/>
            </a:avLst>
          </a:prstGeom>
          <a:noFill/>
          <a:ln w="18350" cap="flat" cmpd="sng">
            <a:solidFill>
              <a:schemeClr val="dk1"/>
            </a:solidFill>
            <a:prstDash val="dot"/>
            <a:round/>
            <a:headEnd type="none" w="sm" len="sm"/>
            <a:tailEnd type="triangle" w="med" len="med"/>
          </a:ln>
        </p:spPr>
      </p:cxnSp>
      <p:sp>
        <p:nvSpPr>
          <p:cNvPr id="3321" name="Google Shape;3321;p228"/>
          <p:cNvSpPr/>
          <p:nvPr/>
        </p:nvSpPr>
        <p:spPr>
          <a:xfrm>
            <a:off x="452015" y="2499690"/>
            <a:ext cx="1921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File a claim and upload documentation</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in seconds using your phone’s camera.</a:t>
            </a:r>
            <a:endParaRPr sz="770" i="0" u="none" strike="noStrike" cap="none">
              <a:solidFill>
                <a:schemeClr val="dk1"/>
              </a:solidFill>
              <a:latin typeface="Poppins Medium"/>
              <a:ea typeface="Poppins Medium"/>
              <a:cs typeface="Poppins Medium"/>
              <a:sym typeface="Poppins Medium"/>
            </a:endParaRPr>
          </a:p>
        </p:txBody>
      </p:sp>
      <p:cxnSp>
        <p:nvCxnSpPr>
          <p:cNvPr id="3322" name="Google Shape;3322;p228"/>
          <p:cNvCxnSpPr/>
          <p:nvPr/>
        </p:nvCxnSpPr>
        <p:spPr>
          <a:xfrm>
            <a:off x="2260210" y="3633701"/>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323" name="Google Shape;3323;p228"/>
          <p:cNvSpPr/>
          <p:nvPr/>
        </p:nvSpPr>
        <p:spPr>
          <a:xfrm>
            <a:off x="454325" y="3452558"/>
            <a:ext cx="19197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Scan an item’s barcode</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with your phone’s camera to determine if it is an </a:t>
            </a:r>
            <a:r>
              <a:rPr lang="en" sz="770" b="1" i="0" u="none" strike="noStrike" cap="none">
                <a:solidFill>
                  <a:schemeClr val="dk2"/>
                </a:solidFill>
                <a:latin typeface="Poppins"/>
                <a:ea typeface="Poppins"/>
                <a:cs typeface="Poppins"/>
                <a:sym typeface="Poppins"/>
              </a:rPr>
              <a:t>IRS code 213(</a:t>
            </a:r>
            <a:r>
              <a:rPr lang="en" sz="770" b="1">
                <a:solidFill>
                  <a:schemeClr val="dk2"/>
                </a:solidFill>
                <a:latin typeface="Poppins"/>
                <a:ea typeface="Poppins"/>
                <a:cs typeface="Poppins"/>
                <a:sym typeface="Poppins"/>
              </a:rPr>
              <a:t>d</a:t>
            </a:r>
            <a:r>
              <a:rPr lang="en" sz="770" b="1" i="0" u="none" strike="noStrike" cap="none">
                <a:solidFill>
                  <a:schemeClr val="dk2"/>
                </a:solidFill>
                <a:latin typeface="Poppins"/>
                <a:ea typeface="Poppins"/>
                <a:cs typeface="Poppins"/>
                <a:sym typeface="Poppins"/>
              </a:rPr>
              <a:t>) eligible expense. </a:t>
            </a:r>
            <a:endParaRPr sz="770" b="1" i="0" u="none" strike="noStrike" cap="none">
              <a:solidFill>
                <a:schemeClr val="dk2"/>
              </a:solidFill>
              <a:latin typeface="Poppins"/>
              <a:ea typeface="Poppins"/>
              <a:cs typeface="Poppins"/>
              <a:sym typeface="Poppins"/>
            </a:endParaRPr>
          </a:p>
        </p:txBody>
      </p:sp>
      <p:cxnSp>
        <p:nvCxnSpPr>
          <p:cNvPr id="3324" name="Google Shape;3324;p228"/>
          <p:cNvCxnSpPr/>
          <p:nvPr/>
        </p:nvCxnSpPr>
        <p:spPr>
          <a:xfrm flipH="1">
            <a:off x="4259940" y="1240708"/>
            <a:ext cx="711000" cy="624000"/>
          </a:xfrm>
          <a:prstGeom prst="bentConnector3">
            <a:avLst>
              <a:gd name="adj1" fmla="val 45203"/>
            </a:avLst>
          </a:prstGeom>
          <a:noFill/>
          <a:ln w="18350" cap="flat" cmpd="sng">
            <a:solidFill>
              <a:schemeClr val="dk1"/>
            </a:solidFill>
            <a:prstDash val="dot"/>
            <a:round/>
            <a:headEnd type="none" w="sm" len="sm"/>
            <a:tailEnd type="triangle" w="med" len="med"/>
          </a:ln>
        </p:spPr>
      </p:cxnSp>
      <p:sp>
        <p:nvSpPr>
          <p:cNvPr id="3325" name="Google Shape;3325;p228"/>
          <p:cNvSpPr/>
          <p:nvPr/>
        </p:nvSpPr>
        <p:spPr>
          <a:xfrm>
            <a:off x="4765434" y="993470"/>
            <a:ext cx="1824000" cy="460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Check </a:t>
            </a:r>
            <a:r>
              <a:rPr lang="en" sz="770" i="0" u="none" strike="noStrike" cap="none">
                <a:solidFill>
                  <a:schemeClr val="dk1"/>
                </a:solidFill>
                <a:latin typeface="Poppins Medium"/>
                <a:ea typeface="Poppins Medium"/>
                <a:cs typeface="Poppins Medium"/>
                <a:sym typeface="Poppins Medium"/>
              </a:rPr>
              <a:t>your balance and </a:t>
            </a:r>
            <a:r>
              <a:rPr lang="en" sz="770" b="1" i="0" u="none" strike="noStrike" cap="none">
                <a:solidFill>
                  <a:schemeClr val="dk2"/>
                </a:solidFill>
                <a:latin typeface="Poppins"/>
                <a:ea typeface="Poppins"/>
                <a:cs typeface="Poppins"/>
                <a:sym typeface="Poppins"/>
              </a:rPr>
              <a:t>view </a:t>
            </a:r>
            <a:r>
              <a:rPr lang="en" sz="770" i="0" u="none" strike="noStrike" cap="none">
                <a:solidFill>
                  <a:schemeClr val="dk1"/>
                </a:solidFill>
                <a:latin typeface="Poppins Medium"/>
                <a:ea typeface="Poppins Medium"/>
                <a:cs typeface="Poppins Medium"/>
                <a:sym typeface="Poppins Medium"/>
              </a:rPr>
              <a:t>your activity.</a:t>
            </a:r>
            <a:endParaRPr sz="770" i="0" u="none" strike="noStrike" cap="none">
              <a:solidFill>
                <a:schemeClr val="dk1"/>
              </a:solidFill>
              <a:latin typeface="Poppins Medium"/>
              <a:ea typeface="Poppins Medium"/>
              <a:cs typeface="Poppins Medium"/>
              <a:sym typeface="Poppins Medium"/>
            </a:endParaRPr>
          </a:p>
        </p:txBody>
      </p:sp>
      <p:cxnSp>
        <p:nvCxnSpPr>
          <p:cNvPr id="3326" name="Google Shape;3326;p228"/>
          <p:cNvCxnSpPr/>
          <p:nvPr/>
        </p:nvCxnSpPr>
        <p:spPr>
          <a:xfrm>
            <a:off x="2163353" y="4638567"/>
            <a:ext cx="519300" cy="0"/>
          </a:xfrm>
          <a:prstGeom prst="straightConnector1">
            <a:avLst/>
          </a:prstGeom>
          <a:noFill/>
          <a:ln w="18750" cap="flat" cmpd="sng">
            <a:solidFill>
              <a:schemeClr val="dk1"/>
            </a:solidFill>
            <a:prstDash val="dot"/>
            <a:round/>
            <a:headEnd type="none" w="sm" len="sm"/>
            <a:tailEnd type="triangle" w="med" len="med"/>
          </a:ln>
        </p:spPr>
      </p:cxnSp>
      <p:sp>
        <p:nvSpPr>
          <p:cNvPr id="3327" name="Google Shape;3327;p228"/>
          <p:cNvSpPr/>
          <p:nvPr/>
        </p:nvSpPr>
        <p:spPr>
          <a:xfrm>
            <a:off x="454325" y="4423255"/>
            <a:ext cx="19197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Report a card </a:t>
            </a:r>
            <a:r>
              <a:rPr lang="en" sz="770" i="0" u="none" strike="noStrike" cap="none">
                <a:solidFill>
                  <a:schemeClr val="dk1"/>
                </a:solidFill>
                <a:latin typeface="Poppins Medium"/>
                <a:ea typeface="Poppins Medium"/>
                <a:cs typeface="Poppins Medium"/>
                <a:sym typeface="Poppins Medium"/>
              </a:rPr>
              <a:t>as lost or stolen.</a:t>
            </a:r>
            <a:endParaRPr sz="770" i="0" u="none" strike="noStrike" cap="none">
              <a:solidFill>
                <a:schemeClr val="dk1"/>
              </a:solidFill>
              <a:latin typeface="Poppins Medium"/>
              <a:ea typeface="Poppins Medium"/>
              <a:cs typeface="Poppins Medium"/>
              <a:sym typeface="Poppins Medium"/>
            </a:endParaRPr>
          </a:p>
        </p:txBody>
      </p:sp>
      <p:cxnSp>
        <p:nvCxnSpPr>
          <p:cNvPr id="3328" name="Google Shape;3328;p228"/>
          <p:cNvCxnSpPr/>
          <p:nvPr/>
        </p:nvCxnSpPr>
        <p:spPr>
          <a:xfrm flipH="1">
            <a:off x="4259737" y="3993204"/>
            <a:ext cx="623400" cy="304800"/>
          </a:xfrm>
          <a:prstGeom prst="bentConnector3">
            <a:avLst>
              <a:gd name="adj1" fmla="val 41230"/>
            </a:avLst>
          </a:prstGeom>
          <a:noFill/>
          <a:ln w="18350" cap="flat" cmpd="sng">
            <a:solidFill>
              <a:schemeClr val="dk1"/>
            </a:solidFill>
            <a:prstDash val="dot"/>
            <a:round/>
            <a:headEnd type="none" w="sm" len="sm"/>
            <a:tailEnd type="triangle" w="med" len="med"/>
          </a:ln>
        </p:spPr>
      </p:cxnSp>
      <p:sp>
        <p:nvSpPr>
          <p:cNvPr id="3329" name="Google Shape;3329;p228"/>
          <p:cNvSpPr/>
          <p:nvPr/>
        </p:nvSpPr>
        <p:spPr>
          <a:xfrm>
            <a:off x="4739612" y="3835064"/>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Reset login</a:t>
            </a:r>
            <a:r>
              <a:rPr lang="en" sz="770" i="0" u="none" strike="noStrike" cap="none">
                <a:solidFill>
                  <a:schemeClr val="dk1"/>
                </a:solidFill>
                <a:latin typeface="Poppins Medium"/>
                <a:ea typeface="Poppins Medium"/>
                <a:cs typeface="Poppins Medium"/>
                <a:sym typeface="Poppins Medium"/>
              </a:rPr>
              <a:t> credentials.</a:t>
            </a:r>
            <a:endParaRPr sz="770" i="0" u="none" strike="noStrike" cap="none">
              <a:solidFill>
                <a:schemeClr val="dk1"/>
              </a:solidFill>
              <a:latin typeface="Poppins Medium"/>
              <a:ea typeface="Poppins Medium"/>
              <a:cs typeface="Poppins Medium"/>
              <a:sym typeface="Poppins Medium"/>
            </a:endParaRPr>
          </a:p>
        </p:txBody>
      </p:sp>
      <p:cxnSp>
        <p:nvCxnSpPr>
          <p:cNvPr id="3330" name="Google Shape;3330;p228"/>
          <p:cNvCxnSpPr/>
          <p:nvPr/>
        </p:nvCxnSpPr>
        <p:spPr>
          <a:xfrm flipH="1">
            <a:off x="4260088" y="3238678"/>
            <a:ext cx="691500" cy="3123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331" name="Google Shape;3331;p228"/>
          <p:cNvSpPr/>
          <p:nvPr/>
        </p:nvSpPr>
        <p:spPr>
          <a:xfrm>
            <a:off x="4739612" y="2879374"/>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View current</a:t>
            </a:r>
            <a:r>
              <a:rPr lang="en" sz="770" i="0" u="none" strike="noStrike" cap="none">
                <a:solidFill>
                  <a:schemeClr val="dk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HSA investments balance, recent activity, and rate of return.</a:t>
            </a:r>
            <a:endParaRPr sz="770" i="0" u="none" strike="noStrike" cap="none">
              <a:solidFill>
                <a:schemeClr val="dk1"/>
              </a:solidFill>
              <a:latin typeface="Poppins Medium"/>
              <a:ea typeface="Poppins Medium"/>
              <a:cs typeface="Poppins Medium"/>
              <a:sym typeface="Poppins Medium"/>
            </a:endParaRPr>
          </a:p>
        </p:txBody>
      </p:sp>
      <p:cxnSp>
        <p:nvCxnSpPr>
          <p:cNvPr id="3332" name="Google Shape;3332;p228"/>
          <p:cNvCxnSpPr/>
          <p:nvPr/>
        </p:nvCxnSpPr>
        <p:spPr>
          <a:xfrm rot="10800000">
            <a:off x="4259930" y="2267752"/>
            <a:ext cx="959400" cy="0"/>
          </a:xfrm>
          <a:prstGeom prst="straightConnector1">
            <a:avLst/>
          </a:prstGeom>
          <a:noFill/>
          <a:ln w="18350" cap="flat" cmpd="sng">
            <a:solidFill>
              <a:schemeClr val="dk1"/>
            </a:solidFill>
            <a:prstDash val="dot"/>
            <a:round/>
            <a:headEnd type="none" w="sm" len="sm"/>
            <a:tailEnd type="triangle" w="med" len="med"/>
          </a:ln>
        </p:spPr>
      </p:cxnSp>
      <p:sp>
        <p:nvSpPr>
          <p:cNvPr id="3333" name="Google Shape;3333;p228"/>
          <p:cNvSpPr/>
          <p:nvPr/>
        </p:nvSpPr>
        <p:spPr>
          <a:xfrm>
            <a:off x="4739612" y="1806137"/>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Easily move funds</a:t>
            </a:r>
            <a:r>
              <a:rPr lang="en" sz="770" i="0" u="none" strike="noStrike" cap="none">
                <a:solidFill>
                  <a:schemeClr val="accent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from your HSA into your bank account to cover eligible expenses.</a:t>
            </a:r>
            <a:endParaRPr sz="1348" i="0" u="none" strike="noStrike" cap="none">
              <a:solidFill>
                <a:schemeClr val="dk1"/>
              </a:solidFill>
              <a:latin typeface="Poppins Medium"/>
              <a:ea typeface="Poppins Medium"/>
              <a:cs typeface="Poppins Medium"/>
              <a:sym typeface="Poppins Medium"/>
            </a:endParaRPr>
          </a:p>
        </p:txBody>
      </p:sp>
      <p:cxnSp>
        <p:nvCxnSpPr>
          <p:cNvPr id="3334" name="Google Shape;3334;p228"/>
          <p:cNvCxnSpPr/>
          <p:nvPr/>
        </p:nvCxnSpPr>
        <p:spPr>
          <a:xfrm flipH="1">
            <a:off x="4259954" y="4435419"/>
            <a:ext cx="749400" cy="173400"/>
          </a:xfrm>
          <a:prstGeom prst="bentConnector3">
            <a:avLst>
              <a:gd name="adj1" fmla="val 47266"/>
            </a:avLst>
          </a:prstGeom>
          <a:noFill/>
          <a:ln w="18350" cap="flat" cmpd="sng">
            <a:solidFill>
              <a:schemeClr val="dk1"/>
            </a:solidFill>
            <a:prstDash val="dot"/>
            <a:round/>
            <a:headEnd type="none" w="sm" len="sm"/>
            <a:tailEnd type="triangle" w="med" len="med"/>
          </a:ln>
        </p:spPr>
      </p:cxnSp>
      <p:sp>
        <p:nvSpPr>
          <p:cNvPr id="3335" name="Google Shape;3335;p228"/>
          <p:cNvSpPr/>
          <p:nvPr/>
        </p:nvSpPr>
        <p:spPr>
          <a:xfrm>
            <a:off x="4739612" y="4280860"/>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Login </a:t>
            </a:r>
            <a:r>
              <a:rPr lang="en" sz="770" i="0" u="none" strike="noStrike" cap="none">
                <a:solidFill>
                  <a:schemeClr val="dk1"/>
                </a:solidFill>
                <a:latin typeface="Poppins Medium"/>
                <a:ea typeface="Poppins Medium"/>
                <a:cs typeface="Poppins Medium"/>
                <a:sym typeface="Poppins Medium"/>
              </a:rPr>
              <a:t>with your Face ID.</a:t>
            </a:r>
            <a:endParaRPr sz="770" i="0" u="none" strike="noStrike" cap="none">
              <a:solidFill>
                <a:schemeClr val="dk1"/>
              </a:solidFill>
              <a:latin typeface="Poppins Medium"/>
              <a:ea typeface="Poppins Medium"/>
              <a:cs typeface="Poppins Medium"/>
              <a:sym typeface="Poppins Medium"/>
            </a:endParaRPr>
          </a:p>
        </p:txBody>
      </p:sp>
      <p:grpSp>
        <p:nvGrpSpPr>
          <p:cNvPr id="3336" name="Google Shape;3336;p228"/>
          <p:cNvGrpSpPr/>
          <p:nvPr/>
        </p:nvGrpSpPr>
        <p:grpSpPr>
          <a:xfrm>
            <a:off x="6857125" y="1375363"/>
            <a:ext cx="1655700" cy="2013300"/>
            <a:chOff x="6840225" y="905088"/>
            <a:chExt cx="1655700" cy="2013300"/>
          </a:xfrm>
        </p:grpSpPr>
        <p:sp>
          <p:nvSpPr>
            <p:cNvPr id="3337" name="Google Shape;3337;p228"/>
            <p:cNvSpPr/>
            <p:nvPr/>
          </p:nvSpPr>
          <p:spPr>
            <a:xfrm>
              <a:off x="6840225" y="905088"/>
              <a:ext cx="1655700" cy="20133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grpSp>
          <p:nvGrpSpPr>
            <p:cNvPr id="3338" name="Google Shape;3338;p228"/>
            <p:cNvGrpSpPr/>
            <p:nvPr/>
          </p:nvGrpSpPr>
          <p:grpSpPr>
            <a:xfrm>
              <a:off x="6961003" y="1049168"/>
              <a:ext cx="1392300" cy="1797851"/>
              <a:chOff x="4519381" y="1551545"/>
              <a:chExt cx="1392300" cy="1797851"/>
            </a:xfrm>
          </p:grpSpPr>
          <p:sp>
            <p:nvSpPr>
              <p:cNvPr id="3339" name="Google Shape;3339;p228"/>
              <p:cNvSpPr txBox="1"/>
              <p:nvPr/>
            </p:nvSpPr>
            <p:spPr>
              <a:xfrm>
                <a:off x="4519381" y="2071996"/>
                <a:ext cx="13923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i="0" u="none" strike="noStrike" cap="none">
                    <a:solidFill>
                      <a:schemeClr val="lt1"/>
                    </a:solidFill>
                    <a:latin typeface="Poppins Medium"/>
                    <a:ea typeface="Poppins Medium"/>
                    <a:cs typeface="Poppins Medium"/>
                    <a:sym typeface="Poppins Medium"/>
                  </a:rPr>
                  <a:t>Our mobile app uses secure encryption and won’t store pictures on your phone, keeping your documentation safe and secure. Login is protected by a four digit passcode of your choosing. You can also log in with your thumbprint on Apple devices.</a:t>
                </a:r>
                <a:endParaRPr sz="700" i="0" u="none" strike="noStrike" cap="none">
                  <a:solidFill>
                    <a:srgbClr val="000000"/>
                  </a:solidFill>
                  <a:latin typeface="Poppins Medium"/>
                  <a:ea typeface="Poppins Medium"/>
                  <a:cs typeface="Poppins Medium"/>
                  <a:sym typeface="Poppins Medium"/>
                </a:endParaRPr>
              </a:p>
            </p:txBody>
          </p:sp>
          <p:sp>
            <p:nvSpPr>
              <p:cNvPr id="3340" name="Google Shape;3340;p228"/>
              <p:cNvSpPr txBox="1"/>
              <p:nvPr/>
            </p:nvSpPr>
            <p:spPr>
              <a:xfrm>
                <a:off x="4519381" y="1551545"/>
                <a:ext cx="1392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Poppins"/>
                    <a:ea typeface="Poppins"/>
                    <a:cs typeface="Poppins"/>
                    <a:sym typeface="Poppins"/>
                  </a:rPr>
                  <a:t>Security on the go</a:t>
                </a:r>
                <a:endParaRPr sz="1400" b="1" i="0" u="none" strike="noStrike" cap="none">
                  <a:solidFill>
                    <a:srgbClr val="000000"/>
                  </a:solidFill>
                  <a:latin typeface="Poppins"/>
                  <a:ea typeface="Poppins"/>
                  <a:cs typeface="Poppins"/>
                  <a:sym typeface="Poppins"/>
                </a:endParaRPr>
              </a:p>
            </p:txBody>
          </p:sp>
          <p:grpSp>
            <p:nvGrpSpPr>
              <p:cNvPr id="3341" name="Google Shape;3341;p228"/>
              <p:cNvGrpSpPr/>
              <p:nvPr/>
            </p:nvGrpSpPr>
            <p:grpSpPr>
              <a:xfrm>
                <a:off x="4629503" y="1797164"/>
                <a:ext cx="149353" cy="230834"/>
                <a:chOff x="3159850" y="1430950"/>
                <a:chExt cx="59075" cy="91300"/>
              </a:xfrm>
            </p:grpSpPr>
            <p:sp>
              <p:nvSpPr>
                <p:cNvPr id="3342" name="Google Shape;3342;p228"/>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3" name="Google Shape;3343;p228"/>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4" name="Google Shape;3344;p228"/>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pic>
        <p:nvPicPr>
          <p:cNvPr id="3345" name="Google Shape;3345;p228"/>
          <p:cNvPicPr preferRelativeResize="0"/>
          <p:nvPr/>
        </p:nvPicPr>
        <p:blipFill rotWithShape="1">
          <a:blip r:embed="rId8">
            <a:alphaModFix/>
          </a:blip>
          <a:srcRect l="16811" t="38763" r="15889" b="39433"/>
          <a:stretch/>
        </p:blipFill>
        <p:spPr>
          <a:xfrm>
            <a:off x="6858400" y="4104600"/>
            <a:ext cx="1952302" cy="355749"/>
          </a:xfrm>
          <a:prstGeom prst="rect">
            <a:avLst/>
          </a:prstGeom>
          <a:noFill/>
          <a:ln>
            <a:noFill/>
          </a:ln>
        </p:spPr>
      </p:pic>
      <p:sp>
        <p:nvSpPr>
          <p:cNvPr id="3346" name="Google Shape;3346;p228"/>
          <p:cNvSpPr txBox="1"/>
          <p:nvPr/>
        </p:nvSpPr>
        <p:spPr>
          <a:xfrm>
            <a:off x="6782750" y="3453831"/>
            <a:ext cx="2103600" cy="585600"/>
          </a:xfrm>
          <a:prstGeom prst="rect">
            <a:avLst/>
          </a:prstGeom>
          <a:noFill/>
          <a:ln>
            <a:noFill/>
          </a:ln>
        </p:spPr>
        <p:txBody>
          <a:bodyPr spcFirstLastPara="1" wrap="square" lIns="91425" tIns="91425" rIns="91425" bIns="91425" anchor="t" anchorCtr="0">
            <a:noAutofit/>
          </a:bodyPr>
          <a:lstStyle/>
          <a:p>
            <a:pPr marL="0" marR="182880" lvl="0" indent="0" algn="l" rtl="0">
              <a:lnSpc>
                <a:spcPct val="115000"/>
              </a:lnSpc>
              <a:spcBef>
                <a:spcPts val="0"/>
              </a:spcBef>
              <a:spcAft>
                <a:spcPts val="0"/>
              </a:spcAft>
              <a:buNone/>
            </a:pPr>
            <a:r>
              <a:rPr lang="en" sz="800">
                <a:solidFill>
                  <a:schemeClr val="dk1"/>
                </a:solidFill>
                <a:latin typeface="Poppins ExtraBold"/>
                <a:ea typeface="Poppins ExtraBold"/>
                <a:cs typeface="Poppins ExtraBold"/>
                <a:sym typeface="Poppins ExtraBold"/>
              </a:rPr>
              <a:t>Download the app for free on Apple and Android smartphones and tablets.</a:t>
            </a:r>
            <a:endParaRPr sz="800">
              <a:solidFill>
                <a:schemeClr val="dk1"/>
              </a:solidFill>
              <a:latin typeface="Poppins ExtraBold"/>
              <a:ea typeface="Poppins ExtraBold"/>
              <a:cs typeface="Poppins ExtraBold"/>
              <a:sym typeface="Poppins ExtraBold"/>
            </a:endParaRPr>
          </a:p>
        </p:txBody>
      </p:sp>
      <p:sp>
        <p:nvSpPr>
          <p:cNvPr id="3347" name="Google Shape;3347;p22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12</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51"/>
        <p:cNvGrpSpPr/>
        <p:nvPr/>
      </p:nvGrpSpPr>
      <p:grpSpPr>
        <a:xfrm>
          <a:off x="0" y="0"/>
          <a:ext cx="0" cy="0"/>
          <a:chOff x="0" y="0"/>
          <a:chExt cx="0" cy="0"/>
        </a:xfrm>
      </p:grpSpPr>
      <p:sp>
        <p:nvSpPr>
          <p:cNvPr id="3352" name="Google Shape;3352;p229"/>
          <p:cNvSpPr/>
          <p:nvPr/>
        </p:nvSpPr>
        <p:spPr>
          <a:xfrm rot="10800000">
            <a:off x="3785213" y="37656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353" name="Google Shape;3353;p229"/>
          <p:cNvSpPr/>
          <p:nvPr/>
        </p:nvSpPr>
        <p:spPr>
          <a:xfrm rot="10800000">
            <a:off x="3785213" y="27905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354" name="Google Shape;3354;p229"/>
          <p:cNvSpPr txBox="1">
            <a:spLocks noGrp="1"/>
          </p:cNvSpPr>
          <p:nvPr>
            <p:ph type="title"/>
          </p:nvPr>
        </p:nvSpPr>
        <p:spPr>
          <a:xfrm>
            <a:off x="319009" y="319875"/>
            <a:ext cx="84987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Contact Participant Services</a:t>
            </a:r>
            <a:endParaRPr/>
          </a:p>
        </p:txBody>
      </p:sp>
      <p:grpSp>
        <p:nvGrpSpPr>
          <p:cNvPr id="3355" name="Google Shape;3355;p229"/>
          <p:cNvGrpSpPr/>
          <p:nvPr/>
        </p:nvGrpSpPr>
        <p:grpSpPr>
          <a:xfrm>
            <a:off x="3785213" y="1815400"/>
            <a:ext cx="4673700" cy="822900"/>
            <a:chOff x="4954225" y="1428300"/>
            <a:chExt cx="4673700" cy="822900"/>
          </a:xfrm>
        </p:grpSpPr>
        <p:sp>
          <p:nvSpPr>
            <p:cNvPr id="3356" name="Google Shape;3356;p229"/>
            <p:cNvSpPr/>
            <p:nvPr/>
          </p:nvSpPr>
          <p:spPr>
            <a:xfrm rot="10800000">
              <a:off x="4954225" y="14283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357" name="Google Shape;3357;p229"/>
            <p:cNvSpPr txBox="1"/>
            <p:nvPr/>
          </p:nvSpPr>
          <p:spPr>
            <a:xfrm>
              <a:off x="5195198" y="15657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dirty="0">
                  <a:solidFill>
                    <a:schemeClr val="dk1"/>
                  </a:solidFill>
                  <a:latin typeface="Poppins ExtraBold"/>
                  <a:ea typeface="Poppins ExtraBold"/>
                  <a:cs typeface="Poppins ExtraBold"/>
                  <a:sym typeface="Poppins ExtraBold"/>
                </a:rPr>
                <a:t>Website</a:t>
              </a:r>
              <a:endParaRPr sz="1500" dirty="0">
                <a:solidFill>
                  <a:schemeClr val="dk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dirty="0">
                  <a:solidFill>
                    <a:schemeClr val="dk1"/>
                  </a:solidFill>
                  <a:latin typeface="Poppins Medium"/>
                  <a:ea typeface="Poppins Medium"/>
                  <a:cs typeface="Poppins Medium"/>
                  <a:sym typeface="Poppins Medium"/>
                </a:rPr>
                <a:t>www.wexinc.com</a:t>
              </a:r>
              <a:endParaRPr dirty="0">
                <a:solidFill>
                  <a:schemeClr val="dk1"/>
                </a:solidFill>
                <a:latin typeface="Poppins Medium"/>
                <a:ea typeface="Poppins Medium"/>
                <a:cs typeface="Poppins Medium"/>
                <a:sym typeface="Poppins Medium"/>
              </a:endParaRPr>
            </a:p>
          </p:txBody>
        </p:sp>
      </p:grpSp>
      <p:sp>
        <p:nvSpPr>
          <p:cNvPr id="3358" name="Google Shape;3358;p229"/>
          <p:cNvSpPr txBox="1"/>
          <p:nvPr/>
        </p:nvSpPr>
        <p:spPr>
          <a:xfrm>
            <a:off x="4026186" y="39030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a:solidFill>
                  <a:schemeClr val="dk1"/>
                </a:solidFill>
                <a:latin typeface="Poppins"/>
                <a:ea typeface="Poppins"/>
                <a:cs typeface="Poppins"/>
                <a:sym typeface="Poppins"/>
              </a:rPr>
              <a:t>New to WEX</a:t>
            </a:r>
            <a:endParaRPr sz="1500" b="1">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a:solidFill>
                  <a:schemeClr val="dk1"/>
                </a:solidFill>
                <a:latin typeface="Poppins Medium"/>
                <a:ea typeface="Poppins Medium"/>
                <a:cs typeface="Poppins Medium"/>
                <a:sym typeface="Poppins Medium"/>
              </a:rPr>
              <a:t>844-561-1337</a:t>
            </a:r>
            <a:endParaRPr>
              <a:solidFill>
                <a:schemeClr val="dk1"/>
              </a:solidFill>
              <a:latin typeface="Poppins Medium"/>
              <a:ea typeface="Poppins Medium"/>
              <a:cs typeface="Poppins Medium"/>
              <a:sym typeface="Poppins Medium"/>
            </a:endParaRPr>
          </a:p>
        </p:txBody>
      </p:sp>
      <p:sp>
        <p:nvSpPr>
          <p:cNvPr id="3359" name="Google Shape;3359;p229"/>
          <p:cNvSpPr txBox="1"/>
          <p:nvPr/>
        </p:nvSpPr>
        <p:spPr>
          <a:xfrm>
            <a:off x="4026186" y="2959100"/>
            <a:ext cx="2832000" cy="4857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a:solidFill>
                  <a:schemeClr val="dk1"/>
                </a:solidFill>
                <a:latin typeface="Poppins"/>
                <a:ea typeface="Poppins"/>
                <a:cs typeface="Poppins"/>
                <a:sym typeface="Poppins"/>
              </a:rPr>
              <a:t>Current WEX participants</a:t>
            </a:r>
            <a:endParaRPr sz="1500" b="1">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a:solidFill>
                  <a:schemeClr val="dk1"/>
                </a:solidFill>
                <a:latin typeface="Poppins Medium"/>
                <a:ea typeface="Poppins Medium"/>
                <a:cs typeface="Poppins Medium"/>
                <a:sym typeface="Poppins Medium"/>
              </a:rPr>
              <a:t>866-451-3399</a:t>
            </a:r>
            <a:endParaRPr>
              <a:solidFill>
                <a:schemeClr val="dk1"/>
              </a:solidFill>
              <a:latin typeface="Poppins Medium"/>
              <a:ea typeface="Poppins Medium"/>
              <a:cs typeface="Poppins Medium"/>
              <a:sym typeface="Poppins Medium"/>
            </a:endParaRPr>
          </a:p>
        </p:txBody>
      </p:sp>
      <p:pic>
        <p:nvPicPr>
          <p:cNvPr id="3361" name="Google Shape;3361;p229" title="AdobeStock_1347971365e.jpg"/>
          <p:cNvPicPr preferRelativeResize="0">
            <a:picLocks noGrp="1"/>
          </p:cNvPicPr>
          <p:nvPr>
            <p:ph type="pic" idx="2"/>
          </p:nvPr>
        </p:nvPicPr>
        <p:blipFill rotWithShape="1">
          <a:blip r:embed="rId3">
            <a:alphaModFix/>
          </a:blip>
          <a:srcRect l="23465" t="17452" r="38131" b="8534"/>
          <a:stretch/>
        </p:blipFill>
        <p:spPr>
          <a:xfrm>
            <a:off x="529300" y="1159700"/>
            <a:ext cx="2832000" cy="3453600"/>
          </a:xfrm>
          <a:prstGeom prst="roundRect">
            <a:avLst>
              <a:gd name="adj" fmla="val 2189"/>
            </a:avLst>
          </a:prstGeom>
          <a:noFill/>
          <a:ln>
            <a:noFill/>
          </a:ln>
        </p:spPr>
      </p:pic>
      <p:pic>
        <p:nvPicPr>
          <p:cNvPr id="3362" name="Google Shape;3362;p229" title="AdobeStock_1347971365e.jpg"/>
          <p:cNvPicPr preferRelativeResize="0">
            <a:picLocks noGrp="1"/>
          </p:cNvPicPr>
          <p:nvPr>
            <p:ph type="pic" idx="3"/>
          </p:nvPr>
        </p:nvPicPr>
        <p:blipFill rotWithShape="1">
          <a:blip r:embed="rId4">
            <a:alphaModFix/>
          </a:blip>
          <a:srcRect l="27071" t="10652" r="38133" b="8527"/>
          <a:stretch/>
        </p:blipFill>
        <p:spPr>
          <a:xfrm>
            <a:off x="788799" y="842200"/>
            <a:ext cx="2565900" cy="3771000"/>
          </a:xfrm>
          <a:prstGeom prst="roundRect">
            <a:avLst>
              <a:gd name="adj" fmla="val 2189"/>
            </a:avLst>
          </a:prstGeom>
          <a:noFill/>
          <a:ln>
            <a:noFill/>
          </a:ln>
        </p:spPr>
      </p:pic>
      <p:sp>
        <p:nvSpPr>
          <p:cNvPr id="3363" name="Google Shape;3363;p229"/>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13</a:t>
            </a:fld>
            <a:endParaRPr sz="525">
              <a:solidFill>
                <a:srgbClr val="25146F"/>
              </a:solidFill>
              <a:latin typeface="Poppins Medium"/>
              <a:ea typeface="Poppins Medium"/>
              <a:cs typeface="Poppins Medium"/>
              <a:sym typeface="Poppins Medium"/>
            </a:endParaRPr>
          </a:p>
        </p:txBody>
      </p:sp>
      <p:sp>
        <p:nvSpPr>
          <p:cNvPr id="14" name="Google Shape;3203;p224">
            <a:extLst>
              <a:ext uri="{FF2B5EF4-FFF2-40B4-BE49-F238E27FC236}">
                <a16:creationId xmlns:a16="http://schemas.microsoft.com/office/drawing/2014/main" id="{DC87796E-AE23-4192-B47B-DCC375DE29A9}"/>
              </a:ext>
            </a:extLst>
          </p:cNvPr>
          <p:cNvSpPr txBox="1"/>
          <p:nvPr/>
        </p:nvSpPr>
        <p:spPr>
          <a:xfrm>
            <a:off x="3785213" y="1112100"/>
            <a:ext cx="4827300" cy="551100"/>
          </a:xfrm>
          <a:prstGeom prst="rect">
            <a:avLst/>
          </a:prstGeom>
          <a:noFill/>
          <a:ln>
            <a:noFill/>
          </a:ln>
        </p:spPr>
        <p:txBody>
          <a:bodyPr spcFirstLastPara="1" wrap="square" lIns="0" tIns="0" rIns="0" bIns="0" anchor="t" anchorCtr="0">
            <a:noAutofit/>
          </a:bodyPr>
          <a:lstStyle/>
          <a:p>
            <a:pPr marL="0" lvl="0" indent="0" algn="l" rtl="0">
              <a:lnSpc>
                <a:spcPct val="124000"/>
              </a:lnSpc>
              <a:spcAft>
                <a:spcPts val="0"/>
              </a:spcAft>
              <a:buNone/>
            </a:pPr>
            <a:r>
              <a:rPr lang="en" sz="1300" dirty="0">
                <a:solidFill>
                  <a:schemeClr val="dk1"/>
                </a:solidFill>
                <a:latin typeface="Poppins SemiBold"/>
                <a:ea typeface="Poppins SemiBold"/>
                <a:cs typeface="Poppins SemiBold"/>
                <a:sym typeface="Poppins SemiBold"/>
              </a:rPr>
              <a:t>Our Participant Services team is available Monday through Friday, from 6 a.m. to 9 p.m. CT, except holidays.</a:t>
            </a:r>
            <a:endParaRPr sz="1300" dirty="0">
              <a:solidFill>
                <a:schemeClr val="dk1"/>
              </a:solidFill>
              <a:latin typeface="Poppins SemiBold"/>
              <a:ea typeface="Poppins SemiBold"/>
              <a:cs typeface="Poppins SemiBold"/>
              <a:sym typeface="Poppins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7"/>
        <p:cNvGrpSpPr/>
        <p:nvPr/>
      </p:nvGrpSpPr>
      <p:grpSpPr>
        <a:xfrm>
          <a:off x="0" y="0"/>
          <a:ext cx="0" cy="0"/>
          <a:chOff x="0" y="0"/>
          <a:chExt cx="0" cy="0"/>
        </a:xfrm>
      </p:grpSpPr>
      <p:sp>
        <p:nvSpPr>
          <p:cNvPr id="3368" name="Google Shape;3368;p2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14</a:t>
            </a:fld>
            <a:endParaRPr/>
          </a:p>
        </p:txBody>
      </p:sp>
      <p:sp>
        <p:nvSpPr>
          <p:cNvPr id="3369" name="Google Shape;3369;p230"/>
          <p:cNvSpPr txBox="1">
            <a:spLocks noGrp="1"/>
          </p:cNvSpPr>
          <p:nvPr>
            <p:ph type="body" idx="1"/>
          </p:nvPr>
        </p:nvSpPr>
        <p:spPr>
          <a:xfrm>
            <a:off x="639925" y="1982600"/>
            <a:ext cx="5270400" cy="200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552"/>
              <a:buNone/>
            </a:pPr>
            <a:r>
              <a:rPr lang="en" sz="3925" b="1">
                <a:latin typeface="Poppins"/>
                <a:ea typeface="Poppins"/>
                <a:cs typeface="Poppins"/>
                <a:sym typeface="Poppins"/>
              </a:rPr>
              <a:t>Thank you!</a:t>
            </a:r>
            <a:endParaRPr sz="3925"/>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sp>
        <p:nvSpPr>
          <p:cNvPr id="3110" name="Google Shape;3110;p218"/>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lt1"/>
              </a:buClr>
              <a:buSzPts val="3862"/>
              <a:buFont typeface="Poppins"/>
              <a:buNone/>
            </a:pPr>
            <a:r>
              <a:rPr lang="en"/>
              <a:t>Client Name</a:t>
            </a:r>
            <a:endParaRPr sz="3862"/>
          </a:p>
        </p:txBody>
      </p:sp>
      <p:sp>
        <p:nvSpPr>
          <p:cNvPr id="3111" name="Google Shape;3111;p218"/>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lt1"/>
              </a:buClr>
              <a:buSzPts val="1316"/>
              <a:buNone/>
            </a:pPr>
            <a:r>
              <a:rPr lang="en"/>
              <a:t>OPEN ENROLLMENT PRESENTATION</a:t>
            </a:r>
            <a:endParaRPr sz="1462"/>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5"/>
        <p:cNvGrpSpPr/>
        <p:nvPr/>
      </p:nvGrpSpPr>
      <p:grpSpPr>
        <a:xfrm>
          <a:off x="0" y="0"/>
          <a:ext cx="0" cy="0"/>
          <a:chOff x="0" y="0"/>
          <a:chExt cx="0" cy="0"/>
        </a:xfrm>
      </p:grpSpPr>
      <p:sp>
        <p:nvSpPr>
          <p:cNvPr id="3116" name="Google Shape;3116;p21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3</a:t>
            </a:fld>
            <a:endParaRPr/>
          </a:p>
        </p:txBody>
      </p:sp>
      <p:sp>
        <p:nvSpPr>
          <p:cNvPr id="3117" name="Google Shape;3117;p219"/>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a:t>Lifestyle spending account </a:t>
            </a:r>
            <a:endParaRPr sz="3050"/>
          </a:p>
        </p:txBody>
      </p:sp>
      <p:sp>
        <p:nvSpPr>
          <p:cNvPr id="3118" name="Google Shape;3118;p219"/>
          <p:cNvSpPr/>
          <p:nvPr/>
        </p:nvSpPr>
        <p:spPr>
          <a:xfrm>
            <a:off x="311700" y="2668255"/>
            <a:ext cx="3108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LSA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22"/>
        <p:cNvGrpSpPr/>
        <p:nvPr/>
      </p:nvGrpSpPr>
      <p:grpSpPr>
        <a:xfrm>
          <a:off x="0" y="0"/>
          <a:ext cx="0" cy="0"/>
          <a:chOff x="0" y="0"/>
          <a:chExt cx="0" cy="0"/>
        </a:xfrm>
      </p:grpSpPr>
      <p:sp>
        <p:nvSpPr>
          <p:cNvPr id="3123" name="Google Shape;3123;p220"/>
          <p:cNvSpPr txBox="1"/>
          <p:nvPr/>
        </p:nvSpPr>
        <p:spPr>
          <a:xfrm>
            <a:off x="1084824" y="3282706"/>
            <a:ext cx="1952100" cy="669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Designed and funded by your employer – post tax</a:t>
            </a:r>
            <a:endParaRPr sz="1450" i="0" u="none" strike="noStrike" cap="none">
              <a:solidFill>
                <a:schemeClr val="dk1"/>
              </a:solidFill>
              <a:latin typeface="Poppins Medium"/>
              <a:ea typeface="Poppins Medium"/>
              <a:cs typeface="Poppins Medium"/>
              <a:sym typeface="Poppins Medium"/>
            </a:endParaRPr>
          </a:p>
        </p:txBody>
      </p:sp>
      <p:sp>
        <p:nvSpPr>
          <p:cNvPr id="3124" name="Google Shape;3124;p220"/>
          <p:cNvSpPr txBox="1"/>
          <p:nvPr/>
        </p:nvSpPr>
        <p:spPr>
          <a:xfrm>
            <a:off x="3595957" y="3282706"/>
            <a:ext cx="1952100" cy="446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Funds for a positive lifestyle</a:t>
            </a:r>
            <a:endParaRPr sz="1450" i="0" u="none" strike="noStrike" cap="none">
              <a:solidFill>
                <a:schemeClr val="dk1"/>
              </a:solidFill>
              <a:latin typeface="Poppins Medium"/>
              <a:ea typeface="Poppins Medium"/>
              <a:cs typeface="Poppins Medium"/>
              <a:sym typeface="Poppins Medium"/>
            </a:endParaRPr>
          </a:p>
        </p:txBody>
      </p:sp>
      <p:sp>
        <p:nvSpPr>
          <p:cNvPr id="3125" name="Google Shape;3125;p220"/>
          <p:cNvSpPr txBox="1"/>
          <p:nvPr/>
        </p:nvSpPr>
        <p:spPr>
          <a:xfrm>
            <a:off x="6107087" y="3282706"/>
            <a:ext cx="1952100" cy="446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50">
                <a:solidFill>
                  <a:schemeClr val="dk1"/>
                </a:solidFill>
                <a:latin typeface="Poppins Medium"/>
                <a:ea typeface="Poppins Medium"/>
                <a:cs typeface="Poppins Medium"/>
                <a:sym typeface="Poppins Medium"/>
              </a:rPr>
              <a:t>Can be paired with other benefit plans</a:t>
            </a:r>
            <a:endParaRPr sz="1450" i="0" u="none" strike="noStrike" cap="none">
              <a:solidFill>
                <a:schemeClr val="dk1"/>
              </a:solidFill>
              <a:latin typeface="Poppins Medium"/>
              <a:ea typeface="Poppins Medium"/>
              <a:cs typeface="Poppins Medium"/>
              <a:sym typeface="Poppins Medium"/>
            </a:endParaRPr>
          </a:p>
        </p:txBody>
      </p:sp>
      <p:sp>
        <p:nvSpPr>
          <p:cNvPr id="3126" name="Google Shape;3126;p220"/>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What is a lifestyle spending account?</a:t>
            </a:r>
            <a:endParaRPr/>
          </a:p>
        </p:txBody>
      </p:sp>
      <p:sp>
        <p:nvSpPr>
          <p:cNvPr id="3127" name="Google Shape;3127;p220"/>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4</a:t>
            </a:fld>
            <a:endParaRPr sz="525">
              <a:solidFill>
                <a:srgbClr val="25146F"/>
              </a:solidFill>
              <a:latin typeface="Poppins Medium"/>
              <a:ea typeface="Poppins Medium"/>
              <a:cs typeface="Poppins Medium"/>
              <a:sym typeface="Poppins Medium"/>
            </a:endParaRPr>
          </a:p>
        </p:txBody>
      </p:sp>
      <p:grpSp>
        <p:nvGrpSpPr>
          <p:cNvPr id="3128" name="Google Shape;3128;p220"/>
          <p:cNvGrpSpPr/>
          <p:nvPr/>
        </p:nvGrpSpPr>
        <p:grpSpPr>
          <a:xfrm>
            <a:off x="1342524" y="1591056"/>
            <a:ext cx="1436700" cy="1436700"/>
            <a:chOff x="1413460" y="1594063"/>
            <a:chExt cx="1436700" cy="1436700"/>
          </a:xfrm>
        </p:grpSpPr>
        <p:sp>
          <p:nvSpPr>
            <p:cNvPr id="3129" name="Google Shape;3129;p220"/>
            <p:cNvSpPr/>
            <p:nvPr/>
          </p:nvSpPr>
          <p:spPr>
            <a:xfrm>
              <a:off x="1413460" y="1594063"/>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30" name="Google Shape;3130;p220"/>
            <p:cNvGrpSpPr/>
            <p:nvPr/>
          </p:nvGrpSpPr>
          <p:grpSpPr>
            <a:xfrm>
              <a:off x="1739491" y="1841654"/>
              <a:ext cx="784637" cy="941517"/>
              <a:chOff x="2576500" y="474475"/>
              <a:chExt cx="83775" cy="100525"/>
            </a:xfrm>
          </p:grpSpPr>
          <p:sp>
            <p:nvSpPr>
              <p:cNvPr id="3131" name="Google Shape;3131;p220"/>
              <p:cNvSpPr/>
              <p:nvPr/>
            </p:nvSpPr>
            <p:spPr>
              <a:xfrm>
                <a:off x="2592850" y="474475"/>
                <a:ext cx="51100" cy="32275"/>
              </a:xfrm>
              <a:custGeom>
                <a:avLst/>
                <a:gdLst/>
                <a:ahLst/>
                <a:cxnLst/>
                <a:rect l="l" t="t" r="r" b="b"/>
                <a:pathLst>
                  <a:path w="2044" h="1291" extrusionOk="0">
                    <a:moveTo>
                      <a:pt x="1089" y="202"/>
                    </a:move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558" y="822"/>
                    </a:lnTo>
                    <a:lnTo>
                      <a:pt x="1524" y="922"/>
                    </a:lnTo>
                    <a:lnTo>
                      <a:pt x="1508" y="1023"/>
                    </a:lnTo>
                    <a:lnTo>
                      <a:pt x="1374" y="1056"/>
                    </a:lnTo>
                    <a:lnTo>
                      <a:pt x="1223" y="1073"/>
                    </a:lnTo>
                    <a:lnTo>
                      <a:pt x="1022" y="1090"/>
                    </a:lnTo>
                    <a:lnTo>
                      <a:pt x="804" y="1073"/>
                    </a:lnTo>
                    <a:lnTo>
                      <a:pt x="670" y="1056"/>
                    </a:lnTo>
                    <a:lnTo>
                      <a:pt x="536" y="1023"/>
                    </a:lnTo>
                    <a:lnTo>
                      <a:pt x="519" y="922"/>
                    </a:lnTo>
                    <a:lnTo>
                      <a:pt x="469" y="822"/>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close/>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23"/>
                    </a:lnTo>
                    <a:lnTo>
                      <a:pt x="352" y="1157"/>
                    </a:lnTo>
                    <a:lnTo>
                      <a:pt x="385" y="1173"/>
                    </a:lnTo>
                    <a:lnTo>
                      <a:pt x="402" y="1190"/>
                    </a:lnTo>
                    <a:lnTo>
                      <a:pt x="603" y="1240"/>
                    </a:lnTo>
                    <a:lnTo>
                      <a:pt x="787" y="1274"/>
                    </a:lnTo>
                    <a:lnTo>
                      <a:pt x="1022" y="1291"/>
                    </a:lnTo>
                    <a:lnTo>
                      <a:pt x="1256" y="1274"/>
                    </a:lnTo>
                    <a:lnTo>
                      <a:pt x="1441" y="1240"/>
                    </a:lnTo>
                    <a:lnTo>
                      <a:pt x="1625" y="1190"/>
                    </a:lnTo>
                    <a:lnTo>
                      <a:pt x="1658" y="1173"/>
                    </a:lnTo>
                    <a:lnTo>
                      <a:pt x="1675" y="1157"/>
                    </a:lnTo>
                    <a:lnTo>
                      <a:pt x="1692" y="1123"/>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32" name="Google Shape;3132;p220"/>
              <p:cNvSpPr/>
              <p:nvPr/>
            </p:nvSpPr>
            <p:spPr>
              <a:xfrm>
                <a:off x="2576500" y="499200"/>
                <a:ext cx="83775" cy="75800"/>
              </a:xfrm>
              <a:custGeom>
                <a:avLst/>
                <a:gdLst/>
                <a:ahLst/>
                <a:cxnLst/>
                <a:rect l="l" t="t" r="r" b="b"/>
                <a:pathLst>
                  <a:path w="3351" h="3032" extrusionOk="0">
                    <a:moveTo>
                      <a:pt x="2229" y="218"/>
                    </a:moveTo>
                    <a:lnTo>
                      <a:pt x="2446" y="469"/>
                    </a:lnTo>
                    <a:lnTo>
                      <a:pt x="2597" y="653"/>
                    </a:lnTo>
                    <a:lnTo>
                      <a:pt x="2765" y="854"/>
                    </a:lnTo>
                    <a:lnTo>
                      <a:pt x="2915" y="1089"/>
                    </a:lnTo>
                    <a:lnTo>
                      <a:pt x="3033" y="1323"/>
                    </a:lnTo>
                    <a:lnTo>
                      <a:pt x="3083" y="1441"/>
                    </a:lnTo>
                    <a:lnTo>
                      <a:pt x="3116" y="1558"/>
                    </a:lnTo>
                    <a:lnTo>
                      <a:pt x="3150" y="1658"/>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58"/>
                    </a:lnTo>
                    <a:lnTo>
                      <a:pt x="235" y="1558"/>
                    </a:lnTo>
                    <a:lnTo>
                      <a:pt x="269" y="1441"/>
                    </a:lnTo>
                    <a:lnTo>
                      <a:pt x="319" y="1323"/>
                    </a:lnTo>
                    <a:lnTo>
                      <a:pt x="436" y="1089"/>
                    </a:lnTo>
                    <a:lnTo>
                      <a:pt x="587" y="854"/>
                    </a:lnTo>
                    <a:lnTo>
                      <a:pt x="755" y="653"/>
                    </a:lnTo>
                    <a:lnTo>
                      <a:pt x="905" y="469"/>
                    </a:lnTo>
                    <a:lnTo>
                      <a:pt x="1123" y="218"/>
                    </a:lnTo>
                    <a:lnTo>
                      <a:pt x="1291" y="251"/>
                    </a:lnTo>
                    <a:lnTo>
                      <a:pt x="1441" y="285"/>
                    </a:lnTo>
                    <a:lnTo>
                      <a:pt x="1676" y="302"/>
                    </a:lnTo>
                    <a:lnTo>
                      <a:pt x="1910" y="285"/>
                    </a:lnTo>
                    <a:lnTo>
                      <a:pt x="2061" y="251"/>
                    </a:lnTo>
                    <a:lnTo>
                      <a:pt x="2229" y="218"/>
                    </a:lnTo>
                    <a:close/>
                    <a:moveTo>
                      <a:pt x="1073" y="0"/>
                    </a:move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79" y="0"/>
                    </a:lnTo>
                    <a:lnTo>
                      <a:pt x="2229" y="0"/>
                    </a:lnTo>
                    <a:lnTo>
                      <a:pt x="2044" y="50"/>
                    </a:lnTo>
                    <a:lnTo>
                      <a:pt x="1877" y="84"/>
                    </a:lnTo>
                    <a:lnTo>
                      <a:pt x="1676" y="101"/>
                    </a:lnTo>
                    <a:lnTo>
                      <a:pt x="1458" y="84"/>
                    </a:lnTo>
                    <a:lnTo>
                      <a:pt x="1291" y="50"/>
                    </a:lnTo>
                    <a:lnTo>
                      <a:pt x="1123" y="0"/>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33" name="Google Shape;3133;p220"/>
              <p:cNvSpPr/>
              <p:nvPr/>
            </p:nvSpPr>
            <p:spPr>
              <a:xfrm>
                <a:off x="2576500" y="499200"/>
                <a:ext cx="83775" cy="75800"/>
              </a:xfrm>
              <a:custGeom>
                <a:avLst/>
                <a:gdLst/>
                <a:ahLst/>
                <a:cxnLst/>
                <a:rect l="l" t="t" r="r" b="b"/>
                <a:pathLst>
                  <a:path w="3351" h="3032" extrusionOk="0">
                    <a:moveTo>
                      <a:pt x="1090" y="0"/>
                    </a:moveTo>
                    <a:lnTo>
                      <a:pt x="1056" y="17"/>
                    </a:ln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96" y="17"/>
                    </a:lnTo>
                    <a:lnTo>
                      <a:pt x="2262" y="0"/>
                    </a:lnTo>
                    <a:lnTo>
                      <a:pt x="2212" y="17"/>
                    </a:lnTo>
                    <a:lnTo>
                      <a:pt x="2178" y="34"/>
                    </a:lnTo>
                    <a:lnTo>
                      <a:pt x="2162" y="67"/>
                    </a:lnTo>
                    <a:lnTo>
                      <a:pt x="2162" y="101"/>
                    </a:lnTo>
                    <a:lnTo>
                      <a:pt x="2162" y="134"/>
                    </a:lnTo>
                    <a:lnTo>
                      <a:pt x="2178" y="168"/>
                    </a:lnTo>
                    <a:lnTo>
                      <a:pt x="2346" y="335"/>
                    </a:lnTo>
                    <a:lnTo>
                      <a:pt x="2497" y="519"/>
                    </a:lnTo>
                    <a:lnTo>
                      <a:pt x="2664" y="737"/>
                    </a:lnTo>
                    <a:lnTo>
                      <a:pt x="2848" y="988"/>
                    </a:lnTo>
                    <a:lnTo>
                      <a:pt x="2999" y="1256"/>
                    </a:lnTo>
                    <a:lnTo>
                      <a:pt x="3066" y="1390"/>
                    </a:lnTo>
                    <a:lnTo>
                      <a:pt x="3116" y="1524"/>
                    </a:lnTo>
                    <a:lnTo>
                      <a:pt x="3133" y="1642"/>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42"/>
                    </a:lnTo>
                    <a:lnTo>
                      <a:pt x="235" y="1524"/>
                    </a:lnTo>
                    <a:lnTo>
                      <a:pt x="286" y="1390"/>
                    </a:lnTo>
                    <a:lnTo>
                      <a:pt x="353" y="1256"/>
                    </a:lnTo>
                    <a:lnTo>
                      <a:pt x="503" y="988"/>
                    </a:lnTo>
                    <a:lnTo>
                      <a:pt x="671" y="737"/>
                    </a:lnTo>
                    <a:lnTo>
                      <a:pt x="855" y="519"/>
                    </a:lnTo>
                    <a:lnTo>
                      <a:pt x="1006" y="335"/>
                    </a:lnTo>
                    <a:lnTo>
                      <a:pt x="1157" y="168"/>
                    </a:lnTo>
                    <a:lnTo>
                      <a:pt x="1190" y="134"/>
                    </a:lnTo>
                    <a:lnTo>
                      <a:pt x="1190" y="101"/>
                    </a:lnTo>
                    <a:lnTo>
                      <a:pt x="1190" y="67"/>
                    </a:lnTo>
                    <a:lnTo>
                      <a:pt x="1157" y="34"/>
                    </a:lnTo>
                    <a:lnTo>
                      <a:pt x="1123" y="17"/>
                    </a:lnTo>
                    <a:lnTo>
                      <a:pt x="1090" y="0"/>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34" name="Google Shape;3134;p220"/>
              <p:cNvSpPr/>
              <p:nvPr/>
            </p:nvSpPr>
            <p:spPr>
              <a:xfrm>
                <a:off x="2601225" y="499200"/>
                <a:ext cx="34350" cy="7550"/>
              </a:xfrm>
              <a:custGeom>
                <a:avLst/>
                <a:gdLst/>
                <a:ahLst/>
                <a:cxnLst/>
                <a:rect l="l" t="t" r="r" b="b"/>
                <a:pathLst>
                  <a:path w="1374" h="302" extrusionOk="0">
                    <a:moveTo>
                      <a:pt x="101" y="0"/>
                    </a:moveTo>
                    <a:lnTo>
                      <a:pt x="50" y="17"/>
                    </a:lnTo>
                    <a:lnTo>
                      <a:pt x="34" y="34"/>
                    </a:lnTo>
                    <a:lnTo>
                      <a:pt x="0" y="67"/>
                    </a:lnTo>
                    <a:lnTo>
                      <a:pt x="0" y="117"/>
                    </a:lnTo>
                    <a:lnTo>
                      <a:pt x="17" y="151"/>
                    </a:lnTo>
                    <a:lnTo>
                      <a:pt x="34" y="184"/>
                    </a:lnTo>
                    <a:lnTo>
                      <a:pt x="67" y="201"/>
                    </a:lnTo>
                    <a:lnTo>
                      <a:pt x="268" y="251"/>
                    </a:lnTo>
                    <a:lnTo>
                      <a:pt x="452" y="285"/>
                    </a:lnTo>
                    <a:lnTo>
                      <a:pt x="687" y="302"/>
                    </a:lnTo>
                    <a:lnTo>
                      <a:pt x="921" y="285"/>
                    </a:lnTo>
                    <a:lnTo>
                      <a:pt x="1106" y="251"/>
                    </a:lnTo>
                    <a:lnTo>
                      <a:pt x="1290" y="201"/>
                    </a:lnTo>
                    <a:lnTo>
                      <a:pt x="1340" y="184"/>
                    </a:lnTo>
                    <a:lnTo>
                      <a:pt x="1357" y="151"/>
                    </a:lnTo>
                    <a:lnTo>
                      <a:pt x="1374" y="117"/>
                    </a:lnTo>
                    <a:lnTo>
                      <a:pt x="1357" y="67"/>
                    </a:lnTo>
                    <a:lnTo>
                      <a:pt x="1340" y="34"/>
                    </a:lnTo>
                    <a:lnTo>
                      <a:pt x="1307" y="17"/>
                    </a:lnTo>
                    <a:lnTo>
                      <a:pt x="1273" y="0"/>
                    </a:lnTo>
                    <a:lnTo>
                      <a:pt x="1240" y="0"/>
                    </a:lnTo>
                    <a:lnTo>
                      <a:pt x="1055" y="50"/>
                    </a:lnTo>
                    <a:lnTo>
                      <a:pt x="888" y="84"/>
                    </a:lnTo>
                    <a:lnTo>
                      <a:pt x="687" y="101"/>
                    </a:lnTo>
                    <a:lnTo>
                      <a:pt x="469" y="84"/>
                    </a:lnTo>
                    <a:lnTo>
                      <a:pt x="302" y="50"/>
                    </a:lnTo>
                    <a:lnTo>
                      <a:pt x="134" y="0"/>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35" name="Google Shape;3135;p220"/>
              <p:cNvSpPr/>
              <p:nvPr/>
            </p:nvSpPr>
            <p:spPr>
              <a:xfrm>
                <a:off x="2592850" y="474475"/>
                <a:ext cx="51100" cy="29775"/>
              </a:xfrm>
              <a:custGeom>
                <a:avLst/>
                <a:gdLst/>
                <a:ahLst/>
                <a:cxnLst/>
                <a:rect l="l" t="t" r="r" b="b"/>
                <a:pathLst>
                  <a:path w="2044" h="1191" extrusionOk="0">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40"/>
                    </a:lnTo>
                    <a:lnTo>
                      <a:pt x="369" y="1157"/>
                    </a:lnTo>
                    <a:lnTo>
                      <a:pt x="402" y="1190"/>
                    </a:lnTo>
                    <a:lnTo>
                      <a:pt x="486" y="1190"/>
                    </a:lnTo>
                    <a:lnTo>
                      <a:pt x="503" y="1157"/>
                    </a:lnTo>
                    <a:lnTo>
                      <a:pt x="536" y="1140"/>
                    </a:lnTo>
                    <a:lnTo>
                      <a:pt x="536" y="1090"/>
                    </a:lnTo>
                    <a:lnTo>
                      <a:pt x="519" y="956"/>
                    </a:lnTo>
                    <a:lnTo>
                      <a:pt x="486" y="855"/>
                    </a:lnTo>
                    <a:lnTo>
                      <a:pt x="436" y="755"/>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lnTo>
                      <a:pt x="1089" y="202"/>
                    </a:ln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608" y="755"/>
                    </a:lnTo>
                    <a:lnTo>
                      <a:pt x="1558" y="855"/>
                    </a:lnTo>
                    <a:lnTo>
                      <a:pt x="1508" y="956"/>
                    </a:lnTo>
                    <a:lnTo>
                      <a:pt x="1508" y="1090"/>
                    </a:lnTo>
                    <a:lnTo>
                      <a:pt x="1508" y="1140"/>
                    </a:lnTo>
                    <a:lnTo>
                      <a:pt x="1524" y="1157"/>
                    </a:lnTo>
                    <a:lnTo>
                      <a:pt x="1558" y="1190"/>
                    </a:lnTo>
                    <a:lnTo>
                      <a:pt x="1642" y="1190"/>
                    </a:lnTo>
                    <a:lnTo>
                      <a:pt x="1675" y="1157"/>
                    </a:lnTo>
                    <a:lnTo>
                      <a:pt x="1692" y="1140"/>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36" name="Google Shape;3136;p220"/>
              <p:cNvSpPr/>
              <p:nvPr/>
            </p:nvSpPr>
            <p:spPr>
              <a:xfrm>
                <a:off x="2594925" y="499200"/>
                <a:ext cx="11350" cy="7550"/>
              </a:xfrm>
              <a:custGeom>
                <a:avLst/>
                <a:gdLst/>
                <a:ahLst/>
                <a:cxnLst/>
                <a:rect l="l" t="t" r="r" b="b"/>
                <a:pathLst>
                  <a:path w="454" h="302" extrusionOk="0">
                    <a:moveTo>
                      <a:pt x="353" y="0"/>
                    </a:moveTo>
                    <a:lnTo>
                      <a:pt x="319" y="17"/>
                    </a:lnTo>
                    <a:lnTo>
                      <a:pt x="252" y="34"/>
                    </a:lnTo>
                    <a:lnTo>
                      <a:pt x="85" y="101"/>
                    </a:lnTo>
                    <a:lnTo>
                      <a:pt x="51" y="117"/>
                    </a:lnTo>
                    <a:lnTo>
                      <a:pt x="18" y="151"/>
                    </a:lnTo>
                    <a:lnTo>
                      <a:pt x="1" y="184"/>
                    </a:lnTo>
                    <a:lnTo>
                      <a:pt x="18" y="218"/>
                    </a:lnTo>
                    <a:lnTo>
                      <a:pt x="18" y="251"/>
                    </a:lnTo>
                    <a:lnTo>
                      <a:pt x="51" y="268"/>
                    </a:lnTo>
                    <a:lnTo>
                      <a:pt x="68" y="285"/>
                    </a:lnTo>
                    <a:lnTo>
                      <a:pt x="101" y="302"/>
                    </a:lnTo>
                    <a:lnTo>
                      <a:pt x="135" y="285"/>
                    </a:lnTo>
                    <a:lnTo>
                      <a:pt x="319" y="235"/>
                    </a:lnTo>
                    <a:lnTo>
                      <a:pt x="403" y="201"/>
                    </a:lnTo>
                    <a:lnTo>
                      <a:pt x="436" y="168"/>
                    </a:lnTo>
                    <a:lnTo>
                      <a:pt x="453" y="134"/>
                    </a:lnTo>
                    <a:lnTo>
                      <a:pt x="453" y="101"/>
                    </a:lnTo>
                    <a:lnTo>
                      <a:pt x="453" y="67"/>
                    </a:lnTo>
                    <a:lnTo>
                      <a:pt x="420" y="34"/>
                    </a:lnTo>
                    <a:lnTo>
                      <a:pt x="386" y="17"/>
                    </a:lnTo>
                    <a:lnTo>
                      <a:pt x="353" y="0"/>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37" name="Google Shape;3137;p220"/>
              <p:cNvSpPr/>
              <p:nvPr/>
            </p:nvSpPr>
            <p:spPr>
              <a:xfrm>
                <a:off x="2576500" y="490825"/>
                <a:ext cx="29775" cy="17600"/>
              </a:xfrm>
              <a:custGeom>
                <a:avLst/>
                <a:gdLst/>
                <a:ahLst/>
                <a:cxnLst/>
                <a:rect l="l" t="t" r="r" b="b"/>
                <a:pathLst>
                  <a:path w="1191" h="704" extrusionOk="0">
                    <a:moveTo>
                      <a:pt x="436" y="0"/>
                    </a:moveTo>
                    <a:lnTo>
                      <a:pt x="336" y="17"/>
                    </a:lnTo>
                    <a:lnTo>
                      <a:pt x="252" y="34"/>
                    </a:lnTo>
                    <a:lnTo>
                      <a:pt x="168" y="67"/>
                    </a:lnTo>
                    <a:lnTo>
                      <a:pt x="118" y="101"/>
                    </a:lnTo>
                    <a:lnTo>
                      <a:pt x="68" y="151"/>
                    </a:lnTo>
                    <a:lnTo>
                      <a:pt x="34" y="218"/>
                    </a:lnTo>
                    <a:lnTo>
                      <a:pt x="1" y="285"/>
                    </a:lnTo>
                    <a:lnTo>
                      <a:pt x="1" y="352"/>
                    </a:lnTo>
                    <a:lnTo>
                      <a:pt x="1" y="419"/>
                    </a:lnTo>
                    <a:lnTo>
                      <a:pt x="18" y="486"/>
                    </a:lnTo>
                    <a:lnTo>
                      <a:pt x="51" y="536"/>
                    </a:lnTo>
                    <a:lnTo>
                      <a:pt x="101" y="603"/>
                    </a:lnTo>
                    <a:lnTo>
                      <a:pt x="168" y="637"/>
                    </a:lnTo>
                    <a:lnTo>
                      <a:pt x="235" y="670"/>
                    </a:lnTo>
                    <a:lnTo>
                      <a:pt x="319" y="704"/>
                    </a:lnTo>
                    <a:lnTo>
                      <a:pt x="436" y="704"/>
                    </a:lnTo>
                    <a:lnTo>
                      <a:pt x="621" y="687"/>
                    </a:lnTo>
                    <a:lnTo>
                      <a:pt x="822" y="637"/>
                    </a:lnTo>
                    <a:lnTo>
                      <a:pt x="872" y="620"/>
                    </a:lnTo>
                    <a:lnTo>
                      <a:pt x="889" y="586"/>
                    </a:lnTo>
                    <a:lnTo>
                      <a:pt x="905" y="553"/>
                    </a:lnTo>
                    <a:lnTo>
                      <a:pt x="905" y="519"/>
                    </a:lnTo>
                    <a:lnTo>
                      <a:pt x="872" y="486"/>
                    </a:lnTo>
                    <a:lnTo>
                      <a:pt x="855" y="452"/>
                    </a:lnTo>
                    <a:lnTo>
                      <a:pt x="805" y="436"/>
                    </a:lnTo>
                    <a:lnTo>
                      <a:pt x="771" y="452"/>
                    </a:lnTo>
                    <a:lnTo>
                      <a:pt x="587" y="486"/>
                    </a:lnTo>
                    <a:lnTo>
                      <a:pt x="436" y="503"/>
                    </a:lnTo>
                    <a:lnTo>
                      <a:pt x="353" y="503"/>
                    </a:lnTo>
                    <a:lnTo>
                      <a:pt x="302" y="486"/>
                    </a:lnTo>
                    <a:lnTo>
                      <a:pt x="269" y="469"/>
                    </a:lnTo>
                    <a:lnTo>
                      <a:pt x="235" y="452"/>
                    </a:lnTo>
                    <a:lnTo>
                      <a:pt x="202" y="402"/>
                    </a:lnTo>
                    <a:lnTo>
                      <a:pt x="202" y="352"/>
                    </a:lnTo>
                    <a:lnTo>
                      <a:pt x="202" y="318"/>
                    </a:lnTo>
                    <a:lnTo>
                      <a:pt x="219" y="285"/>
                    </a:lnTo>
                    <a:lnTo>
                      <a:pt x="269" y="235"/>
                    </a:lnTo>
                    <a:lnTo>
                      <a:pt x="353" y="218"/>
                    </a:lnTo>
                    <a:lnTo>
                      <a:pt x="436" y="201"/>
                    </a:lnTo>
                    <a:lnTo>
                      <a:pt x="503" y="218"/>
                    </a:lnTo>
                    <a:lnTo>
                      <a:pt x="587" y="251"/>
                    </a:lnTo>
                    <a:lnTo>
                      <a:pt x="771" y="335"/>
                    </a:lnTo>
                    <a:lnTo>
                      <a:pt x="922" y="436"/>
                    </a:lnTo>
                    <a:lnTo>
                      <a:pt x="1023" y="519"/>
                    </a:lnTo>
                    <a:lnTo>
                      <a:pt x="1056" y="536"/>
                    </a:lnTo>
                    <a:lnTo>
                      <a:pt x="1140" y="536"/>
                    </a:lnTo>
                    <a:lnTo>
                      <a:pt x="1173" y="503"/>
                    </a:lnTo>
                    <a:lnTo>
                      <a:pt x="1190" y="469"/>
                    </a:lnTo>
                    <a:lnTo>
                      <a:pt x="1190" y="436"/>
                    </a:lnTo>
                    <a:lnTo>
                      <a:pt x="1190" y="402"/>
                    </a:lnTo>
                    <a:lnTo>
                      <a:pt x="1157" y="369"/>
                    </a:lnTo>
                    <a:lnTo>
                      <a:pt x="1073" y="285"/>
                    </a:lnTo>
                    <a:lnTo>
                      <a:pt x="889" y="168"/>
                    </a:lnTo>
                    <a:lnTo>
                      <a:pt x="788" y="117"/>
                    </a:lnTo>
                    <a:lnTo>
                      <a:pt x="671" y="50"/>
                    </a:lnTo>
                    <a:lnTo>
                      <a:pt x="554" y="17"/>
                    </a:lnTo>
                    <a:lnTo>
                      <a:pt x="436" y="0"/>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38" name="Google Shape;3138;p220"/>
              <p:cNvSpPr/>
              <p:nvPr/>
            </p:nvSpPr>
            <p:spPr>
              <a:xfrm>
                <a:off x="2576500" y="501700"/>
                <a:ext cx="23475" cy="19300"/>
              </a:xfrm>
              <a:custGeom>
                <a:avLst/>
                <a:gdLst/>
                <a:ahLst/>
                <a:cxnLst/>
                <a:rect l="l" t="t" r="r" b="b"/>
                <a:pathLst>
                  <a:path w="939" h="772" extrusionOk="0">
                    <a:moveTo>
                      <a:pt x="788" y="1"/>
                    </a:moveTo>
                    <a:lnTo>
                      <a:pt x="771" y="17"/>
                    </a:lnTo>
                    <a:lnTo>
                      <a:pt x="570" y="101"/>
                    </a:lnTo>
                    <a:lnTo>
                      <a:pt x="353" y="235"/>
                    </a:lnTo>
                    <a:lnTo>
                      <a:pt x="252" y="319"/>
                    </a:lnTo>
                    <a:lnTo>
                      <a:pt x="152" y="419"/>
                    </a:lnTo>
                    <a:lnTo>
                      <a:pt x="68" y="520"/>
                    </a:lnTo>
                    <a:lnTo>
                      <a:pt x="1" y="620"/>
                    </a:lnTo>
                    <a:lnTo>
                      <a:pt x="1" y="671"/>
                    </a:lnTo>
                    <a:lnTo>
                      <a:pt x="1" y="704"/>
                    </a:lnTo>
                    <a:lnTo>
                      <a:pt x="18" y="738"/>
                    </a:lnTo>
                    <a:lnTo>
                      <a:pt x="51" y="754"/>
                    </a:lnTo>
                    <a:lnTo>
                      <a:pt x="101" y="771"/>
                    </a:lnTo>
                    <a:lnTo>
                      <a:pt x="152" y="754"/>
                    </a:lnTo>
                    <a:lnTo>
                      <a:pt x="185" y="704"/>
                    </a:lnTo>
                    <a:lnTo>
                      <a:pt x="235" y="620"/>
                    </a:lnTo>
                    <a:lnTo>
                      <a:pt x="302" y="553"/>
                    </a:lnTo>
                    <a:lnTo>
                      <a:pt x="386" y="470"/>
                    </a:lnTo>
                    <a:lnTo>
                      <a:pt x="470" y="403"/>
                    </a:lnTo>
                    <a:lnTo>
                      <a:pt x="654" y="285"/>
                    </a:lnTo>
                    <a:lnTo>
                      <a:pt x="838" y="202"/>
                    </a:lnTo>
                    <a:lnTo>
                      <a:pt x="855" y="202"/>
                    </a:lnTo>
                    <a:lnTo>
                      <a:pt x="872" y="185"/>
                    </a:lnTo>
                    <a:lnTo>
                      <a:pt x="905" y="168"/>
                    </a:lnTo>
                    <a:lnTo>
                      <a:pt x="939" y="151"/>
                    </a:lnTo>
                    <a:lnTo>
                      <a:pt x="939" y="101"/>
                    </a:lnTo>
                    <a:lnTo>
                      <a:pt x="939" y="68"/>
                    </a:lnTo>
                    <a:lnTo>
                      <a:pt x="922" y="34"/>
                    </a:lnTo>
                    <a:lnTo>
                      <a:pt x="889" y="1"/>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39" name="Google Shape;3139;p220"/>
              <p:cNvSpPr/>
              <p:nvPr/>
            </p:nvSpPr>
            <p:spPr>
              <a:xfrm>
                <a:off x="2621325" y="489550"/>
                <a:ext cx="7550" cy="16775"/>
              </a:xfrm>
              <a:custGeom>
                <a:avLst/>
                <a:gdLst/>
                <a:ahLst/>
                <a:cxnLst/>
                <a:rect l="l" t="t" r="r" b="b"/>
                <a:pathLst>
                  <a:path w="302" h="671" extrusionOk="0">
                    <a:moveTo>
                      <a:pt x="184" y="1"/>
                    </a:moveTo>
                    <a:lnTo>
                      <a:pt x="151" y="18"/>
                    </a:lnTo>
                    <a:lnTo>
                      <a:pt x="117" y="51"/>
                    </a:lnTo>
                    <a:lnTo>
                      <a:pt x="67" y="135"/>
                    </a:lnTo>
                    <a:lnTo>
                      <a:pt x="34" y="252"/>
                    </a:lnTo>
                    <a:lnTo>
                      <a:pt x="0" y="403"/>
                    </a:lnTo>
                    <a:lnTo>
                      <a:pt x="0" y="570"/>
                    </a:lnTo>
                    <a:lnTo>
                      <a:pt x="17" y="604"/>
                    </a:lnTo>
                    <a:lnTo>
                      <a:pt x="34" y="637"/>
                    </a:lnTo>
                    <a:lnTo>
                      <a:pt x="67" y="654"/>
                    </a:lnTo>
                    <a:lnTo>
                      <a:pt x="101" y="671"/>
                    </a:lnTo>
                    <a:lnTo>
                      <a:pt x="134" y="654"/>
                    </a:lnTo>
                    <a:lnTo>
                      <a:pt x="168" y="637"/>
                    </a:lnTo>
                    <a:lnTo>
                      <a:pt x="201" y="604"/>
                    </a:lnTo>
                    <a:lnTo>
                      <a:pt x="201" y="570"/>
                    </a:lnTo>
                    <a:lnTo>
                      <a:pt x="201" y="554"/>
                    </a:lnTo>
                    <a:lnTo>
                      <a:pt x="201" y="420"/>
                    </a:lnTo>
                    <a:lnTo>
                      <a:pt x="218" y="302"/>
                    </a:lnTo>
                    <a:lnTo>
                      <a:pt x="251" y="219"/>
                    </a:lnTo>
                    <a:lnTo>
                      <a:pt x="285" y="152"/>
                    </a:lnTo>
                    <a:lnTo>
                      <a:pt x="302" y="118"/>
                    </a:lnTo>
                    <a:lnTo>
                      <a:pt x="302" y="85"/>
                    </a:lnTo>
                    <a:lnTo>
                      <a:pt x="285" y="51"/>
                    </a:lnTo>
                    <a:lnTo>
                      <a:pt x="251" y="18"/>
                    </a:lnTo>
                    <a:lnTo>
                      <a:pt x="218" y="1"/>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40" name="Google Shape;3140;p220"/>
              <p:cNvSpPr/>
              <p:nvPr/>
            </p:nvSpPr>
            <p:spPr>
              <a:xfrm>
                <a:off x="2607925" y="489550"/>
                <a:ext cx="7550" cy="16775"/>
              </a:xfrm>
              <a:custGeom>
                <a:avLst/>
                <a:gdLst/>
                <a:ahLst/>
                <a:cxnLst/>
                <a:rect l="l" t="t" r="r" b="b"/>
                <a:pathLst>
                  <a:path w="302" h="671" extrusionOk="0">
                    <a:moveTo>
                      <a:pt x="84" y="1"/>
                    </a:moveTo>
                    <a:lnTo>
                      <a:pt x="50" y="18"/>
                    </a:lnTo>
                    <a:lnTo>
                      <a:pt x="17" y="51"/>
                    </a:lnTo>
                    <a:lnTo>
                      <a:pt x="0" y="85"/>
                    </a:lnTo>
                    <a:lnTo>
                      <a:pt x="0" y="118"/>
                    </a:lnTo>
                    <a:lnTo>
                      <a:pt x="17" y="152"/>
                    </a:lnTo>
                    <a:lnTo>
                      <a:pt x="50" y="219"/>
                    </a:lnTo>
                    <a:lnTo>
                      <a:pt x="84" y="319"/>
                    </a:lnTo>
                    <a:lnTo>
                      <a:pt x="101" y="420"/>
                    </a:lnTo>
                    <a:lnTo>
                      <a:pt x="101" y="554"/>
                    </a:lnTo>
                    <a:lnTo>
                      <a:pt x="101" y="570"/>
                    </a:lnTo>
                    <a:lnTo>
                      <a:pt x="101" y="604"/>
                    </a:lnTo>
                    <a:lnTo>
                      <a:pt x="134" y="637"/>
                    </a:lnTo>
                    <a:lnTo>
                      <a:pt x="151" y="654"/>
                    </a:lnTo>
                    <a:lnTo>
                      <a:pt x="201" y="671"/>
                    </a:lnTo>
                    <a:lnTo>
                      <a:pt x="235" y="654"/>
                    </a:lnTo>
                    <a:lnTo>
                      <a:pt x="268" y="637"/>
                    </a:lnTo>
                    <a:lnTo>
                      <a:pt x="285" y="604"/>
                    </a:lnTo>
                    <a:lnTo>
                      <a:pt x="302" y="570"/>
                    </a:lnTo>
                    <a:lnTo>
                      <a:pt x="302" y="403"/>
                    </a:lnTo>
                    <a:lnTo>
                      <a:pt x="268" y="252"/>
                    </a:lnTo>
                    <a:lnTo>
                      <a:pt x="235" y="135"/>
                    </a:lnTo>
                    <a:lnTo>
                      <a:pt x="184" y="51"/>
                    </a:lnTo>
                    <a:lnTo>
                      <a:pt x="151" y="18"/>
                    </a:lnTo>
                    <a:lnTo>
                      <a:pt x="117" y="1"/>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41" name="Google Shape;3141;p220"/>
              <p:cNvSpPr/>
              <p:nvPr/>
            </p:nvSpPr>
            <p:spPr>
              <a:xfrm>
                <a:off x="2615875" y="523475"/>
                <a:ext cx="9650" cy="7150"/>
              </a:xfrm>
              <a:custGeom>
                <a:avLst/>
                <a:gdLst/>
                <a:ahLst/>
                <a:cxnLst/>
                <a:rect l="l" t="t" r="r" b="b"/>
                <a:pathLst>
                  <a:path w="386" h="286" extrusionOk="0">
                    <a:moveTo>
                      <a:pt x="67" y="1"/>
                    </a:moveTo>
                    <a:lnTo>
                      <a:pt x="34" y="34"/>
                    </a:lnTo>
                    <a:lnTo>
                      <a:pt x="0" y="51"/>
                    </a:lnTo>
                    <a:lnTo>
                      <a:pt x="0" y="101"/>
                    </a:lnTo>
                    <a:lnTo>
                      <a:pt x="0" y="135"/>
                    </a:lnTo>
                    <a:lnTo>
                      <a:pt x="34" y="168"/>
                    </a:lnTo>
                    <a:lnTo>
                      <a:pt x="67" y="185"/>
                    </a:lnTo>
                    <a:lnTo>
                      <a:pt x="101" y="202"/>
                    </a:lnTo>
                    <a:lnTo>
                      <a:pt x="168" y="218"/>
                    </a:lnTo>
                    <a:lnTo>
                      <a:pt x="218" y="252"/>
                    </a:lnTo>
                    <a:lnTo>
                      <a:pt x="252" y="269"/>
                    </a:lnTo>
                    <a:lnTo>
                      <a:pt x="285" y="285"/>
                    </a:lnTo>
                    <a:lnTo>
                      <a:pt x="319" y="269"/>
                    </a:lnTo>
                    <a:lnTo>
                      <a:pt x="352" y="252"/>
                    </a:lnTo>
                    <a:lnTo>
                      <a:pt x="386" y="218"/>
                    </a:lnTo>
                    <a:lnTo>
                      <a:pt x="386" y="185"/>
                    </a:lnTo>
                    <a:lnTo>
                      <a:pt x="386" y="151"/>
                    </a:lnTo>
                    <a:lnTo>
                      <a:pt x="369" y="118"/>
                    </a:lnTo>
                    <a:lnTo>
                      <a:pt x="302" y="68"/>
                    </a:lnTo>
                    <a:lnTo>
                      <a:pt x="252" y="34"/>
                    </a:lnTo>
                    <a:lnTo>
                      <a:pt x="168" y="1"/>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42" name="Google Shape;3142;p220"/>
              <p:cNvSpPr/>
              <p:nvPr/>
            </p:nvSpPr>
            <p:spPr>
              <a:xfrm>
                <a:off x="2610425" y="547350"/>
                <a:ext cx="10075" cy="6725"/>
              </a:xfrm>
              <a:custGeom>
                <a:avLst/>
                <a:gdLst/>
                <a:ahLst/>
                <a:cxnLst/>
                <a:rect l="l" t="t" r="r" b="b"/>
                <a:pathLst>
                  <a:path w="403" h="269" extrusionOk="0">
                    <a:moveTo>
                      <a:pt x="68" y="0"/>
                    </a:moveTo>
                    <a:lnTo>
                      <a:pt x="34" y="17"/>
                    </a:lnTo>
                    <a:lnTo>
                      <a:pt x="17" y="51"/>
                    </a:lnTo>
                    <a:lnTo>
                      <a:pt x="1" y="84"/>
                    </a:lnTo>
                    <a:lnTo>
                      <a:pt x="17" y="134"/>
                    </a:lnTo>
                    <a:lnTo>
                      <a:pt x="34" y="168"/>
                    </a:lnTo>
                    <a:lnTo>
                      <a:pt x="84" y="218"/>
                    </a:lnTo>
                    <a:lnTo>
                      <a:pt x="151" y="252"/>
                    </a:lnTo>
                    <a:lnTo>
                      <a:pt x="218" y="268"/>
                    </a:lnTo>
                    <a:lnTo>
                      <a:pt x="336" y="268"/>
                    </a:lnTo>
                    <a:lnTo>
                      <a:pt x="369" y="252"/>
                    </a:lnTo>
                    <a:lnTo>
                      <a:pt x="386" y="218"/>
                    </a:lnTo>
                    <a:lnTo>
                      <a:pt x="403" y="168"/>
                    </a:lnTo>
                    <a:lnTo>
                      <a:pt x="386" y="134"/>
                    </a:lnTo>
                    <a:lnTo>
                      <a:pt x="369" y="101"/>
                    </a:lnTo>
                    <a:lnTo>
                      <a:pt x="336" y="84"/>
                    </a:lnTo>
                    <a:lnTo>
                      <a:pt x="302" y="67"/>
                    </a:lnTo>
                    <a:lnTo>
                      <a:pt x="235" y="67"/>
                    </a:lnTo>
                    <a:lnTo>
                      <a:pt x="185" y="17"/>
                    </a:lnTo>
                    <a:lnTo>
                      <a:pt x="151" y="0"/>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43" name="Google Shape;3143;p220"/>
              <p:cNvSpPr/>
              <p:nvPr/>
            </p:nvSpPr>
            <p:spPr>
              <a:xfrm>
                <a:off x="2609600" y="523475"/>
                <a:ext cx="11325" cy="18025"/>
              </a:xfrm>
              <a:custGeom>
                <a:avLst/>
                <a:gdLst/>
                <a:ahLst/>
                <a:cxnLst/>
                <a:rect l="l" t="t" r="r" b="b"/>
                <a:pathLst>
                  <a:path w="453" h="721" extrusionOk="0">
                    <a:moveTo>
                      <a:pt x="285" y="1"/>
                    </a:moveTo>
                    <a:lnTo>
                      <a:pt x="218" y="17"/>
                    </a:lnTo>
                    <a:lnTo>
                      <a:pt x="151" y="51"/>
                    </a:lnTo>
                    <a:lnTo>
                      <a:pt x="101" y="101"/>
                    </a:lnTo>
                    <a:lnTo>
                      <a:pt x="50" y="151"/>
                    </a:lnTo>
                    <a:lnTo>
                      <a:pt x="17" y="218"/>
                    </a:lnTo>
                    <a:lnTo>
                      <a:pt x="0" y="285"/>
                    </a:lnTo>
                    <a:lnTo>
                      <a:pt x="0" y="352"/>
                    </a:lnTo>
                    <a:lnTo>
                      <a:pt x="0" y="436"/>
                    </a:lnTo>
                    <a:lnTo>
                      <a:pt x="17" y="503"/>
                    </a:lnTo>
                    <a:lnTo>
                      <a:pt x="50" y="553"/>
                    </a:lnTo>
                    <a:lnTo>
                      <a:pt x="101" y="604"/>
                    </a:lnTo>
                    <a:lnTo>
                      <a:pt x="151" y="654"/>
                    </a:lnTo>
                    <a:lnTo>
                      <a:pt x="218" y="687"/>
                    </a:lnTo>
                    <a:lnTo>
                      <a:pt x="285" y="704"/>
                    </a:lnTo>
                    <a:lnTo>
                      <a:pt x="352" y="721"/>
                    </a:lnTo>
                    <a:lnTo>
                      <a:pt x="385" y="704"/>
                    </a:lnTo>
                    <a:lnTo>
                      <a:pt x="419" y="687"/>
                    </a:lnTo>
                    <a:lnTo>
                      <a:pt x="436" y="654"/>
                    </a:lnTo>
                    <a:lnTo>
                      <a:pt x="452" y="620"/>
                    </a:lnTo>
                    <a:lnTo>
                      <a:pt x="436" y="570"/>
                    </a:lnTo>
                    <a:lnTo>
                      <a:pt x="419" y="537"/>
                    </a:lnTo>
                    <a:lnTo>
                      <a:pt x="385" y="520"/>
                    </a:lnTo>
                    <a:lnTo>
                      <a:pt x="352" y="520"/>
                    </a:lnTo>
                    <a:lnTo>
                      <a:pt x="285" y="503"/>
                    </a:lnTo>
                    <a:lnTo>
                      <a:pt x="235" y="470"/>
                    </a:lnTo>
                    <a:lnTo>
                      <a:pt x="201" y="419"/>
                    </a:lnTo>
                    <a:lnTo>
                      <a:pt x="201" y="352"/>
                    </a:lnTo>
                    <a:lnTo>
                      <a:pt x="201" y="302"/>
                    </a:lnTo>
                    <a:lnTo>
                      <a:pt x="235" y="252"/>
                    </a:lnTo>
                    <a:lnTo>
                      <a:pt x="285" y="218"/>
                    </a:lnTo>
                    <a:lnTo>
                      <a:pt x="352" y="202"/>
                    </a:lnTo>
                    <a:lnTo>
                      <a:pt x="385" y="185"/>
                    </a:lnTo>
                    <a:lnTo>
                      <a:pt x="419" y="168"/>
                    </a:lnTo>
                    <a:lnTo>
                      <a:pt x="436" y="135"/>
                    </a:lnTo>
                    <a:lnTo>
                      <a:pt x="452" y="101"/>
                    </a:lnTo>
                    <a:lnTo>
                      <a:pt x="436" y="51"/>
                    </a:lnTo>
                    <a:lnTo>
                      <a:pt x="419" y="34"/>
                    </a:lnTo>
                    <a:lnTo>
                      <a:pt x="385" y="1"/>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44" name="Google Shape;3144;p220"/>
              <p:cNvSpPr/>
              <p:nvPr/>
            </p:nvSpPr>
            <p:spPr>
              <a:xfrm>
                <a:off x="2615875" y="536450"/>
                <a:ext cx="11325" cy="17625"/>
              </a:xfrm>
              <a:custGeom>
                <a:avLst/>
                <a:gdLst/>
                <a:ahLst/>
                <a:cxnLst/>
                <a:rect l="l" t="t" r="r" b="b"/>
                <a:pathLst>
                  <a:path w="453" h="705" extrusionOk="0">
                    <a:moveTo>
                      <a:pt x="67" y="1"/>
                    </a:moveTo>
                    <a:lnTo>
                      <a:pt x="34" y="18"/>
                    </a:lnTo>
                    <a:lnTo>
                      <a:pt x="0" y="51"/>
                    </a:lnTo>
                    <a:lnTo>
                      <a:pt x="0" y="101"/>
                    </a:lnTo>
                    <a:lnTo>
                      <a:pt x="0" y="135"/>
                    </a:lnTo>
                    <a:lnTo>
                      <a:pt x="34" y="168"/>
                    </a:lnTo>
                    <a:lnTo>
                      <a:pt x="67" y="185"/>
                    </a:lnTo>
                    <a:lnTo>
                      <a:pt x="101" y="202"/>
                    </a:lnTo>
                    <a:lnTo>
                      <a:pt x="168" y="202"/>
                    </a:lnTo>
                    <a:lnTo>
                      <a:pt x="218" y="235"/>
                    </a:lnTo>
                    <a:lnTo>
                      <a:pt x="252" y="286"/>
                    </a:lnTo>
                    <a:lnTo>
                      <a:pt x="252" y="353"/>
                    </a:lnTo>
                    <a:lnTo>
                      <a:pt x="252" y="420"/>
                    </a:lnTo>
                    <a:lnTo>
                      <a:pt x="218" y="470"/>
                    </a:lnTo>
                    <a:lnTo>
                      <a:pt x="168" y="503"/>
                    </a:lnTo>
                    <a:lnTo>
                      <a:pt x="101" y="503"/>
                    </a:lnTo>
                    <a:lnTo>
                      <a:pt x="67" y="520"/>
                    </a:lnTo>
                    <a:lnTo>
                      <a:pt x="34" y="537"/>
                    </a:lnTo>
                    <a:lnTo>
                      <a:pt x="0" y="570"/>
                    </a:lnTo>
                    <a:lnTo>
                      <a:pt x="0" y="604"/>
                    </a:lnTo>
                    <a:lnTo>
                      <a:pt x="0" y="654"/>
                    </a:lnTo>
                    <a:lnTo>
                      <a:pt x="34" y="688"/>
                    </a:lnTo>
                    <a:lnTo>
                      <a:pt x="67" y="704"/>
                    </a:lnTo>
                    <a:lnTo>
                      <a:pt x="168" y="704"/>
                    </a:lnTo>
                    <a:lnTo>
                      <a:pt x="235" y="688"/>
                    </a:lnTo>
                    <a:lnTo>
                      <a:pt x="302" y="654"/>
                    </a:lnTo>
                    <a:lnTo>
                      <a:pt x="352" y="604"/>
                    </a:lnTo>
                    <a:lnTo>
                      <a:pt x="402" y="554"/>
                    </a:lnTo>
                    <a:lnTo>
                      <a:pt x="436" y="487"/>
                    </a:lnTo>
                    <a:lnTo>
                      <a:pt x="453" y="420"/>
                    </a:lnTo>
                    <a:lnTo>
                      <a:pt x="453" y="353"/>
                    </a:lnTo>
                    <a:lnTo>
                      <a:pt x="453" y="286"/>
                    </a:lnTo>
                    <a:lnTo>
                      <a:pt x="436" y="219"/>
                    </a:lnTo>
                    <a:lnTo>
                      <a:pt x="402" y="152"/>
                    </a:lnTo>
                    <a:lnTo>
                      <a:pt x="352" y="101"/>
                    </a:lnTo>
                    <a:lnTo>
                      <a:pt x="302" y="51"/>
                    </a:lnTo>
                    <a:lnTo>
                      <a:pt x="235" y="18"/>
                    </a:lnTo>
                    <a:lnTo>
                      <a:pt x="168" y="1"/>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45" name="Google Shape;3145;p220"/>
              <p:cNvSpPr/>
              <p:nvPr/>
            </p:nvSpPr>
            <p:spPr>
              <a:xfrm>
                <a:off x="2615450" y="549025"/>
                <a:ext cx="5050" cy="8400"/>
              </a:xfrm>
              <a:custGeom>
                <a:avLst/>
                <a:gdLst/>
                <a:ahLst/>
                <a:cxnLst/>
                <a:rect l="l" t="t" r="r" b="b"/>
                <a:pathLst>
                  <a:path w="202" h="336" extrusionOk="0">
                    <a:moveTo>
                      <a:pt x="101" y="0"/>
                    </a:moveTo>
                    <a:lnTo>
                      <a:pt x="51" y="17"/>
                    </a:lnTo>
                    <a:lnTo>
                      <a:pt x="34" y="34"/>
                    </a:lnTo>
                    <a:lnTo>
                      <a:pt x="1" y="67"/>
                    </a:lnTo>
                    <a:lnTo>
                      <a:pt x="1" y="101"/>
                    </a:lnTo>
                    <a:lnTo>
                      <a:pt x="1" y="235"/>
                    </a:lnTo>
                    <a:lnTo>
                      <a:pt x="1" y="285"/>
                    </a:lnTo>
                    <a:lnTo>
                      <a:pt x="34" y="319"/>
                    </a:lnTo>
                    <a:lnTo>
                      <a:pt x="51" y="335"/>
                    </a:lnTo>
                    <a:lnTo>
                      <a:pt x="135" y="335"/>
                    </a:lnTo>
                    <a:lnTo>
                      <a:pt x="168" y="319"/>
                    </a:lnTo>
                    <a:lnTo>
                      <a:pt x="185" y="285"/>
                    </a:lnTo>
                    <a:lnTo>
                      <a:pt x="202" y="235"/>
                    </a:lnTo>
                    <a:lnTo>
                      <a:pt x="202" y="101"/>
                    </a:lnTo>
                    <a:lnTo>
                      <a:pt x="185" y="67"/>
                    </a:lnTo>
                    <a:lnTo>
                      <a:pt x="168" y="34"/>
                    </a:lnTo>
                    <a:lnTo>
                      <a:pt x="135" y="17"/>
                    </a:lnTo>
                    <a:lnTo>
                      <a:pt x="101" y="0"/>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46" name="Google Shape;3146;p220"/>
              <p:cNvSpPr/>
              <p:nvPr/>
            </p:nvSpPr>
            <p:spPr>
              <a:xfrm>
                <a:off x="2615450" y="520125"/>
                <a:ext cx="5050" cy="8400"/>
              </a:xfrm>
              <a:custGeom>
                <a:avLst/>
                <a:gdLst/>
                <a:ahLst/>
                <a:cxnLst/>
                <a:rect l="l" t="t" r="r" b="b"/>
                <a:pathLst>
                  <a:path w="202" h="336" extrusionOk="0">
                    <a:moveTo>
                      <a:pt x="51" y="1"/>
                    </a:moveTo>
                    <a:lnTo>
                      <a:pt x="34" y="34"/>
                    </a:lnTo>
                    <a:lnTo>
                      <a:pt x="1" y="68"/>
                    </a:lnTo>
                    <a:lnTo>
                      <a:pt x="1" y="101"/>
                    </a:lnTo>
                    <a:lnTo>
                      <a:pt x="1" y="235"/>
                    </a:lnTo>
                    <a:lnTo>
                      <a:pt x="1" y="269"/>
                    </a:lnTo>
                    <a:lnTo>
                      <a:pt x="34" y="302"/>
                    </a:lnTo>
                    <a:lnTo>
                      <a:pt x="51" y="319"/>
                    </a:lnTo>
                    <a:lnTo>
                      <a:pt x="101" y="336"/>
                    </a:lnTo>
                    <a:lnTo>
                      <a:pt x="135" y="319"/>
                    </a:lnTo>
                    <a:lnTo>
                      <a:pt x="168" y="302"/>
                    </a:lnTo>
                    <a:lnTo>
                      <a:pt x="185" y="269"/>
                    </a:lnTo>
                    <a:lnTo>
                      <a:pt x="202" y="235"/>
                    </a:lnTo>
                    <a:lnTo>
                      <a:pt x="202" y="101"/>
                    </a:lnTo>
                    <a:lnTo>
                      <a:pt x="185" y="68"/>
                    </a:lnTo>
                    <a:lnTo>
                      <a:pt x="168" y="34"/>
                    </a:lnTo>
                    <a:lnTo>
                      <a:pt x="135" y="1"/>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grpSp>
      <p:grpSp>
        <p:nvGrpSpPr>
          <p:cNvPr id="3147" name="Google Shape;3147;p220"/>
          <p:cNvGrpSpPr/>
          <p:nvPr/>
        </p:nvGrpSpPr>
        <p:grpSpPr>
          <a:xfrm>
            <a:off x="6364787" y="1591056"/>
            <a:ext cx="1436700" cy="1436700"/>
            <a:chOff x="6435733" y="1594063"/>
            <a:chExt cx="1436700" cy="1436700"/>
          </a:xfrm>
        </p:grpSpPr>
        <p:sp>
          <p:nvSpPr>
            <p:cNvPr id="3148" name="Google Shape;3148;p220"/>
            <p:cNvSpPr/>
            <p:nvPr/>
          </p:nvSpPr>
          <p:spPr>
            <a:xfrm>
              <a:off x="6435733" y="1594063"/>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3149" name="Google Shape;3149;p220"/>
            <p:cNvSpPr/>
            <p:nvPr/>
          </p:nvSpPr>
          <p:spPr>
            <a:xfrm>
              <a:off x="6858243" y="1888372"/>
              <a:ext cx="591680" cy="848082"/>
            </a:xfrm>
            <a:custGeom>
              <a:avLst/>
              <a:gdLst/>
              <a:ahLst/>
              <a:cxnLst/>
              <a:rect l="l" t="t" r="r" b="b"/>
              <a:pathLst>
                <a:path w="2513" h="3602" extrusionOk="0">
                  <a:moveTo>
                    <a:pt x="1273" y="201"/>
                  </a:moveTo>
                  <a:lnTo>
                    <a:pt x="1357" y="218"/>
                  </a:lnTo>
                  <a:lnTo>
                    <a:pt x="1424" y="235"/>
                  </a:lnTo>
                  <a:lnTo>
                    <a:pt x="1508" y="268"/>
                  </a:lnTo>
                  <a:lnTo>
                    <a:pt x="1592" y="319"/>
                  </a:lnTo>
                  <a:lnTo>
                    <a:pt x="1675" y="369"/>
                  </a:lnTo>
                  <a:lnTo>
                    <a:pt x="1726" y="453"/>
                  </a:lnTo>
                  <a:lnTo>
                    <a:pt x="1793" y="520"/>
                  </a:lnTo>
                  <a:lnTo>
                    <a:pt x="1826" y="620"/>
                  </a:lnTo>
                  <a:lnTo>
                    <a:pt x="1843" y="704"/>
                  </a:lnTo>
                  <a:lnTo>
                    <a:pt x="1860" y="804"/>
                  </a:lnTo>
                  <a:lnTo>
                    <a:pt x="1843" y="888"/>
                  </a:lnTo>
                  <a:lnTo>
                    <a:pt x="1826" y="972"/>
                  </a:lnTo>
                  <a:lnTo>
                    <a:pt x="1793" y="1056"/>
                  </a:lnTo>
                  <a:lnTo>
                    <a:pt x="1759" y="1139"/>
                  </a:lnTo>
                  <a:lnTo>
                    <a:pt x="1726" y="1190"/>
                  </a:lnTo>
                  <a:lnTo>
                    <a:pt x="1742" y="1240"/>
                  </a:lnTo>
                  <a:lnTo>
                    <a:pt x="1776" y="1273"/>
                  </a:lnTo>
                  <a:lnTo>
                    <a:pt x="1826" y="1290"/>
                  </a:lnTo>
                  <a:lnTo>
                    <a:pt x="2312" y="1290"/>
                  </a:lnTo>
                  <a:lnTo>
                    <a:pt x="2312" y="3401"/>
                  </a:lnTo>
                  <a:lnTo>
                    <a:pt x="201" y="3401"/>
                  </a:lnTo>
                  <a:lnTo>
                    <a:pt x="201" y="3116"/>
                  </a:lnTo>
                  <a:lnTo>
                    <a:pt x="319" y="3150"/>
                  </a:lnTo>
                  <a:lnTo>
                    <a:pt x="419" y="3150"/>
                  </a:lnTo>
                  <a:lnTo>
                    <a:pt x="587" y="3133"/>
                  </a:lnTo>
                  <a:lnTo>
                    <a:pt x="737" y="3083"/>
                  </a:lnTo>
                  <a:lnTo>
                    <a:pt x="871" y="3016"/>
                  </a:lnTo>
                  <a:lnTo>
                    <a:pt x="989" y="2915"/>
                  </a:lnTo>
                  <a:lnTo>
                    <a:pt x="1089" y="2798"/>
                  </a:lnTo>
                  <a:lnTo>
                    <a:pt x="1156" y="2664"/>
                  </a:lnTo>
                  <a:lnTo>
                    <a:pt x="1206" y="2513"/>
                  </a:lnTo>
                  <a:lnTo>
                    <a:pt x="1223" y="2346"/>
                  </a:lnTo>
                  <a:lnTo>
                    <a:pt x="1206" y="2195"/>
                  </a:lnTo>
                  <a:lnTo>
                    <a:pt x="1156" y="2044"/>
                  </a:lnTo>
                  <a:lnTo>
                    <a:pt x="1089" y="1910"/>
                  </a:lnTo>
                  <a:lnTo>
                    <a:pt x="989" y="1793"/>
                  </a:lnTo>
                  <a:lnTo>
                    <a:pt x="871" y="1692"/>
                  </a:lnTo>
                  <a:lnTo>
                    <a:pt x="737" y="1608"/>
                  </a:lnTo>
                  <a:lnTo>
                    <a:pt x="587" y="1575"/>
                  </a:lnTo>
                  <a:lnTo>
                    <a:pt x="419" y="1558"/>
                  </a:lnTo>
                  <a:lnTo>
                    <a:pt x="319" y="1558"/>
                  </a:lnTo>
                  <a:lnTo>
                    <a:pt x="201" y="1592"/>
                  </a:lnTo>
                  <a:lnTo>
                    <a:pt x="201" y="1290"/>
                  </a:lnTo>
                  <a:lnTo>
                    <a:pt x="687" y="1290"/>
                  </a:lnTo>
                  <a:lnTo>
                    <a:pt x="737" y="1273"/>
                  </a:lnTo>
                  <a:lnTo>
                    <a:pt x="771" y="1240"/>
                  </a:lnTo>
                  <a:lnTo>
                    <a:pt x="788" y="1190"/>
                  </a:lnTo>
                  <a:lnTo>
                    <a:pt x="771" y="1139"/>
                  </a:lnTo>
                  <a:lnTo>
                    <a:pt x="721" y="1056"/>
                  </a:lnTo>
                  <a:lnTo>
                    <a:pt x="687" y="972"/>
                  </a:lnTo>
                  <a:lnTo>
                    <a:pt x="670" y="888"/>
                  </a:lnTo>
                  <a:lnTo>
                    <a:pt x="654" y="804"/>
                  </a:lnTo>
                  <a:lnTo>
                    <a:pt x="670" y="687"/>
                  </a:lnTo>
                  <a:lnTo>
                    <a:pt x="704" y="570"/>
                  </a:lnTo>
                  <a:lnTo>
                    <a:pt x="771" y="469"/>
                  </a:lnTo>
                  <a:lnTo>
                    <a:pt x="838" y="386"/>
                  </a:lnTo>
                  <a:lnTo>
                    <a:pt x="922" y="302"/>
                  </a:lnTo>
                  <a:lnTo>
                    <a:pt x="1022" y="252"/>
                  </a:lnTo>
                  <a:lnTo>
                    <a:pt x="1139" y="218"/>
                  </a:lnTo>
                  <a:lnTo>
                    <a:pt x="1257" y="201"/>
                  </a:lnTo>
                  <a:close/>
                  <a:moveTo>
                    <a:pt x="1257" y="0"/>
                  </a:moveTo>
                  <a:lnTo>
                    <a:pt x="1089" y="17"/>
                  </a:lnTo>
                  <a:lnTo>
                    <a:pt x="955" y="67"/>
                  </a:lnTo>
                  <a:lnTo>
                    <a:pt x="804" y="151"/>
                  </a:lnTo>
                  <a:lnTo>
                    <a:pt x="687" y="235"/>
                  </a:lnTo>
                  <a:lnTo>
                    <a:pt x="603" y="352"/>
                  </a:lnTo>
                  <a:lnTo>
                    <a:pt x="520" y="486"/>
                  </a:lnTo>
                  <a:lnTo>
                    <a:pt x="469" y="637"/>
                  </a:lnTo>
                  <a:lnTo>
                    <a:pt x="453" y="804"/>
                  </a:lnTo>
                  <a:lnTo>
                    <a:pt x="469" y="955"/>
                  </a:lnTo>
                  <a:lnTo>
                    <a:pt x="520" y="1089"/>
                  </a:lnTo>
                  <a:lnTo>
                    <a:pt x="101" y="1089"/>
                  </a:lnTo>
                  <a:lnTo>
                    <a:pt x="67" y="1106"/>
                  </a:lnTo>
                  <a:lnTo>
                    <a:pt x="34" y="1123"/>
                  </a:lnTo>
                  <a:lnTo>
                    <a:pt x="17" y="1156"/>
                  </a:lnTo>
                  <a:lnTo>
                    <a:pt x="0" y="1190"/>
                  </a:lnTo>
                  <a:lnTo>
                    <a:pt x="0" y="1726"/>
                  </a:lnTo>
                  <a:lnTo>
                    <a:pt x="17" y="1776"/>
                  </a:lnTo>
                  <a:lnTo>
                    <a:pt x="51" y="1826"/>
                  </a:lnTo>
                  <a:lnTo>
                    <a:pt x="151" y="1826"/>
                  </a:lnTo>
                  <a:lnTo>
                    <a:pt x="285" y="1776"/>
                  </a:lnTo>
                  <a:lnTo>
                    <a:pt x="419" y="1759"/>
                  </a:lnTo>
                  <a:lnTo>
                    <a:pt x="536" y="1759"/>
                  </a:lnTo>
                  <a:lnTo>
                    <a:pt x="654" y="1810"/>
                  </a:lnTo>
                  <a:lnTo>
                    <a:pt x="754" y="1860"/>
                  </a:lnTo>
                  <a:lnTo>
                    <a:pt x="838" y="1927"/>
                  </a:lnTo>
                  <a:lnTo>
                    <a:pt x="922" y="2011"/>
                  </a:lnTo>
                  <a:lnTo>
                    <a:pt x="972" y="2128"/>
                  </a:lnTo>
                  <a:lnTo>
                    <a:pt x="1005" y="2228"/>
                  </a:lnTo>
                  <a:lnTo>
                    <a:pt x="1022" y="2346"/>
                  </a:lnTo>
                  <a:lnTo>
                    <a:pt x="1005" y="2480"/>
                  </a:lnTo>
                  <a:lnTo>
                    <a:pt x="972" y="2580"/>
                  </a:lnTo>
                  <a:lnTo>
                    <a:pt x="922" y="2681"/>
                  </a:lnTo>
                  <a:lnTo>
                    <a:pt x="838" y="2781"/>
                  </a:lnTo>
                  <a:lnTo>
                    <a:pt x="754" y="2848"/>
                  </a:lnTo>
                  <a:lnTo>
                    <a:pt x="654" y="2898"/>
                  </a:lnTo>
                  <a:lnTo>
                    <a:pt x="536" y="2932"/>
                  </a:lnTo>
                  <a:lnTo>
                    <a:pt x="419" y="2949"/>
                  </a:lnTo>
                  <a:lnTo>
                    <a:pt x="285" y="2932"/>
                  </a:lnTo>
                  <a:lnTo>
                    <a:pt x="151" y="2882"/>
                  </a:lnTo>
                  <a:lnTo>
                    <a:pt x="101" y="2865"/>
                  </a:lnTo>
                  <a:lnTo>
                    <a:pt x="51" y="2882"/>
                  </a:lnTo>
                  <a:lnTo>
                    <a:pt x="17" y="2915"/>
                  </a:lnTo>
                  <a:lnTo>
                    <a:pt x="0" y="2965"/>
                  </a:lnTo>
                  <a:lnTo>
                    <a:pt x="0" y="3501"/>
                  </a:lnTo>
                  <a:lnTo>
                    <a:pt x="17" y="3552"/>
                  </a:lnTo>
                  <a:lnTo>
                    <a:pt x="34" y="3585"/>
                  </a:lnTo>
                  <a:lnTo>
                    <a:pt x="67" y="3602"/>
                  </a:lnTo>
                  <a:lnTo>
                    <a:pt x="2446" y="3602"/>
                  </a:lnTo>
                  <a:lnTo>
                    <a:pt x="2479" y="3585"/>
                  </a:lnTo>
                  <a:lnTo>
                    <a:pt x="2513" y="3552"/>
                  </a:lnTo>
                  <a:lnTo>
                    <a:pt x="2513" y="3501"/>
                  </a:lnTo>
                  <a:lnTo>
                    <a:pt x="2513" y="1190"/>
                  </a:lnTo>
                  <a:lnTo>
                    <a:pt x="2513" y="1156"/>
                  </a:lnTo>
                  <a:lnTo>
                    <a:pt x="2479" y="1123"/>
                  </a:lnTo>
                  <a:lnTo>
                    <a:pt x="2446" y="1106"/>
                  </a:lnTo>
                  <a:lnTo>
                    <a:pt x="2412" y="1089"/>
                  </a:lnTo>
                  <a:lnTo>
                    <a:pt x="1994" y="1089"/>
                  </a:lnTo>
                  <a:lnTo>
                    <a:pt x="2044" y="955"/>
                  </a:lnTo>
                  <a:lnTo>
                    <a:pt x="2061" y="804"/>
                  </a:lnTo>
                  <a:lnTo>
                    <a:pt x="2044" y="670"/>
                  </a:lnTo>
                  <a:lnTo>
                    <a:pt x="2010" y="553"/>
                  </a:lnTo>
                  <a:lnTo>
                    <a:pt x="1960" y="436"/>
                  </a:lnTo>
                  <a:lnTo>
                    <a:pt x="1893" y="319"/>
                  </a:lnTo>
                  <a:lnTo>
                    <a:pt x="1809" y="235"/>
                  </a:lnTo>
                  <a:lnTo>
                    <a:pt x="1709" y="151"/>
                  </a:lnTo>
                  <a:lnTo>
                    <a:pt x="1608" y="84"/>
                  </a:lnTo>
                  <a:lnTo>
                    <a:pt x="1474" y="34"/>
                  </a:lnTo>
                  <a:lnTo>
                    <a:pt x="1374" y="17"/>
                  </a:lnTo>
                  <a:lnTo>
                    <a:pt x="1273" y="0"/>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grpSp>
        <p:nvGrpSpPr>
          <p:cNvPr id="3150" name="Google Shape;3150;p220"/>
          <p:cNvGrpSpPr/>
          <p:nvPr/>
        </p:nvGrpSpPr>
        <p:grpSpPr>
          <a:xfrm>
            <a:off x="3853657" y="1591056"/>
            <a:ext cx="1436700" cy="1436700"/>
            <a:chOff x="3924596" y="1594063"/>
            <a:chExt cx="1436700" cy="1436700"/>
          </a:xfrm>
        </p:grpSpPr>
        <p:sp>
          <p:nvSpPr>
            <p:cNvPr id="3151" name="Google Shape;3151;p220"/>
            <p:cNvSpPr/>
            <p:nvPr/>
          </p:nvSpPr>
          <p:spPr>
            <a:xfrm>
              <a:off x="3924596" y="1594063"/>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52" name="Google Shape;3152;p220"/>
            <p:cNvGrpSpPr/>
            <p:nvPr/>
          </p:nvGrpSpPr>
          <p:grpSpPr>
            <a:xfrm>
              <a:off x="4194040" y="1915215"/>
              <a:ext cx="897812" cy="794395"/>
              <a:chOff x="4786150" y="3954504"/>
              <a:chExt cx="389203" cy="344371"/>
            </a:xfrm>
          </p:grpSpPr>
          <p:sp>
            <p:nvSpPr>
              <p:cNvPr id="3153" name="Google Shape;3153;p220"/>
              <p:cNvSpPr/>
              <p:nvPr/>
            </p:nvSpPr>
            <p:spPr>
              <a:xfrm>
                <a:off x="4895556" y="3954504"/>
                <a:ext cx="204466" cy="181266"/>
              </a:xfrm>
              <a:custGeom>
                <a:avLst/>
                <a:gdLst/>
                <a:ahLst/>
                <a:cxnLst/>
                <a:rect l="l" t="t" r="r" b="b"/>
                <a:pathLst>
                  <a:path w="1824" h="1617" extrusionOk="0">
                    <a:moveTo>
                      <a:pt x="1280" y="177"/>
                    </a:moveTo>
                    <a:lnTo>
                      <a:pt x="1360" y="193"/>
                    </a:lnTo>
                    <a:lnTo>
                      <a:pt x="1424" y="209"/>
                    </a:lnTo>
                    <a:lnTo>
                      <a:pt x="1488" y="241"/>
                    </a:lnTo>
                    <a:lnTo>
                      <a:pt x="1536" y="289"/>
                    </a:lnTo>
                    <a:lnTo>
                      <a:pt x="1584" y="353"/>
                    </a:lnTo>
                    <a:lnTo>
                      <a:pt x="1616" y="417"/>
                    </a:lnTo>
                    <a:lnTo>
                      <a:pt x="1632" y="497"/>
                    </a:lnTo>
                    <a:lnTo>
                      <a:pt x="1648" y="577"/>
                    </a:lnTo>
                    <a:lnTo>
                      <a:pt x="1632" y="641"/>
                    </a:lnTo>
                    <a:lnTo>
                      <a:pt x="1616" y="721"/>
                    </a:lnTo>
                    <a:lnTo>
                      <a:pt x="1584" y="785"/>
                    </a:lnTo>
                    <a:lnTo>
                      <a:pt x="1536" y="833"/>
                    </a:lnTo>
                    <a:lnTo>
                      <a:pt x="912" y="1424"/>
                    </a:lnTo>
                    <a:lnTo>
                      <a:pt x="288" y="849"/>
                    </a:lnTo>
                    <a:lnTo>
                      <a:pt x="288" y="833"/>
                    </a:lnTo>
                    <a:lnTo>
                      <a:pt x="240" y="785"/>
                    </a:lnTo>
                    <a:lnTo>
                      <a:pt x="208" y="721"/>
                    </a:lnTo>
                    <a:lnTo>
                      <a:pt x="192" y="641"/>
                    </a:lnTo>
                    <a:lnTo>
                      <a:pt x="176" y="577"/>
                    </a:lnTo>
                    <a:lnTo>
                      <a:pt x="192" y="497"/>
                    </a:lnTo>
                    <a:lnTo>
                      <a:pt x="208" y="417"/>
                    </a:lnTo>
                    <a:lnTo>
                      <a:pt x="240" y="353"/>
                    </a:lnTo>
                    <a:lnTo>
                      <a:pt x="288" y="289"/>
                    </a:lnTo>
                    <a:lnTo>
                      <a:pt x="352" y="241"/>
                    </a:lnTo>
                    <a:lnTo>
                      <a:pt x="400" y="209"/>
                    </a:lnTo>
                    <a:lnTo>
                      <a:pt x="480" y="193"/>
                    </a:lnTo>
                    <a:lnTo>
                      <a:pt x="544" y="177"/>
                    </a:lnTo>
                    <a:lnTo>
                      <a:pt x="640" y="193"/>
                    </a:lnTo>
                    <a:lnTo>
                      <a:pt x="720" y="225"/>
                    </a:lnTo>
                    <a:lnTo>
                      <a:pt x="784" y="273"/>
                    </a:lnTo>
                    <a:lnTo>
                      <a:pt x="848" y="337"/>
                    </a:lnTo>
                    <a:lnTo>
                      <a:pt x="880" y="369"/>
                    </a:lnTo>
                    <a:lnTo>
                      <a:pt x="912" y="385"/>
                    </a:lnTo>
                    <a:lnTo>
                      <a:pt x="960" y="369"/>
                    </a:lnTo>
                    <a:lnTo>
                      <a:pt x="992" y="337"/>
                    </a:lnTo>
                    <a:lnTo>
                      <a:pt x="1040" y="273"/>
                    </a:lnTo>
                    <a:lnTo>
                      <a:pt x="1120" y="225"/>
                    </a:lnTo>
                    <a:lnTo>
                      <a:pt x="1200" y="193"/>
                    </a:lnTo>
                    <a:lnTo>
                      <a:pt x="1280" y="177"/>
                    </a:lnTo>
                    <a:close/>
                    <a:moveTo>
                      <a:pt x="544" y="1"/>
                    </a:moveTo>
                    <a:lnTo>
                      <a:pt x="432" y="17"/>
                    </a:lnTo>
                    <a:lnTo>
                      <a:pt x="336" y="49"/>
                    </a:lnTo>
                    <a:lnTo>
                      <a:pt x="240" y="97"/>
                    </a:lnTo>
                    <a:lnTo>
                      <a:pt x="160" y="177"/>
                    </a:lnTo>
                    <a:lnTo>
                      <a:pt x="96" y="257"/>
                    </a:lnTo>
                    <a:lnTo>
                      <a:pt x="49" y="353"/>
                    </a:lnTo>
                    <a:lnTo>
                      <a:pt x="17" y="449"/>
                    </a:lnTo>
                    <a:lnTo>
                      <a:pt x="1" y="577"/>
                    </a:lnTo>
                    <a:lnTo>
                      <a:pt x="17" y="673"/>
                    </a:lnTo>
                    <a:lnTo>
                      <a:pt x="49" y="785"/>
                    </a:lnTo>
                    <a:lnTo>
                      <a:pt x="96" y="881"/>
                    </a:lnTo>
                    <a:lnTo>
                      <a:pt x="160" y="961"/>
                    </a:lnTo>
                    <a:lnTo>
                      <a:pt x="832" y="1584"/>
                    </a:lnTo>
                    <a:lnTo>
                      <a:pt x="864" y="1600"/>
                    </a:lnTo>
                    <a:lnTo>
                      <a:pt x="912" y="1616"/>
                    </a:lnTo>
                    <a:lnTo>
                      <a:pt x="960" y="1600"/>
                    </a:lnTo>
                    <a:lnTo>
                      <a:pt x="1008" y="1584"/>
                    </a:lnTo>
                    <a:lnTo>
                      <a:pt x="1664" y="961"/>
                    </a:lnTo>
                    <a:lnTo>
                      <a:pt x="1728" y="881"/>
                    </a:lnTo>
                    <a:lnTo>
                      <a:pt x="1776" y="785"/>
                    </a:lnTo>
                    <a:lnTo>
                      <a:pt x="1808" y="673"/>
                    </a:lnTo>
                    <a:lnTo>
                      <a:pt x="1824" y="577"/>
                    </a:lnTo>
                    <a:lnTo>
                      <a:pt x="1808" y="449"/>
                    </a:lnTo>
                    <a:lnTo>
                      <a:pt x="1776" y="353"/>
                    </a:lnTo>
                    <a:lnTo>
                      <a:pt x="1728" y="257"/>
                    </a:lnTo>
                    <a:lnTo>
                      <a:pt x="1664" y="177"/>
                    </a:lnTo>
                    <a:lnTo>
                      <a:pt x="1584" y="97"/>
                    </a:lnTo>
                    <a:lnTo>
                      <a:pt x="1488" y="49"/>
                    </a:lnTo>
                    <a:lnTo>
                      <a:pt x="1392" y="17"/>
                    </a:lnTo>
                    <a:lnTo>
                      <a:pt x="1280" y="1"/>
                    </a:lnTo>
                    <a:lnTo>
                      <a:pt x="1184" y="17"/>
                    </a:lnTo>
                    <a:lnTo>
                      <a:pt x="1088" y="49"/>
                    </a:lnTo>
                    <a:lnTo>
                      <a:pt x="992" y="97"/>
                    </a:lnTo>
                    <a:lnTo>
                      <a:pt x="912" y="161"/>
                    </a:lnTo>
                    <a:lnTo>
                      <a:pt x="832" y="97"/>
                    </a:lnTo>
                    <a:lnTo>
                      <a:pt x="752" y="49"/>
                    </a:lnTo>
                    <a:lnTo>
                      <a:pt x="656" y="17"/>
                    </a:lnTo>
                    <a:lnTo>
                      <a:pt x="544" y="1"/>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3154" name="Google Shape;3154;p220"/>
              <p:cNvSpPr/>
              <p:nvPr/>
            </p:nvSpPr>
            <p:spPr>
              <a:xfrm>
                <a:off x="4786150" y="4137451"/>
                <a:ext cx="389203" cy="161424"/>
              </a:xfrm>
              <a:custGeom>
                <a:avLst/>
                <a:gdLst/>
                <a:ahLst/>
                <a:cxnLst/>
                <a:rect l="l" t="t" r="r" b="b"/>
                <a:pathLst>
                  <a:path w="3472" h="1440" extrusionOk="0">
                    <a:moveTo>
                      <a:pt x="353" y="176"/>
                    </a:moveTo>
                    <a:lnTo>
                      <a:pt x="353" y="1024"/>
                    </a:lnTo>
                    <a:lnTo>
                      <a:pt x="177" y="1024"/>
                    </a:lnTo>
                    <a:lnTo>
                      <a:pt x="177" y="176"/>
                    </a:lnTo>
                    <a:close/>
                    <a:moveTo>
                      <a:pt x="1009" y="272"/>
                    </a:moveTo>
                    <a:lnTo>
                      <a:pt x="1616" y="512"/>
                    </a:lnTo>
                    <a:lnTo>
                      <a:pt x="2224" y="512"/>
                    </a:lnTo>
                    <a:lnTo>
                      <a:pt x="2256" y="544"/>
                    </a:lnTo>
                    <a:lnTo>
                      <a:pt x="2272" y="576"/>
                    </a:lnTo>
                    <a:lnTo>
                      <a:pt x="2288" y="608"/>
                    </a:lnTo>
                    <a:lnTo>
                      <a:pt x="2288" y="640"/>
                    </a:lnTo>
                    <a:lnTo>
                      <a:pt x="2272" y="656"/>
                    </a:lnTo>
                    <a:lnTo>
                      <a:pt x="2240" y="688"/>
                    </a:lnTo>
                    <a:lnTo>
                      <a:pt x="2224" y="688"/>
                    </a:lnTo>
                    <a:lnTo>
                      <a:pt x="2192" y="704"/>
                    </a:lnTo>
                    <a:lnTo>
                      <a:pt x="1440" y="704"/>
                    </a:lnTo>
                    <a:lnTo>
                      <a:pt x="1408" y="720"/>
                    </a:lnTo>
                    <a:lnTo>
                      <a:pt x="1392" y="752"/>
                    </a:lnTo>
                    <a:lnTo>
                      <a:pt x="1376" y="784"/>
                    </a:lnTo>
                    <a:lnTo>
                      <a:pt x="1392" y="816"/>
                    </a:lnTo>
                    <a:lnTo>
                      <a:pt x="1408" y="848"/>
                    </a:lnTo>
                    <a:lnTo>
                      <a:pt x="1440" y="864"/>
                    </a:lnTo>
                    <a:lnTo>
                      <a:pt x="1472" y="880"/>
                    </a:lnTo>
                    <a:lnTo>
                      <a:pt x="2192" y="880"/>
                    </a:lnTo>
                    <a:lnTo>
                      <a:pt x="2240" y="864"/>
                    </a:lnTo>
                    <a:lnTo>
                      <a:pt x="2288" y="864"/>
                    </a:lnTo>
                    <a:lnTo>
                      <a:pt x="2384" y="800"/>
                    </a:lnTo>
                    <a:lnTo>
                      <a:pt x="3152" y="320"/>
                    </a:lnTo>
                    <a:lnTo>
                      <a:pt x="3200" y="304"/>
                    </a:lnTo>
                    <a:lnTo>
                      <a:pt x="3232" y="320"/>
                    </a:lnTo>
                    <a:lnTo>
                      <a:pt x="3264" y="336"/>
                    </a:lnTo>
                    <a:lnTo>
                      <a:pt x="3280" y="352"/>
                    </a:lnTo>
                    <a:lnTo>
                      <a:pt x="3296" y="400"/>
                    </a:lnTo>
                    <a:lnTo>
                      <a:pt x="3296" y="432"/>
                    </a:lnTo>
                    <a:lnTo>
                      <a:pt x="3280" y="464"/>
                    </a:lnTo>
                    <a:lnTo>
                      <a:pt x="3248" y="480"/>
                    </a:lnTo>
                    <a:lnTo>
                      <a:pt x="1968" y="1232"/>
                    </a:lnTo>
                    <a:lnTo>
                      <a:pt x="1920" y="1248"/>
                    </a:lnTo>
                    <a:lnTo>
                      <a:pt x="1872" y="1264"/>
                    </a:lnTo>
                    <a:lnTo>
                      <a:pt x="1824" y="1264"/>
                    </a:lnTo>
                    <a:lnTo>
                      <a:pt x="1776" y="1248"/>
                    </a:lnTo>
                    <a:lnTo>
                      <a:pt x="785" y="928"/>
                    </a:lnTo>
                    <a:lnTo>
                      <a:pt x="769" y="912"/>
                    </a:lnTo>
                    <a:lnTo>
                      <a:pt x="529" y="912"/>
                    </a:lnTo>
                    <a:lnTo>
                      <a:pt x="529" y="272"/>
                    </a:lnTo>
                    <a:close/>
                    <a:moveTo>
                      <a:pt x="49" y="0"/>
                    </a:moveTo>
                    <a:lnTo>
                      <a:pt x="17" y="16"/>
                    </a:lnTo>
                    <a:lnTo>
                      <a:pt x="1" y="48"/>
                    </a:lnTo>
                    <a:lnTo>
                      <a:pt x="1" y="80"/>
                    </a:lnTo>
                    <a:lnTo>
                      <a:pt x="1" y="1120"/>
                    </a:lnTo>
                    <a:lnTo>
                      <a:pt x="1" y="1152"/>
                    </a:lnTo>
                    <a:lnTo>
                      <a:pt x="17" y="1184"/>
                    </a:lnTo>
                    <a:lnTo>
                      <a:pt x="49" y="1200"/>
                    </a:lnTo>
                    <a:lnTo>
                      <a:pt x="81" y="1216"/>
                    </a:lnTo>
                    <a:lnTo>
                      <a:pt x="433" y="1216"/>
                    </a:lnTo>
                    <a:lnTo>
                      <a:pt x="481" y="1200"/>
                    </a:lnTo>
                    <a:lnTo>
                      <a:pt x="497" y="1184"/>
                    </a:lnTo>
                    <a:lnTo>
                      <a:pt x="529" y="1152"/>
                    </a:lnTo>
                    <a:lnTo>
                      <a:pt x="529" y="1120"/>
                    </a:lnTo>
                    <a:lnTo>
                      <a:pt x="529" y="1104"/>
                    </a:lnTo>
                    <a:lnTo>
                      <a:pt x="753" y="1104"/>
                    </a:lnTo>
                    <a:lnTo>
                      <a:pt x="1728" y="1408"/>
                    </a:lnTo>
                    <a:lnTo>
                      <a:pt x="1792" y="1424"/>
                    </a:lnTo>
                    <a:lnTo>
                      <a:pt x="1856" y="1440"/>
                    </a:lnTo>
                    <a:lnTo>
                      <a:pt x="1952" y="1424"/>
                    </a:lnTo>
                    <a:lnTo>
                      <a:pt x="2064" y="1376"/>
                    </a:lnTo>
                    <a:lnTo>
                      <a:pt x="3344" y="640"/>
                    </a:lnTo>
                    <a:lnTo>
                      <a:pt x="3376" y="608"/>
                    </a:lnTo>
                    <a:lnTo>
                      <a:pt x="3424" y="576"/>
                    </a:lnTo>
                    <a:lnTo>
                      <a:pt x="3440" y="528"/>
                    </a:lnTo>
                    <a:lnTo>
                      <a:pt x="3472" y="480"/>
                    </a:lnTo>
                    <a:lnTo>
                      <a:pt x="3472" y="416"/>
                    </a:lnTo>
                    <a:lnTo>
                      <a:pt x="3472" y="368"/>
                    </a:lnTo>
                    <a:lnTo>
                      <a:pt x="3456" y="320"/>
                    </a:lnTo>
                    <a:lnTo>
                      <a:pt x="3440" y="272"/>
                    </a:lnTo>
                    <a:lnTo>
                      <a:pt x="3408" y="224"/>
                    </a:lnTo>
                    <a:lnTo>
                      <a:pt x="3376" y="192"/>
                    </a:lnTo>
                    <a:lnTo>
                      <a:pt x="3328" y="160"/>
                    </a:lnTo>
                    <a:lnTo>
                      <a:pt x="3280" y="144"/>
                    </a:lnTo>
                    <a:lnTo>
                      <a:pt x="3216" y="128"/>
                    </a:lnTo>
                    <a:lnTo>
                      <a:pt x="3168" y="128"/>
                    </a:lnTo>
                    <a:lnTo>
                      <a:pt x="3120" y="144"/>
                    </a:lnTo>
                    <a:lnTo>
                      <a:pt x="3072" y="176"/>
                    </a:lnTo>
                    <a:lnTo>
                      <a:pt x="2464" y="544"/>
                    </a:lnTo>
                    <a:lnTo>
                      <a:pt x="2416" y="464"/>
                    </a:lnTo>
                    <a:lnTo>
                      <a:pt x="2368" y="400"/>
                    </a:lnTo>
                    <a:lnTo>
                      <a:pt x="2288" y="352"/>
                    </a:lnTo>
                    <a:lnTo>
                      <a:pt x="2192" y="336"/>
                    </a:lnTo>
                    <a:lnTo>
                      <a:pt x="1664" y="336"/>
                    </a:lnTo>
                    <a:lnTo>
                      <a:pt x="1056" y="96"/>
                    </a:lnTo>
                    <a:lnTo>
                      <a:pt x="529" y="96"/>
                    </a:lnTo>
                    <a:lnTo>
                      <a:pt x="529" y="80"/>
                    </a:lnTo>
                    <a:lnTo>
                      <a:pt x="529" y="48"/>
                    </a:lnTo>
                    <a:lnTo>
                      <a:pt x="497" y="16"/>
                    </a:lnTo>
                    <a:lnTo>
                      <a:pt x="481" y="0"/>
                    </a:lnTo>
                    <a:close/>
                  </a:path>
                </a:pathLst>
              </a:custGeom>
              <a:solidFill>
                <a:schemeClr val="lt1"/>
              </a:solidFill>
              <a:ln>
                <a:noFill/>
              </a:ln>
            </p:spPr>
            <p:txBody>
              <a:bodyPr spcFirstLastPara="1" wrap="square" lIns="210900" tIns="210900" rIns="210900" bIns="2109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8"/>
        <p:cNvGrpSpPr/>
        <p:nvPr/>
      </p:nvGrpSpPr>
      <p:grpSpPr>
        <a:xfrm>
          <a:off x="0" y="0"/>
          <a:ext cx="0" cy="0"/>
          <a:chOff x="0" y="0"/>
          <a:chExt cx="0" cy="0"/>
        </a:xfrm>
      </p:grpSpPr>
      <p:sp>
        <p:nvSpPr>
          <p:cNvPr id="3159" name="Google Shape;3159;p221"/>
          <p:cNvSpPr txBox="1"/>
          <p:nvPr/>
        </p:nvSpPr>
        <p:spPr>
          <a:xfrm>
            <a:off x="325596" y="1532088"/>
            <a:ext cx="3300300" cy="2079300"/>
          </a:xfrm>
          <a:prstGeom prst="rect">
            <a:avLst/>
          </a:prstGeom>
          <a:noFill/>
          <a:ln>
            <a:noFill/>
          </a:ln>
        </p:spPr>
        <p:txBody>
          <a:bodyPr spcFirstLastPara="1" wrap="square" lIns="0" tIns="0" rIns="0" bIns="0" anchor="ctr" anchorCtr="0">
            <a:noAutofit/>
          </a:bodyPr>
          <a:lstStyle/>
          <a:p>
            <a:pPr marL="0" lvl="0" indent="0" algn="l" rtl="0">
              <a:lnSpc>
                <a:spcPct val="103000"/>
              </a:lnSpc>
              <a:spcBef>
                <a:spcPts val="0"/>
              </a:spcBef>
              <a:spcAft>
                <a:spcPts val="0"/>
              </a:spcAft>
              <a:buNone/>
            </a:pPr>
            <a:r>
              <a:rPr lang="en" sz="2550" b="1">
                <a:solidFill>
                  <a:srgbClr val="25146F"/>
                </a:solidFill>
                <a:latin typeface="Poppins"/>
                <a:ea typeface="Poppins"/>
                <a:cs typeface="Poppins"/>
                <a:sym typeface="Poppins"/>
              </a:rPr>
              <a:t>Eligibility</a:t>
            </a:r>
            <a:endParaRPr sz="2550" b="1">
              <a:solidFill>
                <a:srgbClr val="25146F"/>
              </a:solidFill>
              <a:latin typeface="Poppins"/>
              <a:ea typeface="Poppins"/>
              <a:cs typeface="Poppins"/>
              <a:sym typeface="Poppins"/>
            </a:endParaRPr>
          </a:p>
        </p:txBody>
      </p:sp>
      <p:sp>
        <p:nvSpPr>
          <p:cNvPr id="3160" name="Google Shape;3160;p221"/>
          <p:cNvSpPr txBox="1"/>
          <p:nvPr/>
        </p:nvSpPr>
        <p:spPr>
          <a:xfrm>
            <a:off x="4313675" y="2488225"/>
            <a:ext cx="4033800" cy="900900"/>
          </a:xfrm>
          <a:prstGeom prst="rect">
            <a:avLst/>
          </a:prstGeom>
          <a:noFill/>
          <a:ln>
            <a:noFill/>
          </a:ln>
        </p:spPr>
        <p:txBody>
          <a:bodyPr spcFirstLastPara="1" wrap="square" lIns="0" tIns="0" rIns="0" bIns="0" anchor="t" anchorCtr="0">
            <a:noAutofit/>
          </a:bodyPr>
          <a:lstStyle/>
          <a:p>
            <a:pPr marL="457200" lvl="0" indent="-304800" algn="l" rtl="0">
              <a:spcBef>
                <a:spcPts val="800"/>
              </a:spcBef>
              <a:spcAft>
                <a:spcPts val="0"/>
              </a:spcAft>
              <a:buClr>
                <a:srgbClr val="DA0025"/>
              </a:buClr>
              <a:buSzPts val="1200"/>
              <a:buFont typeface="Poppins"/>
              <a:buChar char="●"/>
            </a:pPr>
            <a:r>
              <a:rPr lang="en" sz="1200" dirty="0">
                <a:solidFill>
                  <a:schemeClr val="dk1"/>
                </a:solidFill>
                <a:latin typeface="Poppins"/>
                <a:ea typeface="Poppins"/>
                <a:cs typeface="Poppins"/>
                <a:sym typeface="Poppins"/>
              </a:rPr>
              <a:t>Be sure to reach out to a representative from your human resources team for more information</a:t>
            </a:r>
            <a:endParaRPr sz="1200" dirty="0">
              <a:solidFill>
                <a:schemeClr val="dk1"/>
              </a:solidFill>
              <a:latin typeface="Poppins"/>
              <a:ea typeface="Poppins"/>
              <a:cs typeface="Poppins"/>
              <a:sym typeface="Poppins"/>
            </a:endParaRPr>
          </a:p>
          <a:p>
            <a:pPr marL="320040" lvl="0" indent="-228600" algn="l" rtl="0">
              <a:lnSpc>
                <a:spcPct val="95000"/>
              </a:lnSpc>
              <a:spcBef>
                <a:spcPts val="1000"/>
              </a:spcBef>
              <a:spcAft>
                <a:spcPts val="0"/>
              </a:spcAft>
              <a:buNone/>
            </a:pPr>
            <a:endParaRPr sz="1200" dirty="0">
              <a:solidFill>
                <a:schemeClr val="dk1"/>
              </a:solidFill>
              <a:latin typeface="Poppins Medium"/>
              <a:ea typeface="Poppins Medium"/>
              <a:cs typeface="Poppins Medium"/>
              <a:sym typeface="Poppins Medium"/>
            </a:endParaRPr>
          </a:p>
        </p:txBody>
      </p:sp>
      <p:sp>
        <p:nvSpPr>
          <p:cNvPr id="3161" name="Google Shape;3161;p221"/>
          <p:cNvSpPr txBox="1"/>
          <p:nvPr/>
        </p:nvSpPr>
        <p:spPr>
          <a:xfrm>
            <a:off x="4313575" y="1754386"/>
            <a:ext cx="4107300" cy="5574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None/>
            </a:pPr>
            <a:r>
              <a:rPr lang="en" sz="1537" b="1">
                <a:solidFill>
                  <a:srgbClr val="25146F"/>
                </a:solidFill>
                <a:latin typeface="Poppins"/>
                <a:ea typeface="Poppins"/>
                <a:cs typeface="Poppins"/>
                <a:sym typeface="Poppins"/>
              </a:rPr>
              <a:t>LSA eligibility is determined by your employer</a:t>
            </a:r>
            <a:endParaRPr sz="1537" b="1">
              <a:solidFill>
                <a:srgbClr val="25146F"/>
              </a:solidFill>
              <a:latin typeface="Poppins"/>
              <a:ea typeface="Poppins"/>
              <a:cs typeface="Poppins"/>
              <a:sym typeface="Poppins"/>
            </a:endParaRPr>
          </a:p>
        </p:txBody>
      </p:sp>
      <p:sp>
        <p:nvSpPr>
          <p:cNvPr id="3162" name="Google Shape;3162;p22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5</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6"/>
        <p:cNvGrpSpPr/>
        <p:nvPr/>
      </p:nvGrpSpPr>
      <p:grpSpPr>
        <a:xfrm>
          <a:off x="0" y="0"/>
          <a:ext cx="0" cy="0"/>
          <a:chOff x="0" y="0"/>
          <a:chExt cx="0" cy="0"/>
        </a:xfrm>
      </p:grpSpPr>
      <p:sp>
        <p:nvSpPr>
          <p:cNvPr id="3167" name="Google Shape;3167;p22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6</a:t>
            </a:fld>
            <a:endParaRPr/>
          </a:p>
        </p:txBody>
      </p:sp>
      <p:sp>
        <p:nvSpPr>
          <p:cNvPr id="3168" name="Google Shape;3168;p222"/>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What does an LSA cover?</a:t>
            </a:r>
            <a:endParaRPr/>
          </a:p>
        </p:txBody>
      </p:sp>
      <p:sp>
        <p:nvSpPr>
          <p:cNvPr id="3169" name="Google Shape;3169;p222"/>
          <p:cNvSpPr txBox="1">
            <a:spLocks noGrp="1"/>
          </p:cNvSpPr>
          <p:nvPr>
            <p:ph type="body" idx="2"/>
          </p:nvPr>
        </p:nvSpPr>
        <p:spPr>
          <a:xfrm>
            <a:off x="639925" y="1633775"/>
            <a:ext cx="3833100" cy="2047800"/>
          </a:xfrm>
          <a:prstGeom prst="rect">
            <a:avLst/>
          </a:prstGeom>
        </p:spPr>
        <p:txBody>
          <a:bodyPr spcFirstLastPara="1" wrap="square" lIns="0" tIns="0" rIns="0" bIns="0" anchor="t" anchorCtr="0">
            <a:noAutofit/>
          </a:bodyPr>
          <a:lstStyle/>
          <a:p>
            <a:pPr marL="0" marR="0" lvl="0" indent="0" algn="l" rtl="0">
              <a:lnSpc>
                <a:spcPct val="105000"/>
              </a:lnSpc>
              <a:spcBef>
                <a:spcPts val="500"/>
              </a:spcBef>
              <a:spcAft>
                <a:spcPts val="0"/>
              </a:spcAft>
              <a:buNone/>
            </a:pPr>
            <a:r>
              <a:rPr lang="en" sz="1300" dirty="0"/>
              <a:t>Eligible expenses are determined by your employer but may include expenses such as:</a:t>
            </a:r>
            <a:endParaRPr sz="1300" dirty="0"/>
          </a:p>
          <a:p>
            <a:pPr marL="457200" lvl="0" indent="-304800" algn="l" rtl="0">
              <a:lnSpc>
                <a:spcPct val="100000"/>
              </a:lnSpc>
              <a:spcBef>
                <a:spcPts val="1200"/>
              </a:spcBef>
              <a:spcAft>
                <a:spcPts val="0"/>
              </a:spcAft>
              <a:buClr>
                <a:srgbClr val="DA0025"/>
              </a:buClr>
              <a:buSzPts val="1200"/>
              <a:buFont typeface="Poppins"/>
              <a:buChar char="●"/>
            </a:pPr>
            <a:r>
              <a:rPr lang="en" sz="1200" dirty="0">
                <a:latin typeface="Poppins"/>
                <a:ea typeface="Poppins"/>
                <a:cs typeface="Poppins"/>
                <a:sym typeface="Poppins"/>
              </a:rPr>
              <a:t>Gym memberships</a:t>
            </a:r>
            <a:endParaRPr sz="1200" dirty="0">
              <a:latin typeface="Poppins"/>
              <a:ea typeface="Poppins"/>
              <a:cs typeface="Poppins"/>
              <a:sym typeface="Poppins"/>
            </a:endParaRPr>
          </a:p>
          <a:p>
            <a:pPr marL="457200" lvl="0" indent="-304800" algn="l" rtl="0">
              <a:lnSpc>
                <a:spcPct val="100000"/>
              </a:lnSpc>
              <a:spcBef>
                <a:spcPts val="1000"/>
              </a:spcBef>
              <a:spcAft>
                <a:spcPts val="0"/>
              </a:spcAft>
              <a:buClr>
                <a:srgbClr val="DA0025"/>
              </a:buClr>
              <a:buSzPts val="1200"/>
              <a:buFont typeface="Poppins"/>
              <a:buChar char="●"/>
            </a:pPr>
            <a:r>
              <a:rPr lang="en" sz="1200" dirty="0">
                <a:latin typeface="Poppins"/>
                <a:ea typeface="Poppins"/>
                <a:cs typeface="Poppins"/>
                <a:sym typeface="Poppins"/>
              </a:rPr>
              <a:t>Pet care</a:t>
            </a:r>
            <a:endParaRPr sz="1200" dirty="0">
              <a:latin typeface="Poppins"/>
              <a:ea typeface="Poppins"/>
              <a:cs typeface="Poppins"/>
              <a:sym typeface="Poppins"/>
            </a:endParaRPr>
          </a:p>
          <a:p>
            <a:pPr marL="457200" lvl="0" indent="-304800" algn="l" rtl="0">
              <a:lnSpc>
                <a:spcPct val="100000"/>
              </a:lnSpc>
              <a:spcBef>
                <a:spcPts val="1000"/>
              </a:spcBef>
              <a:spcAft>
                <a:spcPts val="0"/>
              </a:spcAft>
              <a:buClr>
                <a:srgbClr val="DA0025"/>
              </a:buClr>
              <a:buSzPts val="1200"/>
              <a:buFont typeface="Poppins"/>
              <a:buChar char="●"/>
            </a:pPr>
            <a:r>
              <a:rPr lang="en" sz="1200" dirty="0">
                <a:latin typeface="Poppins"/>
                <a:ea typeface="Poppins"/>
                <a:cs typeface="Poppins"/>
                <a:sym typeface="Poppins"/>
              </a:rPr>
              <a:t>Fitness trackers</a:t>
            </a:r>
            <a:endParaRPr sz="1200" dirty="0">
              <a:latin typeface="Poppins"/>
              <a:ea typeface="Poppins"/>
              <a:cs typeface="Poppins"/>
              <a:sym typeface="Poppins"/>
            </a:endParaRPr>
          </a:p>
          <a:p>
            <a:pPr marL="457200" lvl="0" indent="-304800" algn="l" rtl="0">
              <a:lnSpc>
                <a:spcPct val="100000"/>
              </a:lnSpc>
              <a:spcBef>
                <a:spcPts val="1000"/>
              </a:spcBef>
              <a:spcAft>
                <a:spcPts val="0"/>
              </a:spcAft>
              <a:buClr>
                <a:srgbClr val="DA0025"/>
              </a:buClr>
              <a:buSzPts val="1200"/>
              <a:buFont typeface="Poppins"/>
              <a:buChar char="●"/>
            </a:pPr>
            <a:r>
              <a:rPr lang="en" sz="1200" dirty="0">
                <a:latin typeface="Poppins"/>
                <a:ea typeface="Poppins"/>
                <a:cs typeface="Poppins"/>
                <a:sym typeface="Poppins"/>
              </a:rPr>
              <a:t>Financial advisors</a:t>
            </a:r>
            <a:endParaRPr sz="1200" dirty="0">
              <a:latin typeface="Poppins"/>
              <a:ea typeface="Poppins"/>
              <a:cs typeface="Poppins"/>
              <a:sym typeface="Poppins"/>
            </a:endParaRPr>
          </a:p>
          <a:p>
            <a:pPr marL="457200" lvl="0" indent="-304800" algn="l" rtl="0">
              <a:lnSpc>
                <a:spcPct val="100000"/>
              </a:lnSpc>
              <a:spcBef>
                <a:spcPts val="1000"/>
              </a:spcBef>
              <a:spcAft>
                <a:spcPts val="1000"/>
              </a:spcAft>
              <a:buClr>
                <a:srgbClr val="DA0025"/>
              </a:buClr>
              <a:buSzPts val="1200"/>
              <a:buFont typeface="Poppins"/>
              <a:buChar char="●"/>
            </a:pPr>
            <a:r>
              <a:rPr lang="en" sz="1200" dirty="0">
                <a:latin typeface="Poppins"/>
                <a:ea typeface="Poppins"/>
                <a:cs typeface="Poppins"/>
                <a:sym typeface="Poppins"/>
              </a:rPr>
              <a:t>Personal development classes</a:t>
            </a:r>
            <a:r>
              <a:rPr lang="en" sz="1300" dirty="0">
                <a:latin typeface="Inter"/>
                <a:ea typeface="Inter"/>
                <a:cs typeface="Inter"/>
                <a:sym typeface="Inter"/>
              </a:rPr>
              <a:t> </a:t>
            </a:r>
            <a:endParaRPr sz="1200" dirty="0">
              <a:latin typeface="Poppins"/>
              <a:ea typeface="Poppins"/>
              <a:cs typeface="Poppins"/>
              <a:sym typeface="Poppins"/>
            </a:endParaRPr>
          </a:p>
        </p:txBody>
      </p:sp>
      <p:pic>
        <p:nvPicPr>
          <p:cNvPr id="3173" name="Google Shape;3173;p222" hidden="1" title="features - line .png"/>
          <p:cNvPicPr preferRelativeResize="0"/>
          <p:nvPr/>
        </p:nvPicPr>
        <p:blipFill>
          <a:blip r:embed="rId3">
            <a:alphaModFix/>
          </a:blip>
          <a:stretch>
            <a:fillRect/>
          </a:stretch>
        </p:blipFill>
        <p:spPr>
          <a:xfrm>
            <a:off x="5806484" y="-113175"/>
            <a:ext cx="3068496" cy="5541704"/>
          </a:xfrm>
          <a:prstGeom prst="rect">
            <a:avLst/>
          </a:prstGeom>
          <a:noFill/>
          <a:ln>
            <a:noFill/>
          </a:ln>
        </p:spPr>
      </p:pic>
      <p:pic>
        <p:nvPicPr>
          <p:cNvPr id="10" name="Picture 9">
            <a:extLst>
              <a:ext uri="{FF2B5EF4-FFF2-40B4-BE49-F238E27FC236}">
                <a16:creationId xmlns:a16="http://schemas.microsoft.com/office/drawing/2014/main" id="{D7318278-784B-46AF-BFF9-96136E40EC48}"/>
              </a:ext>
            </a:extLst>
          </p:cNvPr>
          <p:cNvPicPr>
            <a:picLocks noChangeAspect="1"/>
          </p:cNvPicPr>
          <p:nvPr/>
        </p:nvPicPr>
        <p:blipFill>
          <a:blip r:embed="rId4"/>
          <a:stretch>
            <a:fillRect/>
          </a:stretch>
        </p:blipFill>
        <p:spPr>
          <a:xfrm>
            <a:off x="4800973" y="-137727"/>
            <a:ext cx="4258280" cy="55908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78"/>
        <p:cNvGrpSpPr/>
        <p:nvPr/>
      </p:nvGrpSpPr>
      <p:grpSpPr>
        <a:xfrm>
          <a:off x="0" y="0"/>
          <a:ext cx="0" cy="0"/>
          <a:chOff x="0" y="0"/>
          <a:chExt cx="0" cy="0"/>
        </a:xfrm>
      </p:grpSpPr>
      <p:sp>
        <p:nvSpPr>
          <p:cNvPr id="3179" name="Google Shape;3179;p223"/>
          <p:cNvSpPr/>
          <p:nvPr/>
        </p:nvSpPr>
        <p:spPr>
          <a:xfrm>
            <a:off x="0" y="0"/>
            <a:ext cx="9144000" cy="947400"/>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Quattrocento Sans"/>
              <a:ea typeface="Quattrocento Sans"/>
              <a:cs typeface="Quattrocento Sans"/>
              <a:sym typeface="Quattrocento Sans"/>
            </a:endParaRPr>
          </a:p>
        </p:txBody>
      </p:sp>
      <p:sp>
        <p:nvSpPr>
          <p:cNvPr id="3180" name="Google Shape;3180;p223"/>
          <p:cNvSpPr txBox="1"/>
          <p:nvPr/>
        </p:nvSpPr>
        <p:spPr>
          <a:xfrm>
            <a:off x="2746540" y="123597"/>
            <a:ext cx="1359600" cy="700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n" sz="4100" i="0" u="none" strike="noStrike" cap="none">
                <a:solidFill>
                  <a:schemeClr val="lt1"/>
                </a:solidFill>
                <a:latin typeface="Poppins Black"/>
                <a:ea typeface="Poppins Black"/>
                <a:cs typeface="Poppins Black"/>
                <a:sym typeface="Poppins Black"/>
              </a:rPr>
              <a:t>FSA</a:t>
            </a:r>
            <a:endParaRPr sz="4100" i="0" u="none" strike="noStrike" cap="none">
              <a:solidFill>
                <a:schemeClr val="lt1"/>
              </a:solidFill>
              <a:latin typeface="Poppins Black"/>
              <a:ea typeface="Poppins Black"/>
              <a:cs typeface="Poppins Black"/>
              <a:sym typeface="Poppins Black"/>
            </a:endParaRPr>
          </a:p>
        </p:txBody>
      </p:sp>
      <p:sp>
        <p:nvSpPr>
          <p:cNvPr id="3181" name="Google Shape;3181;p223"/>
          <p:cNvSpPr/>
          <p:nvPr/>
        </p:nvSpPr>
        <p:spPr>
          <a:xfrm>
            <a:off x="0" y="891125"/>
            <a:ext cx="9144000" cy="6858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sp>
        <p:nvSpPr>
          <p:cNvPr id="3182" name="Google Shape;3182;p223"/>
          <p:cNvSpPr txBox="1"/>
          <p:nvPr/>
        </p:nvSpPr>
        <p:spPr>
          <a:xfrm>
            <a:off x="6121062" y="123597"/>
            <a:ext cx="1359600" cy="700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n" sz="4100" i="0" u="none" strike="noStrike" cap="none">
                <a:solidFill>
                  <a:schemeClr val="lt1"/>
                </a:solidFill>
                <a:latin typeface="Poppins Black"/>
                <a:ea typeface="Poppins Black"/>
                <a:cs typeface="Poppins Black"/>
                <a:sym typeface="Poppins Black"/>
              </a:rPr>
              <a:t>LSA</a:t>
            </a:r>
            <a:endParaRPr sz="4100" i="0" u="none" strike="noStrike" cap="none">
              <a:solidFill>
                <a:schemeClr val="lt1"/>
              </a:solidFill>
              <a:latin typeface="Poppins Black"/>
              <a:ea typeface="Poppins Black"/>
              <a:cs typeface="Poppins Black"/>
              <a:sym typeface="Poppins Black"/>
            </a:endParaRPr>
          </a:p>
        </p:txBody>
      </p:sp>
      <p:sp>
        <p:nvSpPr>
          <p:cNvPr id="3183" name="Google Shape;3183;p223"/>
          <p:cNvSpPr/>
          <p:nvPr/>
        </p:nvSpPr>
        <p:spPr>
          <a:xfrm>
            <a:off x="0" y="2344975"/>
            <a:ext cx="9144000" cy="6858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sp>
        <p:nvSpPr>
          <p:cNvPr id="3184" name="Google Shape;3184;p223"/>
          <p:cNvSpPr/>
          <p:nvPr/>
        </p:nvSpPr>
        <p:spPr>
          <a:xfrm>
            <a:off x="0" y="3798825"/>
            <a:ext cx="9144000" cy="685800"/>
          </a:xfrm>
          <a:prstGeom prst="rect">
            <a:avLst/>
          </a:prstGeom>
          <a:gradFill>
            <a:gsLst>
              <a:gs pos="0">
                <a:srgbClr val="FFFFFF">
                  <a:alpha val="41510"/>
                </a:srgbClr>
              </a:gs>
              <a:gs pos="22000">
                <a:srgbClr val="FFFFFF">
                  <a:alpha val="41510"/>
                </a:srgbClr>
              </a:gs>
              <a:gs pos="100000">
                <a:srgbClr val="E3E7FA">
                  <a:alpha val="80000"/>
                  <a:alpha val="41510"/>
                </a:srgbClr>
              </a:gs>
            </a:gsLst>
            <a:lin ang="53972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i="0" u="none" strike="noStrike" cap="none">
              <a:solidFill>
                <a:schemeClr val="dk1"/>
              </a:solidFill>
              <a:latin typeface="Poppins"/>
              <a:ea typeface="Poppins"/>
              <a:cs typeface="Poppins"/>
              <a:sym typeface="Poppins"/>
            </a:endParaRPr>
          </a:p>
        </p:txBody>
      </p:sp>
      <p:cxnSp>
        <p:nvCxnSpPr>
          <p:cNvPr id="3185" name="Google Shape;3185;p223"/>
          <p:cNvCxnSpPr/>
          <p:nvPr/>
        </p:nvCxnSpPr>
        <p:spPr>
          <a:xfrm>
            <a:off x="2526450" y="0"/>
            <a:ext cx="0" cy="5116800"/>
          </a:xfrm>
          <a:prstGeom prst="straightConnector1">
            <a:avLst/>
          </a:prstGeom>
          <a:noFill/>
          <a:ln w="9525" cap="flat" cmpd="sng">
            <a:solidFill>
              <a:srgbClr val="D1DCFF"/>
            </a:solidFill>
            <a:prstDash val="solid"/>
            <a:round/>
            <a:headEnd type="none" w="sm" len="sm"/>
            <a:tailEnd type="none" w="sm" len="sm"/>
          </a:ln>
        </p:spPr>
      </p:cxnSp>
      <p:cxnSp>
        <p:nvCxnSpPr>
          <p:cNvPr id="3186" name="Google Shape;3186;p223"/>
          <p:cNvCxnSpPr/>
          <p:nvPr/>
        </p:nvCxnSpPr>
        <p:spPr>
          <a:xfrm>
            <a:off x="5793950" y="26726"/>
            <a:ext cx="0" cy="5116800"/>
          </a:xfrm>
          <a:prstGeom prst="straightConnector1">
            <a:avLst/>
          </a:prstGeom>
          <a:noFill/>
          <a:ln w="9525" cap="flat" cmpd="sng">
            <a:solidFill>
              <a:srgbClr val="D1DCFF"/>
            </a:solidFill>
            <a:prstDash val="solid"/>
            <a:round/>
            <a:headEnd type="none" w="sm" len="sm"/>
            <a:tailEnd type="none" w="sm" len="sm"/>
          </a:ln>
        </p:spPr>
      </p:cxnSp>
      <p:grpSp>
        <p:nvGrpSpPr>
          <p:cNvPr id="3187" name="Google Shape;3187;p223"/>
          <p:cNvGrpSpPr/>
          <p:nvPr/>
        </p:nvGrpSpPr>
        <p:grpSpPr>
          <a:xfrm>
            <a:off x="325599" y="2460257"/>
            <a:ext cx="8268638" cy="446392"/>
            <a:chOff x="331024" y="2533500"/>
            <a:chExt cx="8268638" cy="446392"/>
          </a:xfrm>
        </p:grpSpPr>
        <p:sp>
          <p:nvSpPr>
            <p:cNvPr id="3188" name="Google Shape;3188;p223"/>
            <p:cNvSpPr txBox="1"/>
            <p:nvPr/>
          </p:nvSpPr>
          <p:spPr>
            <a:xfrm>
              <a:off x="331024" y="2533500"/>
              <a:ext cx="2088900" cy="269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300" b="1" i="0" u="none" strike="noStrike" cap="none">
                <a:solidFill>
                  <a:schemeClr val="dk1"/>
                </a:solidFill>
                <a:latin typeface="Poppins"/>
                <a:ea typeface="Poppins"/>
                <a:cs typeface="Poppins"/>
                <a:sym typeface="Poppins"/>
              </a:endParaRPr>
            </a:p>
          </p:txBody>
        </p:sp>
        <p:sp>
          <p:nvSpPr>
            <p:cNvPr id="3189" name="Google Shape;3189;p223"/>
            <p:cNvSpPr txBox="1"/>
            <p:nvPr/>
          </p:nvSpPr>
          <p:spPr>
            <a:xfrm>
              <a:off x="2690440" y="2541292"/>
              <a:ext cx="2478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20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200">
                <a:solidFill>
                  <a:schemeClr val="dk1"/>
                </a:solidFill>
                <a:latin typeface="Poppins"/>
                <a:ea typeface="Poppins"/>
                <a:cs typeface="Poppins"/>
                <a:sym typeface="Poppins"/>
              </a:endParaRPr>
            </a:p>
          </p:txBody>
        </p:sp>
        <p:sp>
          <p:nvSpPr>
            <p:cNvPr id="3190" name="Google Shape;3190;p223"/>
            <p:cNvSpPr txBox="1"/>
            <p:nvPr/>
          </p:nvSpPr>
          <p:spPr>
            <a:xfrm>
              <a:off x="6121062" y="2541292"/>
              <a:ext cx="2478600" cy="253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200" i="0" u="none" strike="noStrike" cap="none">
                <a:solidFill>
                  <a:schemeClr val="dk1"/>
                </a:solidFill>
                <a:latin typeface="Poppins"/>
                <a:ea typeface="Poppins"/>
                <a:cs typeface="Poppins"/>
                <a:sym typeface="Poppins"/>
              </a:endParaRPr>
            </a:p>
          </p:txBody>
        </p:sp>
      </p:grpSp>
      <p:sp>
        <p:nvSpPr>
          <p:cNvPr id="3191" name="Google Shape;3191;p223"/>
          <p:cNvSpPr/>
          <p:nvPr/>
        </p:nvSpPr>
        <p:spPr>
          <a:xfrm>
            <a:off x="549775" y="4844250"/>
            <a:ext cx="1198200" cy="170400"/>
          </a:xfrm>
          <a:prstGeom prst="rect">
            <a:avLst/>
          </a:prstGeom>
          <a:solidFill>
            <a:srgbClr val="DBE9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Medium"/>
              <a:ea typeface="Poppins Medium"/>
              <a:cs typeface="Poppins Medium"/>
              <a:sym typeface="Poppins Medium"/>
            </a:endParaRPr>
          </a:p>
        </p:txBody>
      </p:sp>
      <p:sp>
        <p:nvSpPr>
          <p:cNvPr id="3192" name="Google Shape;3192;p223"/>
          <p:cNvSpPr/>
          <p:nvPr/>
        </p:nvSpPr>
        <p:spPr>
          <a:xfrm>
            <a:off x="8295100" y="4794750"/>
            <a:ext cx="633600" cy="269400"/>
          </a:xfrm>
          <a:prstGeom prst="rect">
            <a:avLst/>
          </a:prstGeom>
          <a:solidFill>
            <a:srgbClr val="CAE1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Medium"/>
              <a:ea typeface="Poppins Medium"/>
              <a:cs typeface="Poppins Medium"/>
              <a:sym typeface="Poppins Medium"/>
            </a:endParaRPr>
          </a:p>
        </p:txBody>
      </p:sp>
      <p:graphicFrame>
        <p:nvGraphicFramePr>
          <p:cNvPr id="3193" name="Google Shape;3193;p223"/>
          <p:cNvGraphicFramePr/>
          <p:nvPr/>
        </p:nvGraphicFramePr>
        <p:xfrm>
          <a:off x="0" y="891049"/>
          <a:ext cx="9144000" cy="4306115"/>
        </p:xfrm>
        <a:graphic>
          <a:graphicData uri="http://schemas.openxmlformats.org/drawingml/2006/table">
            <a:tbl>
              <a:tblPr>
                <a:noFill/>
                <a:tableStyleId>{7105C58E-BDA7-4BEE-868D-128508F380C7}</a:tableStyleId>
              </a:tblPr>
              <a:tblGrid>
                <a:gridCol w="2526450">
                  <a:extLst>
                    <a:ext uri="{9D8B030D-6E8A-4147-A177-3AD203B41FA5}">
                      <a16:colId xmlns:a16="http://schemas.microsoft.com/office/drawing/2014/main" val="20000"/>
                    </a:ext>
                  </a:extLst>
                </a:gridCol>
                <a:gridCol w="3267500">
                  <a:extLst>
                    <a:ext uri="{9D8B030D-6E8A-4147-A177-3AD203B41FA5}">
                      <a16:colId xmlns:a16="http://schemas.microsoft.com/office/drawing/2014/main" val="20001"/>
                    </a:ext>
                  </a:extLst>
                </a:gridCol>
                <a:gridCol w="3350050">
                  <a:extLst>
                    <a:ext uri="{9D8B030D-6E8A-4147-A177-3AD203B41FA5}">
                      <a16:colId xmlns:a16="http://schemas.microsoft.com/office/drawing/2014/main" val="20002"/>
                    </a:ext>
                  </a:extLst>
                </a:gridCol>
              </a:tblGrid>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Control</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Owned by the employer</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Owned by the employer</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Funding</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Employer and/or employee funded</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Employer funded</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Contribution limits</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Set by the IRS</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Set by the employer</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Eligible expenses</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Medical, dental, vision, and preventive</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Physical, emotional, and financial wellness expenses - determined by employer</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Are distributions taxable?</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lvl="0" indent="0" algn="l" rtl="0">
                        <a:spcBef>
                          <a:spcPts val="0"/>
                        </a:spcBef>
                        <a:spcAft>
                          <a:spcPts val="0"/>
                        </a:spcAft>
                        <a:buClr>
                          <a:srgbClr val="000000"/>
                        </a:buClr>
                        <a:buSzPts val="1500"/>
                        <a:buFont typeface="Arial"/>
                        <a:buNone/>
                      </a:pPr>
                      <a:r>
                        <a:rPr lang="en" sz="1200">
                          <a:solidFill>
                            <a:schemeClr val="dk1"/>
                          </a:solidFill>
                          <a:latin typeface="Poppins"/>
                          <a:ea typeface="Poppins"/>
                          <a:cs typeface="Poppins"/>
                          <a:sym typeface="Poppins"/>
                        </a:rPr>
                        <a:t>No</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lvl="0" indent="0" algn="l" rtl="0">
                        <a:spcBef>
                          <a:spcPts val="0"/>
                        </a:spcBef>
                        <a:spcAft>
                          <a:spcPts val="0"/>
                        </a:spcAft>
                        <a:buClr>
                          <a:srgbClr val="000000"/>
                        </a:buClr>
                        <a:buSzPts val="1500"/>
                        <a:buFont typeface="Arial"/>
                        <a:buNone/>
                      </a:pPr>
                      <a:r>
                        <a:rPr lang="en" sz="1200">
                          <a:solidFill>
                            <a:schemeClr val="dk1"/>
                          </a:solidFill>
                          <a:latin typeface="Poppins"/>
                          <a:ea typeface="Poppins"/>
                          <a:cs typeface="Poppins"/>
                          <a:sym typeface="Poppins"/>
                        </a:rPr>
                        <a:t>Yes</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714925">
                <a:tc>
                  <a:txBody>
                    <a:bodyPr/>
                    <a:lstStyle/>
                    <a:p>
                      <a:pPr marL="91440" lvl="0" indent="0" algn="l" rtl="0">
                        <a:spcBef>
                          <a:spcPts val="0"/>
                        </a:spcBef>
                        <a:spcAft>
                          <a:spcPts val="0"/>
                        </a:spcAft>
                        <a:buNone/>
                      </a:pPr>
                      <a:r>
                        <a:rPr lang="en" sz="1300" b="1">
                          <a:solidFill>
                            <a:schemeClr val="dk1"/>
                          </a:solidFill>
                          <a:latin typeface="Poppins"/>
                          <a:ea typeface="Poppins"/>
                          <a:cs typeface="Poppins"/>
                          <a:sym typeface="Poppins"/>
                        </a:rPr>
                        <a:t>Can participants roll over funds?</a:t>
                      </a:r>
                      <a:endParaRPr/>
                    </a:p>
                  </a:txBody>
                  <a:tcPr marL="91425" marR="91425" marT="137150"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lvl="0" indent="0" algn="l" rtl="0">
                        <a:spcBef>
                          <a:spcPts val="0"/>
                        </a:spcBef>
                        <a:spcAft>
                          <a:spcPts val="0"/>
                        </a:spcAft>
                        <a:buClr>
                          <a:srgbClr val="000000"/>
                        </a:buClr>
                        <a:buSzPts val="1500"/>
                        <a:buFont typeface="Arial"/>
                        <a:buNone/>
                      </a:pPr>
                      <a:r>
                        <a:rPr lang="en" sz="1200">
                          <a:solidFill>
                            <a:schemeClr val="dk1"/>
                          </a:solidFill>
                          <a:latin typeface="Poppins"/>
                          <a:ea typeface="Poppins"/>
                          <a:cs typeface="Poppins"/>
                          <a:sym typeface="Poppins"/>
                        </a:rPr>
                        <a:t>No</a:t>
                      </a:r>
                      <a:endParaRPr/>
                    </a:p>
                  </a:txBody>
                  <a:tcPr marL="91425" marR="91425" marT="45700"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91440" lvl="0" indent="0" algn="l" rtl="0">
                        <a:spcBef>
                          <a:spcPts val="0"/>
                        </a:spcBef>
                        <a:spcAft>
                          <a:spcPts val="0"/>
                        </a:spcAft>
                        <a:buNone/>
                      </a:pPr>
                      <a:r>
                        <a:rPr lang="en" sz="1200">
                          <a:solidFill>
                            <a:schemeClr val="dk1"/>
                          </a:solidFill>
                          <a:latin typeface="Poppins"/>
                          <a:ea typeface="Poppins"/>
                          <a:cs typeface="Poppins"/>
                          <a:sym typeface="Poppins"/>
                        </a:rPr>
                        <a:t>Determined by employer</a:t>
                      </a:r>
                      <a:endParaRPr/>
                    </a:p>
                  </a:txBody>
                  <a:tcPr marL="91425" marR="91425" marT="45700"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3197"/>
        <p:cNvGrpSpPr/>
        <p:nvPr/>
      </p:nvGrpSpPr>
      <p:grpSpPr>
        <a:xfrm>
          <a:off x="0" y="0"/>
          <a:ext cx="0" cy="0"/>
          <a:chOff x="0" y="0"/>
          <a:chExt cx="0" cy="0"/>
        </a:xfrm>
      </p:grpSpPr>
      <p:grpSp>
        <p:nvGrpSpPr>
          <p:cNvPr id="3198" name="Google Shape;3198;p224"/>
          <p:cNvGrpSpPr/>
          <p:nvPr/>
        </p:nvGrpSpPr>
        <p:grpSpPr>
          <a:xfrm>
            <a:off x="309900" y="325650"/>
            <a:ext cx="8524200" cy="4338900"/>
            <a:chOff x="310600" y="317625"/>
            <a:chExt cx="8524200" cy="4338900"/>
          </a:xfrm>
        </p:grpSpPr>
        <p:grpSp>
          <p:nvGrpSpPr>
            <p:cNvPr id="3199" name="Google Shape;3199;p224"/>
            <p:cNvGrpSpPr/>
            <p:nvPr/>
          </p:nvGrpSpPr>
          <p:grpSpPr>
            <a:xfrm>
              <a:off x="310600" y="317625"/>
              <a:ext cx="8524200" cy="4338900"/>
              <a:chOff x="310600" y="317625"/>
              <a:chExt cx="8524200" cy="4338900"/>
            </a:xfrm>
          </p:grpSpPr>
          <p:sp>
            <p:nvSpPr>
              <p:cNvPr id="3200" name="Google Shape;3200;p224"/>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sp>
            <p:nvSpPr>
              <p:cNvPr id="3201" name="Google Shape;3201;p224"/>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grpSp>
        <p:sp>
          <p:nvSpPr>
            <p:cNvPr id="3202" name="Google Shape;3202;p224"/>
            <p:cNvSpPr txBox="1"/>
            <p:nvPr/>
          </p:nvSpPr>
          <p:spPr>
            <a:xfrm>
              <a:off x="4316525" y="916675"/>
              <a:ext cx="3727800" cy="3306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800"/>
                </a:spcBef>
                <a:spcAft>
                  <a:spcPts val="0"/>
                </a:spcAft>
                <a:buNone/>
              </a:pPr>
              <a:r>
                <a:rPr lang="en">
                  <a:solidFill>
                    <a:schemeClr val="dk1"/>
                  </a:solidFill>
                  <a:latin typeface="Poppins SemiBold"/>
                  <a:ea typeface="Poppins SemiBold"/>
                  <a:cs typeface="Poppins SemiBold"/>
                  <a:sym typeface="Poppins SemiBold"/>
                </a:rPr>
                <a:t>One card to easily access your funds and pay for eligible expenses.</a:t>
              </a:r>
              <a:endParaRPr>
                <a:solidFill>
                  <a:schemeClr val="dk1"/>
                </a:solidFill>
                <a:latin typeface="Poppins SemiBold"/>
                <a:ea typeface="Poppins SemiBold"/>
                <a:cs typeface="Poppins SemiBold"/>
                <a:sym typeface="Poppins SemiBold"/>
              </a:endParaRPr>
            </a:p>
            <a:p>
              <a:pPr marL="457200" lvl="0" indent="0" algn="l" rtl="0">
                <a:lnSpc>
                  <a:spcPct val="125000"/>
                </a:lnSpc>
                <a:spcBef>
                  <a:spcPts val="2000"/>
                </a:spcBef>
                <a:spcAft>
                  <a:spcPts val="0"/>
                </a:spcAft>
                <a:buNone/>
              </a:pPr>
              <a:endParaRPr sz="1300">
                <a:solidFill>
                  <a:schemeClr val="dk1"/>
                </a:solidFill>
                <a:latin typeface="Inter"/>
                <a:ea typeface="Inter"/>
                <a:cs typeface="Inter"/>
                <a:sym typeface="Inter"/>
              </a:endParaRPr>
            </a:p>
          </p:txBody>
        </p:sp>
      </p:grpSp>
      <p:sp>
        <p:nvSpPr>
          <p:cNvPr id="3203" name="Google Shape;3203;p224"/>
          <p:cNvSpPr txBox="1"/>
          <p:nvPr/>
        </p:nvSpPr>
        <p:spPr>
          <a:xfrm>
            <a:off x="608291" y="924700"/>
            <a:ext cx="3230400" cy="1214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WEX </a:t>
            </a:r>
            <a:endParaRPr sz="3037" b="1">
              <a:solidFill>
                <a:srgbClr val="FFFFFF"/>
              </a:solidFill>
              <a:latin typeface="Poppins"/>
              <a:ea typeface="Poppins"/>
              <a:cs typeface="Poppins"/>
              <a:sym typeface="Poppins"/>
            </a:endParaRPr>
          </a:p>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benefits card</a:t>
            </a:r>
            <a:endParaRPr sz="3037" b="1">
              <a:solidFill>
                <a:srgbClr val="FFFFFF"/>
              </a:solidFill>
              <a:latin typeface="Poppins"/>
              <a:ea typeface="Poppins"/>
              <a:cs typeface="Poppins"/>
              <a:sym typeface="Poppins"/>
            </a:endParaRPr>
          </a:p>
        </p:txBody>
      </p:sp>
      <p:pic>
        <p:nvPicPr>
          <p:cNvPr id="3204" name="Google Shape;3204;p224"/>
          <p:cNvPicPr preferRelativeResize="0"/>
          <p:nvPr/>
        </p:nvPicPr>
        <p:blipFill rotWithShape="1">
          <a:blip r:embed="rId3">
            <a:alphaModFix/>
          </a:blip>
          <a:srcRect t="1229" b="1219"/>
          <a:stretch/>
        </p:blipFill>
        <p:spPr>
          <a:xfrm>
            <a:off x="740956" y="2249089"/>
            <a:ext cx="2849628" cy="1985756"/>
          </a:xfrm>
          <a:prstGeom prst="rect">
            <a:avLst/>
          </a:prstGeom>
          <a:noFill/>
          <a:ln>
            <a:noFill/>
          </a:ln>
        </p:spPr>
      </p:pic>
      <p:sp>
        <p:nvSpPr>
          <p:cNvPr id="3205" name="Google Shape;3205;p224"/>
          <p:cNvSpPr/>
          <p:nvPr/>
        </p:nvSpPr>
        <p:spPr>
          <a:xfrm>
            <a:off x="4467352" y="38868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6" name="Google Shape;3206;p224"/>
          <p:cNvSpPr/>
          <p:nvPr/>
        </p:nvSpPr>
        <p:spPr>
          <a:xfrm>
            <a:off x="4467352" y="34960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7" name="Google Shape;3207;p224"/>
          <p:cNvSpPr/>
          <p:nvPr/>
        </p:nvSpPr>
        <p:spPr>
          <a:xfrm>
            <a:off x="4467352" y="28552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8" name="Google Shape;3208;p224"/>
          <p:cNvSpPr/>
          <p:nvPr/>
        </p:nvSpPr>
        <p:spPr>
          <a:xfrm>
            <a:off x="4467352" y="22145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9" name="Google Shape;3209;p224"/>
          <p:cNvSpPr/>
          <p:nvPr/>
        </p:nvSpPr>
        <p:spPr>
          <a:xfrm>
            <a:off x="4467352" y="18236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0" name="Google Shape;3210;p224"/>
          <p:cNvSpPr txBox="1"/>
          <p:nvPr/>
        </p:nvSpPr>
        <p:spPr>
          <a:xfrm>
            <a:off x="4755275" y="17156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Free benefits card</a:t>
            </a:r>
            <a:endParaRPr sz="1300" dirty="0">
              <a:solidFill>
                <a:schemeClr val="dk1"/>
              </a:solidFill>
              <a:latin typeface="Poppins"/>
              <a:ea typeface="Poppins"/>
              <a:cs typeface="Poppins"/>
              <a:sym typeface="Poppins"/>
            </a:endParaRPr>
          </a:p>
        </p:txBody>
      </p:sp>
      <p:sp>
        <p:nvSpPr>
          <p:cNvPr id="3211" name="Google Shape;3211;p224"/>
          <p:cNvSpPr txBox="1"/>
          <p:nvPr/>
        </p:nvSpPr>
        <p:spPr>
          <a:xfrm>
            <a:off x="4755275" y="2106538"/>
            <a:ext cx="35118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Add to your mobile wallet for easy access on the go</a:t>
            </a:r>
            <a:endParaRPr sz="1300" dirty="0">
              <a:solidFill>
                <a:schemeClr val="dk1"/>
              </a:solidFill>
              <a:latin typeface="Poppins"/>
              <a:ea typeface="Poppins"/>
              <a:cs typeface="Poppins"/>
              <a:sym typeface="Poppins"/>
            </a:endParaRPr>
          </a:p>
        </p:txBody>
      </p:sp>
      <p:sp>
        <p:nvSpPr>
          <p:cNvPr id="3212" name="Google Shape;3212;p224"/>
          <p:cNvSpPr txBox="1"/>
          <p:nvPr/>
        </p:nvSpPr>
        <p:spPr>
          <a:xfrm>
            <a:off x="4755275" y="2747288"/>
            <a:ext cx="33474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Minimize the amount of out-of-pocket spending</a:t>
            </a:r>
            <a:endParaRPr sz="1300" dirty="0">
              <a:solidFill>
                <a:schemeClr val="dk1"/>
              </a:solidFill>
              <a:latin typeface="Poppins"/>
              <a:ea typeface="Poppins"/>
              <a:cs typeface="Poppins"/>
              <a:sym typeface="Poppins"/>
            </a:endParaRPr>
          </a:p>
        </p:txBody>
      </p:sp>
      <p:sp>
        <p:nvSpPr>
          <p:cNvPr id="3213" name="Google Shape;3213;p224"/>
          <p:cNvSpPr txBox="1"/>
          <p:nvPr/>
        </p:nvSpPr>
        <p:spPr>
          <a:xfrm>
            <a:off x="4755275" y="338803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Valid for three years</a:t>
            </a:r>
            <a:endParaRPr sz="1300" dirty="0">
              <a:solidFill>
                <a:schemeClr val="dk1"/>
              </a:solidFill>
              <a:latin typeface="Poppins"/>
              <a:ea typeface="Poppins"/>
              <a:cs typeface="Poppins"/>
              <a:sym typeface="Poppins"/>
            </a:endParaRPr>
          </a:p>
        </p:txBody>
      </p:sp>
      <p:sp>
        <p:nvSpPr>
          <p:cNvPr id="3214" name="Google Shape;3214;p224"/>
          <p:cNvSpPr txBox="1"/>
          <p:nvPr/>
        </p:nvSpPr>
        <p:spPr>
          <a:xfrm>
            <a:off x="4755275" y="37788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a:solidFill>
                  <a:schemeClr val="dk1"/>
                </a:solidFill>
                <a:latin typeface="Poppins"/>
                <a:ea typeface="Poppins"/>
                <a:cs typeface="Poppins"/>
                <a:sym typeface="Poppins"/>
              </a:rPr>
              <a:t>Instant access to plan funds</a:t>
            </a:r>
            <a:endParaRPr sz="1300">
              <a:solidFill>
                <a:schemeClr val="dk1"/>
              </a:solidFill>
              <a:latin typeface="Poppins"/>
              <a:ea typeface="Poppins"/>
              <a:cs typeface="Poppins"/>
              <a:sym typeface="Poppins"/>
            </a:endParaRPr>
          </a:p>
        </p:txBody>
      </p:sp>
      <p:sp>
        <p:nvSpPr>
          <p:cNvPr id="3215" name="Google Shape;3215;p224"/>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8</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3219"/>
        <p:cNvGrpSpPr/>
        <p:nvPr/>
      </p:nvGrpSpPr>
      <p:grpSpPr>
        <a:xfrm>
          <a:off x="0" y="0"/>
          <a:ext cx="0" cy="0"/>
          <a:chOff x="0" y="0"/>
          <a:chExt cx="0" cy="0"/>
        </a:xfrm>
      </p:grpSpPr>
      <p:grpSp>
        <p:nvGrpSpPr>
          <p:cNvPr id="3220" name="Google Shape;3220;p225"/>
          <p:cNvGrpSpPr/>
          <p:nvPr/>
        </p:nvGrpSpPr>
        <p:grpSpPr>
          <a:xfrm>
            <a:off x="309900" y="325650"/>
            <a:ext cx="8524200" cy="4338900"/>
            <a:chOff x="310600" y="317625"/>
            <a:chExt cx="8524200" cy="4338900"/>
          </a:xfrm>
        </p:grpSpPr>
        <p:sp>
          <p:nvSpPr>
            <p:cNvPr id="3221" name="Google Shape;3221;p225"/>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3222" name="Google Shape;3222;p225"/>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sp>
        <p:nvSpPr>
          <p:cNvPr id="3223" name="Google Shape;3223;p225"/>
          <p:cNvSpPr txBox="1"/>
          <p:nvPr/>
        </p:nvSpPr>
        <p:spPr>
          <a:xfrm>
            <a:off x="4462000" y="1429775"/>
            <a:ext cx="3981900" cy="2369700"/>
          </a:xfrm>
          <a:prstGeom prst="rect">
            <a:avLst/>
          </a:prstGeom>
          <a:noFill/>
          <a:ln>
            <a:noFill/>
          </a:ln>
        </p:spPr>
        <p:txBody>
          <a:bodyPr spcFirstLastPara="1" wrap="square" lIns="91425" tIns="91425" rIns="91425" bIns="91425" anchor="t" anchorCtr="0">
            <a:noAutofit/>
          </a:bodyPr>
          <a:lstStyle/>
          <a:p>
            <a:pPr marL="76200" lvl="0" indent="0" algn="l" rtl="0">
              <a:lnSpc>
                <a:spcPct val="125000"/>
              </a:lnSpc>
              <a:spcBef>
                <a:spcPts val="750"/>
              </a:spcBef>
              <a:spcAft>
                <a:spcPts val="0"/>
              </a:spcAft>
              <a:buNone/>
            </a:pPr>
            <a:r>
              <a:rPr lang="en">
                <a:solidFill>
                  <a:schemeClr val="dk1"/>
                </a:solidFill>
                <a:latin typeface="Poppins"/>
                <a:ea typeface="Poppins"/>
                <a:cs typeface="Poppins"/>
                <a:sym typeface="Poppins"/>
              </a:rPr>
              <a:t>Any documentation provided must contain the following information:</a:t>
            </a:r>
            <a:endParaRPr>
              <a:solidFill>
                <a:schemeClr val="dk1"/>
              </a:solidFill>
              <a:latin typeface="Poppins"/>
              <a:ea typeface="Poppins"/>
              <a:cs typeface="Poppins"/>
              <a:sym typeface="Poppins"/>
            </a:endParaRPr>
          </a:p>
          <a:p>
            <a:pPr marL="76200" lvl="0" indent="0" algn="l" rtl="0">
              <a:lnSpc>
                <a:spcPct val="125000"/>
              </a:lnSpc>
              <a:spcBef>
                <a:spcPts val="0"/>
              </a:spcBef>
              <a:spcAft>
                <a:spcPts val="0"/>
              </a:spcAft>
              <a:buNone/>
            </a:pPr>
            <a:endParaRPr>
              <a:solidFill>
                <a:schemeClr val="dk1"/>
              </a:solidFill>
              <a:latin typeface="Poppins"/>
              <a:ea typeface="Poppins"/>
              <a:cs typeface="Poppins"/>
              <a:sym typeface="Poppins"/>
            </a:endParaRPr>
          </a:p>
          <a:p>
            <a:pPr marL="457200" lvl="0" indent="-317500" algn="l" rtl="0">
              <a:spcBef>
                <a:spcPts val="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When </a:t>
            </a:r>
            <a:r>
              <a:rPr lang="en">
                <a:solidFill>
                  <a:schemeClr val="dk1"/>
                </a:solidFill>
                <a:latin typeface="Poppins"/>
                <a:ea typeface="Poppins"/>
                <a:cs typeface="Poppins"/>
                <a:sym typeface="Poppins"/>
              </a:rPr>
              <a:t>the expense was incurred</a:t>
            </a:r>
            <a:endParaRPr>
              <a:solidFill>
                <a:schemeClr val="dk1"/>
              </a:solidFill>
              <a:latin typeface="Poppins"/>
              <a:ea typeface="Poppins"/>
              <a:cs typeface="Poppins"/>
              <a:sym typeface="Poppins"/>
            </a:endParaRPr>
          </a:p>
          <a:p>
            <a:pPr marL="457200" lvl="0" indent="-317500" algn="l" rtl="0">
              <a:spcBef>
                <a:spcPts val="100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Where </a:t>
            </a:r>
            <a:r>
              <a:rPr lang="en">
                <a:solidFill>
                  <a:schemeClr val="dk1"/>
                </a:solidFill>
                <a:latin typeface="Poppins"/>
                <a:ea typeface="Poppins"/>
                <a:cs typeface="Poppins"/>
                <a:sym typeface="Poppins"/>
              </a:rPr>
              <a:t>the expense was incurred</a:t>
            </a:r>
            <a:endParaRPr>
              <a:solidFill>
                <a:schemeClr val="dk1"/>
              </a:solidFill>
              <a:latin typeface="Poppins"/>
              <a:ea typeface="Poppins"/>
              <a:cs typeface="Poppins"/>
              <a:sym typeface="Poppins"/>
            </a:endParaRPr>
          </a:p>
          <a:p>
            <a:pPr marL="457200" lvl="0" indent="-317500" algn="l" rtl="0">
              <a:spcBef>
                <a:spcPts val="100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What </a:t>
            </a:r>
            <a:r>
              <a:rPr lang="en">
                <a:solidFill>
                  <a:schemeClr val="dk1"/>
                </a:solidFill>
                <a:latin typeface="Poppins"/>
                <a:ea typeface="Poppins"/>
                <a:cs typeface="Poppins"/>
                <a:sym typeface="Poppins"/>
              </a:rPr>
              <a:t>the expense</a:t>
            </a:r>
            <a:r>
              <a:rPr lang="en" b="1">
                <a:solidFill>
                  <a:schemeClr val="dk1"/>
                </a:solidFill>
                <a:latin typeface="Poppins"/>
                <a:ea typeface="Poppins"/>
                <a:cs typeface="Poppins"/>
                <a:sym typeface="Poppins"/>
              </a:rPr>
              <a:t> </a:t>
            </a:r>
            <a:r>
              <a:rPr lang="en">
                <a:solidFill>
                  <a:schemeClr val="dk1"/>
                </a:solidFill>
                <a:latin typeface="Poppins"/>
                <a:ea typeface="Poppins"/>
                <a:cs typeface="Poppins"/>
                <a:sym typeface="Poppins"/>
              </a:rPr>
              <a:t>was </a:t>
            </a:r>
            <a:endParaRPr>
              <a:solidFill>
                <a:schemeClr val="dk1"/>
              </a:solidFill>
              <a:latin typeface="Poppins"/>
              <a:ea typeface="Poppins"/>
              <a:cs typeface="Poppins"/>
              <a:sym typeface="Poppins"/>
            </a:endParaRPr>
          </a:p>
          <a:p>
            <a:pPr marL="457200" lvl="0" indent="-317500" algn="l" rtl="0">
              <a:spcBef>
                <a:spcPts val="1000"/>
              </a:spcBef>
              <a:spcAft>
                <a:spcPts val="1000"/>
              </a:spcAft>
              <a:buClr>
                <a:srgbClr val="DA0025"/>
              </a:buClr>
              <a:buSzPts val="1400"/>
              <a:buFont typeface="Poppins"/>
              <a:buChar char="●"/>
            </a:pPr>
            <a:r>
              <a:rPr lang="en" b="1">
                <a:solidFill>
                  <a:schemeClr val="dk1"/>
                </a:solidFill>
                <a:latin typeface="Poppins"/>
                <a:ea typeface="Poppins"/>
                <a:cs typeface="Poppins"/>
                <a:sym typeface="Poppins"/>
              </a:rPr>
              <a:t>The amount/cost</a:t>
            </a:r>
            <a:r>
              <a:rPr lang="en">
                <a:solidFill>
                  <a:schemeClr val="dk1"/>
                </a:solidFill>
                <a:latin typeface="Poppins"/>
                <a:ea typeface="Poppins"/>
                <a:cs typeface="Poppins"/>
                <a:sym typeface="Poppins"/>
              </a:rPr>
              <a:t> of the expense incurred</a:t>
            </a:r>
            <a:endParaRPr b="1">
              <a:solidFill>
                <a:schemeClr val="dk1"/>
              </a:solidFill>
              <a:latin typeface="Poppins"/>
              <a:ea typeface="Poppins"/>
              <a:cs typeface="Poppins"/>
              <a:sym typeface="Poppins"/>
            </a:endParaRPr>
          </a:p>
        </p:txBody>
      </p:sp>
      <p:sp>
        <p:nvSpPr>
          <p:cNvPr id="3224" name="Google Shape;3224;p225"/>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9</a:t>
            </a:fld>
            <a:endParaRPr sz="525">
              <a:solidFill>
                <a:srgbClr val="25146F"/>
              </a:solidFill>
              <a:latin typeface="Poppins Medium"/>
              <a:ea typeface="Poppins Medium"/>
              <a:cs typeface="Poppins Medium"/>
              <a:sym typeface="Poppins Medium"/>
            </a:endParaRPr>
          </a:p>
        </p:txBody>
      </p:sp>
      <p:grpSp>
        <p:nvGrpSpPr>
          <p:cNvPr id="3225" name="Google Shape;3225;p225"/>
          <p:cNvGrpSpPr/>
          <p:nvPr/>
        </p:nvGrpSpPr>
        <p:grpSpPr>
          <a:xfrm>
            <a:off x="639925" y="1564050"/>
            <a:ext cx="3230400" cy="2015400"/>
            <a:chOff x="608300" y="1699025"/>
            <a:chExt cx="3230400" cy="2015400"/>
          </a:xfrm>
        </p:grpSpPr>
        <p:sp>
          <p:nvSpPr>
            <p:cNvPr id="3226" name="Google Shape;3226;p225"/>
            <p:cNvSpPr txBox="1"/>
            <p:nvPr/>
          </p:nvSpPr>
          <p:spPr>
            <a:xfrm>
              <a:off x="608300" y="1699025"/>
              <a:ext cx="3230400" cy="439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Claim filing</a:t>
              </a:r>
              <a:endParaRPr sz="3037" b="1">
                <a:solidFill>
                  <a:srgbClr val="FFFFFF"/>
                </a:solidFill>
                <a:latin typeface="Poppins"/>
                <a:ea typeface="Poppins"/>
                <a:cs typeface="Poppins"/>
                <a:sym typeface="Poppins"/>
              </a:endParaRPr>
            </a:p>
          </p:txBody>
        </p:sp>
        <p:sp>
          <p:nvSpPr>
            <p:cNvPr id="3227" name="Google Shape;3227;p225"/>
            <p:cNvSpPr txBox="1"/>
            <p:nvPr/>
          </p:nvSpPr>
          <p:spPr>
            <a:xfrm>
              <a:off x="608300" y="2429225"/>
              <a:ext cx="3000000" cy="1285200"/>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300">
                  <a:solidFill>
                    <a:schemeClr val="lt1"/>
                  </a:solidFill>
                  <a:latin typeface="Poppins Medium"/>
                  <a:ea typeface="Poppins Medium"/>
                  <a:cs typeface="Poppins Medium"/>
                  <a:sym typeface="Poppins Medium"/>
                </a:rPr>
                <a:t>The best form of documentation when submitting a claim is an </a:t>
              </a:r>
              <a:r>
                <a:rPr lang="en" sz="1300" b="1">
                  <a:solidFill>
                    <a:schemeClr val="lt1"/>
                  </a:solidFill>
                  <a:latin typeface="Poppins"/>
                  <a:ea typeface="Poppins"/>
                  <a:cs typeface="Poppins"/>
                  <a:sym typeface="Poppins"/>
                </a:rPr>
                <a:t>itemized receipt </a:t>
              </a:r>
              <a:r>
                <a:rPr lang="en" sz="1300">
                  <a:solidFill>
                    <a:schemeClr val="lt1"/>
                  </a:solidFill>
                  <a:latin typeface="Poppins Medium"/>
                  <a:ea typeface="Poppins Medium"/>
                  <a:cs typeface="Poppins Medium"/>
                  <a:sym typeface="Poppins Medium"/>
                </a:rPr>
                <a:t>from your provider.</a:t>
              </a:r>
              <a:endParaRPr sz="1300">
                <a:solidFill>
                  <a:schemeClr val="lt1"/>
                </a:solidFill>
                <a:latin typeface="Poppins Medium"/>
                <a:ea typeface="Poppins Medium"/>
                <a:cs typeface="Poppins Medium"/>
                <a:sym typeface="Poppins Medium"/>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b1ebd845-952e-4ba5-8a9f-f47d820ad1f5" isdomainofvalue="False" dataSourceId="ec930b85-8757-4521-95f5-2adf74d76f3c"/>
</file>

<file path=customXml/item2.xml><?xml version="1.0" encoding="utf-8"?>
<VariableList UniqueId="b1ebd845-952e-4ba5-8a9f-f47d820ad1f5" Name="AD_HOC" ContentType="XML" MajorVersion="0" MinorVersion="1" isLocalCopy="False" IsBaseObject="False" DataSourceId="ec930b85-8757-4521-95f5-2adf74d76f3c" DataSourceMajorVersion="0" DataSourceMinorVersion="1"/>
</file>

<file path=customXml/item3.xml><?xml version="1.0" encoding="utf-8"?>
<VariableListDefinition name="Computed" displayName="Computed" id="3712f2b4-1e6b-4128-8ff8-9bdfce4e9ae1" isdomainofvalue="False" dataSourceId="1bdeca36-1f52-40db-a308-a9b61885045d"/>
</file>

<file path=customXml/item4.xml><?xml version="1.0" encoding="utf-8"?>
<VariableList UniqueId="3712f2b4-1e6b-4128-8ff8-9bdfce4e9ae1" Name="Computed" ContentType="XML" MajorVersion="0" MinorVersion="1" isLocalCopy="False" IsBaseObject="False" DataSourceId="1bdeca36-1f52-40db-a308-a9b61885045d" DataSourceMajorVersion="0" DataSourceMinorVersion="1"/>
</file>

<file path=customXml/item5.xml><?xml version="1.0" encoding="utf-8"?>
<VariableListDefinition name="System" displayName="System" id="0852b2df-6a72-4de9-8530-61e477eef523" isdomainofvalue="False" dataSourceId="5014940f-37c4-4ea8-a2ba-8bbc9557333c"/>
</file>

<file path=customXml/item6.xml><?xml version="1.0" encoding="utf-8"?>
<VariableList UniqueId="0852b2df-6a72-4de9-8530-61e477eef523" Name="System" ContentType="XML" MajorVersion="0" MinorVersion="1" isLocalCopy="False" IsBaseObject="False" DataSourceId="5014940f-37c4-4ea8-a2ba-8bbc9557333c"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0AF28470-4610-487A-9933-AE2B57EC9C04}">
  <ds:schemaRefs/>
</ds:datastoreItem>
</file>

<file path=customXml/itemProps2.xml><?xml version="1.0" encoding="utf-8"?>
<ds:datastoreItem xmlns:ds="http://schemas.openxmlformats.org/officeDocument/2006/customXml" ds:itemID="{455E3356-FE58-4740-8029-9F189075F115}">
  <ds:schemaRefs/>
</ds:datastoreItem>
</file>

<file path=customXml/itemProps3.xml><?xml version="1.0" encoding="utf-8"?>
<ds:datastoreItem xmlns:ds="http://schemas.openxmlformats.org/officeDocument/2006/customXml" ds:itemID="{8E31AFBC-17D2-48B0-901E-8122D9888841}">
  <ds:schemaRefs/>
</ds:datastoreItem>
</file>

<file path=customXml/itemProps4.xml><?xml version="1.0" encoding="utf-8"?>
<ds:datastoreItem xmlns:ds="http://schemas.openxmlformats.org/officeDocument/2006/customXml" ds:itemID="{55E832EE-5146-4122-86BF-BD6B487A1A02}">
  <ds:schemaRefs/>
</ds:datastoreItem>
</file>

<file path=customXml/itemProps5.xml><?xml version="1.0" encoding="utf-8"?>
<ds:datastoreItem xmlns:ds="http://schemas.openxmlformats.org/officeDocument/2006/customXml" ds:itemID="{12DF18B3-1180-4908-BB29-A87F7C338982}">
  <ds:schemaRefs/>
</ds:datastoreItem>
</file>

<file path=customXml/itemProps6.xml><?xml version="1.0" encoding="utf-8"?>
<ds:datastoreItem xmlns:ds="http://schemas.openxmlformats.org/officeDocument/2006/customXml" ds:itemID="{38B67985-C8D7-439D-BCCF-A00028975E2B}">
  <ds:schemaRefs/>
</ds:datastoreItem>
</file>

<file path=customXml/itemProps7.xml><?xml version="1.0" encoding="utf-8"?>
<ds:datastoreItem xmlns:ds="http://schemas.openxmlformats.org/officeDocument/2006/customXml" ds:itemID="{437F5A23-AD2A-4019-8046-2DC22FBD3662}">
  <ds:schemaRefs/>
</ds:datastoreItem>
</file>

<file path=docProps/app.xml><?xml version="1.0" encoding="utf-8"?>
<Properties xmlns="http://schemas.openxmlformats.org/officeDocument/2006/extended-properties" xmlns:vt="http://schemas.openxmlformats.org/officeDocument/2006/docPropsVTypes">
  <TotalTime>46</TotalTime>
  <Words>1792</Words>
  <Application>Microsoft Office PowerPoint</Application>
  <PresentationFormat>On-screen Show (16:9)</PresentationFormat>
  <Paragraphs>176</Paragraphs>
  <Slides>14</Slides>
  <Notes>14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14</vt:i4>
      </vt:variant>
    </vt:vector>
  </HeadingPairs>
  <TitlesOfParts>
    <vt:vector size="31" baseType="lpstr">
      <vt:lpstr>Abel</vt:lpstr>
      <vt:lpstr>Poppins Medium</vt:lpstr>
      <vt:lpstr>Calibri</vt:lpstr>
      <vt:lpstr>Quattrocento Sans</vt:lpstr>
      <vt:lpstr>Inter Medium</vt:lpstr>
      <vt:lpstr>Inter SemiBold</vt:lpstr>
      <vt:lpstr>Poppins SemiBold</vt:lpstr>
      <vt:lpstr>Poppins Black</vt:lpstr>
      <vt:lpstr>Arial</vt:lpstr>
      <vt:lpstr>Poppins ExtraBold</vt:lpstr>
      <vt:lpstr>Manrope SemiBold</vt:lpstr>
      <vt:lpstr>Inter</vt:lpstr>
      <vt:lpstr>ADLaM Display</vt:lpstr>
      <vt:lpstr>Poppins</vt:lpstr>
      <vt:lpstr>Simple Light</vt:lpstr>
      <vt:lpstr>Wex</vt:lpstr>
      <vt:lpstr>Wex</vt:lpstr>
      <vt:lpstr>Client Name</vt:lpstr>
      <vt:lpstr>Client Name</vt:lpstr>
      <vt:lpstr>Lifestyle spending account </vt:lpstr>
      <vt:lpstr>What is a lifestyle spending account?</vt:lpstr>
      <vt:lpstr>PowerPoint Presentation</vt:lpstr>
      <vt:lpstr>What does an LSA cover?</vt:lpstr>
      <vt:lpstr>PowerPoint Presentation</vt:lpstr>
      <vt:lpstr>PowerPoint Presentation</vt:lpstr>
      <vt:lpstr>PowerPoint Presentation</vt:lpstr>
      <vt:lpstr>Accessing your LSA funds</vt:lpstr>
      <vt:lpstr>Account access</vt:lpstr>
      <vt:lpstr>With our mobile app you can</vt:lpstr>
      <vt:lpstr>Contact Participant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cp:lastModifiedBy>Lily Bruce-Ritchie</cp:lastModifiedBy>
  <cp:revision>3</cp:revision>
  <dcterms:modified xsi:type="dcterms:W3CDTF">2026-04-07T21:44:32Z</dcterms:modified>
</cp:coreProperties>
</file>