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2.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861" r:id="rId8"/>
    <p:sldMasterId id="2147483862" r:id="rId9"/>
    <p:sldMasterId id="2147483863" r:id="rId10"/>
  </p:sldMasterIdLst>
  <p:notesMasterIdLst>
    <p:notesMasterId r:id="rId25"/>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Lst>
  <p:sldSz cx="9144000" cy="5143500" type="screen16x9"/>
  <p:notesSz cx="6858000" cy="9144000"/>
  <p:embeddedFontLst>
    <p:embeddedFont>
      <p:font typeface="Calibri" panose="020F0502020204030204" pitchFamily="34" charset="0"/>
      <p:regular r:id="rId26"/>
      <p:bold r:id="rId27"/>
      <p:italic r:id="rId28"/>
      <p:boldItalic r:id="rId29"/>
    </p:embeddedFont>
    <p:embeddedFont>
      <p:font typeface="Inter" panose="02000503000000020004" pitchFamily="2" charset="0"/>
      <p:regular r:id="rId30"/>
      <p:bold r:id="rId31"/>
      <p:italic r:id="rId32"/>
      <p:boldItalic r:id="rId33"/>
    </p:embeddedFont>
    <p:embeddedFont>
      <p:font typeface="Inter Medium" panose="02000503000000020004" pitchFamily="2" charset="0"/>
      <p:regular r:id="rId34"/>
      <p:bold r:id="rId35"/>
      <p:italic r:id="rId36"/>
      <p:boldItalic r:id="rId37"/>
    </p:embeddedFont>
    <p:embeddedFont>
      <p:font typeface="Inter SemiBold" panose="02000503000000020004" pitchFamily="2" charset="0"/>
      <p:regular r:id="rId38"/>
      <p:bold r:id="rId39"/>
      <p:italic r:id="rId40"/>
      <p:boldItalic r:id="rId41"/>
    </p:embeddedFont>
    <p:embeddedFont>
      <p:font typeface="Manrope SemiBold" panose="020B0604020202020204" charset="0"/>
      <p:regular r:id="rId42"/>
      <p:bold r:id="rId43"/>
    </p:embeddedFont>
    <p:embeddedFont>
      <p:font typeface="Poppins" panose="00000500000000000000" pitchFamily="2" charset="0"/>
      <p:regular r:id="rId44"/>
      <p:bold r:id="rId45"/>
      <p:italic r:id="rId46"/>
      <p:boldItalic r:id="rId47"/>
    </p:embeddedFont>
    <p:embeddedFont>
      <p:font typeface="Poppins ExtraBold" panose="00000900000000000000" pitchFamily="2" charset="0"/>
      <p:bold r:id="rId48"/>
      <p:boldItalic r:id="rId49"/>
    </p:embeddedFont>
    <p:embeddedFont>
      <p:font typeface="Poppins Medium" panose="00000600000000000000" pitchFamily="2" charset="0"/>
      <p:regular r:id="rId50"/>
      <p:bold r:id="rId51"/>
      <p:italic r:id="rId52"/>
      <p:boldItalic r:id="rId53"/>
    </p:embeddedFont>
    <p:embeddedFont>
      <p:font typeface="Poppins SemiBold" panose="00000700000000000000" pitchFamily="2" charset="0"/>
      <p:regular r:id="rId54"/>
      <p:bold r:id="rId55"/>
      <p:italic r:id="rId56"/>
      <p:boldItalic r:id="rId57"/>
    </p:embeddedFont>
  </p:embeddedFontLst>
  <p:custDataLst>
    <p:custData r:id="rId3"/>
    <p:custData r:id="rId5"/>
    <p:custData r:id="rId2"/>
    <p:custData r:id="rId6"/>
    <p:custData r:id="rId4"/>
    <p:custData r:id="rId1"/>
    <p:custData r:id="rId7"/>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1" d="100"/>
          <a:sy n="141" d="100"/>
        </p:scale>
        <p:origin x="74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1.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font" Target="fonts/font25.fntdata"/><Relationship Id="rId55" Type="http://schemas.openxmlformats.org/officeDocument/2006/relationships/font" Target="fonts/font30.fntdata"/><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font" Target="fonts/font4.fntdata"/><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font" Target="fonts/font28.fntdata"/><Relationship Id="rId58" Type="http://schemas.openxmlformats.org/officeDocument/2006/relationships/presProps" Target="presProps.xml"/><Relationship Id="rId5" Type="http://schemas.openxmlformats.org/officeDocument/2006/relationships/customXml" Target="../customXml/item5.xml"/><Relationship Id="rId61" Type="http://schemas.openxmlformats.org/officeDocument/2006/relationships/tableStyles" Target="tableStyle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56" Type="http://schemas.openxmlformats.org/officeDocument/2006/relationships/font" Target="fonts/font31.fntdata"/><Relationship Id="rId8" Type="http://schemas.openxmlformats.org/officeDocument/2006/relationships/slideMaster" Target="slideMasters/slideMaster1.xml"/><Relationship Id="rId51" Type="http://schemas.openxmlformats.org/officeDocument/2006/relationships/font" Target="fonts/font26.fntdata"/><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59"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font" Target="fonts/font16.fntdata"/><Relationship Id="rId54" Type="http://schemas.openxmlformats.org/officeDocument/2006/relationships/font" Target="fonts/font29.fntdata"/><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 Id="rId57" Type="http://schemas.openxmlformats.org/officeDocument/2006/relationships/font" Target="fonts/font32.fntdata"/><Relationship Id="rId10" Type="http://schemas.openxmlformats.org/officeDocument/2006/relationships/slideMaster" Target="slideMasters/slideMaster3.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font" Target="fonts/font27.fntdata"/><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wexinc.com"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exhealthinc.my.site.com/WEXbenefitscontactus/s/" TargetMode="External"/><Relationship Id="rId4" Type="http://schemas.openxmlformats.org/officeDocument/2006/relationships/hyperlink" Target="https://url.us.m.mimecastprotect.com/s/8bJ3CKrkXQSDvmLZPcMf0C54Bab?domain=wexhealthinc.my.site.com/"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7"/>
        <p:cNvGrpSpPr/>
        <p:nvPr/>
      </p:nvGrpSpPr>
      <p:grpSpPr>
        <a:xfrm>
          <a:off x="0" y="0"/>
          <a:ext cx="0" cy="0"/>
          <a:chOff x="0" y="0"/>
          <a:chExt cx="0" cy="0"/>
        </a:xfrm>
      </p:grpSpPr>
      <p:sp>
        <p:nvSpPr>
          <p:cNvPr id="3098" name="Google Shape;3098;g3d44413d25b_1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Thank you for joining us as we cover your company’s Health Reimbursement Arrangement. </a:t>
            </a:r>
            <a:endParaRPr sz="1200">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This presentation is being presented by WEX. My name is ____________ and I am happy to be here with you today! </a:t>
            </a:r>
            <a:endParaRPr>
              <a:solidFill>
                <a:schemeClr val="dk1"/>
              </a:solidFill>
              <a:latin typeface="Inter"/>
              <a:ea typeface="Inter"/>
              <a:cs typeface="Inter"/>
              <a:sym typeface="Inter"/>
            </a:endParaRPr>
          </a:p>
        </p:txBody>
      </p:sp>
      <p:sp>
        <p:nvSpPr>
          <p:cNvPr id="3099" name="Google Shape;3099;g3d44413d25b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6"/>
        <p:cNvGrpSpPr/>
        <p:nvPr/>
      </p:nvGrpSpPr>
      <p:grpSpPr>
        <a:xfrm>
          <a:off x="0" y="0"/>
          <a:ext cx="0" cy="0"/>
          <a:chOff x="0" y="0"/>
          <a:chExt cx="0" cy="0"/>
        </a:xfrm>
      </p:grpSpPr>
      <p:sp>
        <p:nvSpPr>
          <p:cNvPr id="3107" name="Google Shape;3107;g3d44413d25b_1_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rPr>
              <a:t>Thank you for joining us as we cover your company’s Health Reimbursement Arrangement. </a:t>
            </a:r>
            <a:endParaRPr sz="12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This presentation is being presented by WEX. My name is ____________ and I am happy to be here with you today! </a:t>
            </a:r>
            <a:endParaRPr>
              <a:solidFill>
                <a:schemeClr val="dk1"/>
              </a:solidFill>
              <a:latin typeface="Inter"/>
              <a:ea typeface="Inter"/>
              <a:cs typeface="Inter"/>
              <a:sym typeface="Inter"/>
            </a:endParaRPr>
          </a:p>
        </p:txBody>
      </p:sp>
      <p:sp>
        <p:nvSpPr>
          <p:cNvPr id="3108" name="Google Shape;3108;g3d44413d25b_1_8: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2"/>
        <p:cNvGrpSpPr/>
        <p:nvPr/>
      </p:nvGrpSpPr>
      <p:grpSpPr>
        <a:xfrm>
          <a:off x="0" y="0"/>
          <a:ext cx="0" cy="0"/>
          <a:chOff x="0" y="0"/>
          <a:chExt cx="0" cy="0"/>
        </a:xfrm>
      </p:grpSpPr>
      <p:sp>
        <p:nvSpPr>
          <p:cNvPr id="3113" name="Google Shape;3113;g3d44413d25b_1_1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During our presentation today, I will be reviewing what a health reimbursement arrangement, or HRA, is and why you should consider enrolling in an HRA.</a:t>
            </a:r>
            <a:endParaRPr>
              <a:solidFill>
                <a:schemeClr val="dk1"/>
              </a:solidFill>
              <a:latin typeface="Inter"/>
              <a:ea typeface="Inter"/>
              <a:cs typeface="Inter"/>
              <a:sym typeface="Inter"/>
            </a:endParaRPr>
          </a:p>
        </p:txBody>
      </p:sp>
      <p:sp>
        <p:nvSpPr>
          <p:cNvPr id="3114" name="Google Shape;3114;g3d44413d25b_1_13: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9"/>
        <p:cNvGrpSpPr/>
        <p:nvPr/>
      </p:nvGrpSpPr>
      <p:grpSpPr>
        <a:xfrm>
          <a:off x="0" y="0"/>
          <a:ext cx="0" cy="0"/>
          <a:chOff x="0" y="0"/>
          <a:chExt cx="0" cy="0"/>
        </a:xfrm>
      </p:grpSpPr>
      <p:sp>
        <p:nvSpPr>
          <p:cNvPr id="3120" name="Google Shape;3120;g3d44413d25b_1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1" name="Google Shape;3121;g3d44413d25b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 health reimbursement arrangement (or HRA) is a benefits plan that reimburses you for eligible expenses to help offset costs not covered by your group health plan.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What makes an HRA different from a Health Savings Account or a Flexible Spending Account is that an HRA is entirely funded by your employer. Because of this, your involvement in an HRA does not count against your taxable income.</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After your employer contributes funds to your HRA, you can start spending those funds on eligible expenses, set by your employer’s plan design.</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sz="1200">
                <a:solidFill>
                  <a:schemeClr val="dk1"/>
                </a:solidFill>
                <a:latin typeface="Inter"/>
                <a:ea typeface="Inter"/>
                <a:cs typeface="Inter"/>
                <a:sym typeface="Inter"/>
              </a:rPr>
              <a:t>Unused amounts cannot be cashed out. Your employer may have a rollover amount, where a portion of the funds can be carried over to the next year’s plan.</a:t>
            </a:r>
            <a:endParaRPr>
              <a:solidFill>
                <a:schemeClr val="dk1"/>
              </a:solidFill>
              <a:latin typeface="Inter"/>
              <a:ea typeface="Inter"/>
              <a:cs typeface="Inter"/>
              <a:sym typeface="Inte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0"/>
        <p:cNvGrpSpPr/>
        <p:nvPr/>
      </p:nvGrpSpPr>
      <p:grpSpPr>
        <a:xfrm>
          <a:off x="0" y="0"/>
          <a:ext cx="0" cy="0"/>
          <a:chOff x="0" y="0"/>
          <a:chExt cx="0" cy="0"/>
        </a:xfrm>
      </p:grpSpPr>
      <p:sp>
        <p:nvSpPr>
          <p:cNvPr id="3151" name="Google Shape;3151;g3d46ab448a3_0_116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2" name="Google Shape;3152;g3d46ab448a3_0_11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Because HRAs are so customizable, no two plans look the same! Here are some of the ways your employer could customize the design of an HRA. </a:t>
            </a:r>
            <a:endParaRPr sz="1200">
              <a:solidFill>
                <a:schemeClr val="dk1"/>
              </a:solidFill>
              <a:latin typeface="Inter"/>
              <a:ea typeface="Inter"/>
              <a:cs typeface="Inter"/>
              <a:sym typeface="Inter"/>
            </a:endParaRPr>
          </a:p>
          <a:p>
            <a:pPr marL="45720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Your employer has control over how much they contribute to the plan and whether any funds carry over to the next plan year. </a:t>
            </a:r>
            <a:endParaRPr sz="1200">
              <a:solidFill>
                <a:schemeClr val="dk1"/>
              </a:solidFill>
              <a:latin typeface="Inter"/>
              <a:ea typeface="Inter"/>
              <a:cs typeface="Inter"/>
              <a:sym typeface="Inter"/>
            </a:endParaRPr>
          </a:p>
          <a:p>
            <a:pPr marL="45720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Your employer also determines when contributions become available. This could be 100% at the beginning of the plan year, scheduled throughout the year, or after criteria has been met, like hitting a deductible. </a:t>
            </a:r>
            <a:endParaRPr sz="1200">
              <a:solidFill>
                <a:schemeClr val="dk1"/>
              </a:solidFill>
              <a:latin typeface="Inter"/>
              <a:ea typeface="Inter"/>
              <a:cs typeface="Inter"/>
              <a:sym typeface="Inter"/>
            </a:endParaRPr>
          </a:p>
          <a:p>
            <a:pPr marL="45720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Your employer also determines the expenses eligible for reimbursement. Depending on the HRA’s eligible expenses, you may or may not be able to participate in a Health Savings Account (HSA). </a:t>
            </a:r>
            <a:endParaRPr sz="1200">
              <a:solidFill>
                <a:schemeClr val="dk1"/>
              </a:solidFill>
              <a:latin typeface="Inter"/>
              <a:ea typeface="Inter"/>
              <a:cs typeface="Inter"/>
              <a:sym typeface="Inter"/>
            </a:endParaRPr>
          </a:p>
          <a:p>
            <a:pPr marL="45720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Be sure to ask a representative from your human resources team for the specifics of your HRA plan.</a:t>
            </a:r>
            <a:endParaRPr sz="1200">
              <a:solidFill>
                <a:schemeClr val="dk1"/>
              </a:solidFill>
              <a:latin typeface="Inter"/>
              <a:ea typeface="Inter"/>
              <a:cs typeface="Inter"/>
              <a:sym typeface="Inte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8"/>
        <p:cNvGrpSpPr/>
        <p:nvPr/>
      </p:nvGrpSpPr>
      <p:grpSpPr>
        <a:xfrm>
          <a:off x="0" y="0"/>
          <a:ext cx="0" cy="0"/>
          <a:chOff x="0" y="0"/>
          <a:chExt cx="0" cy="0"/>
        </a:xfrm>
      </p:grpSpPr>
      <p:sp>
        <p:nvSpPr>
          <p:cNvPr id="3159" name="Google Shape;3159;g3d46ab448a3_0_835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1"/>
                </a:solidFill>
                <a:latin typeface="Inter"/>
                <a:ea typeface="Inter"/>
                <a:cs typeface="Inter"/>
                <a:sym typeface="Inter"/>
              </a:rPr>
              <a:t>***Insert eligible expenses for client’s specific HRA on both slide and script *** </a:t>
            </a:r>
            <a:endParaRPr sz="1200" b="1">
              <a:solidFill>
                <a:schemeClr val="dk1"/>
              </a:solidFill>
              <a:latin typeface="Inter"/>
              <a:ea typeface="Inter"/>
              <a:cs typeface="Inter"/>
              <a:sym typeface="Inter"/>
            </a:endParaRPr>
          </a:p>
          <a:p>
            <a:pPr marL="0" lvl="0" indent="0" algn="l" rtl="0">
              <a:spcBef>
                <a:spcPts val="0"/>
              </a:spcBef>
              <a:spcAft>
                <a:spcPts val="0"/>
              </a:spcAft>
              <a:buNone/>
            </a:pPr>
            <a:endParaRPr sz="1200">
              <a:solidFill>
                <a:schemeClr val="dk1"/>
              </a:solidFill>
              <a:latin typeface="Inter"/>
              <a:ea typeface="Inter"/>
              <a:cs typeface="Inter"/>
              <a:sym typeface="Inter"/>
            </a:endParaRPr>
          </a:p>
          <a:p>
            <a:pPr marL="0" lvl="0" indent="0" algn="l" rtl="0">
              <a:spcBef>
                <a:spcPts val="0"/>
              </a:spcBef>
              <a:spcAft>
                <a:spcPts val="0"/>
              </a:spcAft>
              <a:buNone/>
            </a:pPr>
            <a:r>
              <a:rPr lang="en" sz="1200">
                <a:solidFill>
                  <a:schemeClr val="dk1"/>
                </a:solidFill>
                <a:latin typeface="Inter"/>
                <a:ea typeface="Inter"/>
                <a:cs typeface="Inter"/>
                <a:sym typeface="Inter"/>
              </a:rPr>
              <a:t>Your employer also determines what expenses are eligible for reimbursement. Check out the list on the screen to see some of the items eligible for reimbursement through your HRA. </a:t>
            </a:r>
            <a:endParaRPr sz="1200">
              <a:solidFill>
                <a:schemeClr val="dk1"/>
              </a:solidFill>
              <a:latin typeface="Inter"/>
              <a:ea typeface="Inter"/>
              <a:cs typeface="Inter"/>
              <a:sym typeface="Inter"/>
            </a:endParaRPr>
          </a:p>
          <a:p>
            <a:pPr marL="0" lvl="0" indent="0" algn="l" rtl="0">
              <a:spcBef>
                <a:spcPts val="0"/>
              </a:spcBef>
              <a:spcAft>
                <a:spcPts val="0"/>
              </a:spcAft>
              <a:buNone/>
            </a:pPr>
            <a:endParaRPr/>
          </a:p>
        </p:txBody>
      </p:sp>
      <p:sp>
        <p:nvSpPr>
          <p:cNvPr id="3160" name="Google Shape;3160;g3d46ab448a3_0_83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0"/>
        <p:cNvGrpSpPr/>
        <p:nvPr/>
      </p:nvGrpSpPr>
      <p:grpSpPr>
        <a:xfrm>
          <a:off x="0" y="0"/>
          <a:ext cx="0" cy="0"/>
          <a:chOff x="0" y="0"/>
          <a:chExt cx="0" cy="0"/>
        </a:xfrm>
      </p:grpSpPr>
      <p:sp>
        <p:nvSpPr>
          <p:cNvPr id="3171" name="Google Shape;3171;g3d46ab448a3_0_16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2" name="Google Shape;3172;g3d46ab448a3_0_16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latin typeface="Inter"/>
                <a:ea typeface="Inter"/>
                <a:cs typeface="Inter"/>
                <a:sym typeface="Inter"/>
              </a:rPr>
              <a:t>****If the client has a threshold HRA can use this slide and modify to what your client has*** </a:t>
            </a:r>
            <a:endParaRPr sz="1200" b="1">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Your employer has designed your HRA with a threshold. It works like this: you pay the first portion of your healthcare expenses, up to an amount pre-determined by your employer. This is called the deductible. After the deductible has been paid, the HRA picks up the remainder. </a:t>
            </a:r>
            <a:endParaRPr sz="1200">
              <a:solidFill>
                <a:schemeClr val="dk1"/>
              </a:solidFill>
              <a:latin typeface="Inter"/>
              <a:ea typeface="Inter"/>
              <a:cs typeface="Inter"/>
              <a:sym typeface="Inter"/>
            </a:endParaRPr>
          </a:p>
          <a:p>
            <a:pPr marL="15875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The deductible amounts for your HRA are </a:t>
            </a:r>
            <a:r>
              <a:rPr lang="en" sz="1200" b="1">
                <a:solidFill>
                  <a:schemeClr val="dk1"/>
                </a:solidFill>
                <a:latin typeface="Inter"/>
                <a:ea typeface="Inter"/>
                <a:cs typeface="Inter"/>
                <a:sym typeface="Inter"/>
              </a:rPr>
              <a:t>$xxx for an employee only, or $xxxx if your whole family</a:t>
            </a:r>
            <a:r>
              <a:rPr lang="en" sz="1200">
                <a:solidFill>
                  <a:schemeClr val="dk1"/>
                </a:solidFill>
                <a:latin typeface="Inter"/>
                <a:ea typeface="Inter"/>
                <a:cs typeface="Inter"/>
                <a:sym typeface="Inter"/>
              </a:rPr>
              <a:t> is covered by the HRA.</a:t>
            </a: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3"/>
        <p:cNvGrpSpPr/>
        <p:nvPr/>
      </p:nvGrpSpPr>
      <p:grpSpPr>
        <a:xfrm>
          <a:off x="0" y="0"/>
          <a:ext cx="0" cy="0"/>
          <a:chOff x="0" y="0"/>
          <a:chExt cx="0" cy="0"/>
        </a:xfrm>
      </p:grpSpPr>
      <p:sp>
        <p:nvSpPr>
          <p:cNvPr id="3184" name="Google Shape;3184;g3d44413d25b_1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5" name="Google Shape;3185;g3d44413d25b_1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Inter"/>
                <a:ea typeface="Inter"/>
                <a:cs typeface="Inter"/>
                <a:sym typeface="Inter"/>
              </a:rPr>
              <a:t>Your enrollment in any of our plans includes our free benefits debit card. This allows you to easily access your funds right from your wallet to help you minimize the amount of out of pocket spending.</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You also have the option to add your benefits debit card to your mobile wallet, giving you convenient access on the go.</a:t>
            </a:r>
            <a:br>
              <a:rPr lang="en">
                <a:solidFill>
                  <a:schemeClr val="dk1"/>
                </a:solidFill>
                <a:latin typeface="Inter"/>
                <a:ea typeface="Inter"/>
                <a:cs typeface="Inter"/>
                <a:sym typeface="Inter"/>
              </a:rPr>
            </a:b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If you already have our debit card, they are good for 3 years, so if you received one within the last 2 years you will not get a new one again next year. We will mail you a new debit card 90 days before the expiration date of your current debit card. All new cards will be good for 4 years.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Regardless if you are enrolled in an HRA or other WEX benefits you will use the same card.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If your card is lost or stolen, you can order a new card free of charge from the benefits mobile app or by going through your online account. </a:t>
            </a:r>
            <a:endParaRPr>
              <a:solidFill>
                <a:schemeClr val="dk1"/>
              </a:solidFill>
              <a:latin typeface="Inter"/>
              <a:ea typeface="Inter"/>
              <a:cs typeface="Inter"/>
              <a:sym typeface="Inter"/>
            </a:endParaRPr>
          </a:p>
          <a:p>
            <a:pPr marL="0" lvl="0" indent="0" algn="l" rtl="0">
              <a:spcBef>
                <a:spcPts val="0"/>
              </a:spcBef>
              <a:spcAft>
                <a:spcPts val="0"/>
              </a:spcAft>
              <a:buNone/>
            </a:pPr>
            <a:endParaRPr>
              <a:solidFill>
                <a:schemeClr val="dk1"/>
              </a:solidFill>
              <a:latin typeface="Inter"/>
              <a:ea typeface="Inter"/>
              <a:cs typeface="Inter"/>
              <a:sym typeface="Inter"/>
            </a:endParaRPr>
          </a:p>
          <a:p>
            <a:pPr marL="0" lvl="0" indent="0" algn="l" rtl="0">
              <a:spcBef>
                <a:spcPts val="0"/>
              </a:spcBef>
              <a:spcAft>
                <a:spcPts val="0"/>
              </a:spcAft>
              <a:buNone/>
            </a:pPr>
            <a:r>
              <a:rPr lang="en">
                <a:solidFill>
                  <a:schemeClr val="dk1"/>
                </a:solidFill>
                <a:latin typeface="Inter"/>
                <a:ea typeface="Inter"/>
                <a:cs typeface="Inter"/>
                <a:sym typeface="Inter"/>
              </a:rPr>
              <a:t>The WEX Benefits Debit Card is the most common way that claims against your plan are filed.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5"/>
        <p:cNvGrpSpPr/>
        <p:nvPr/>
      </p:nvGrpSpPr>
      <p:grpSpPr>
        <a:xfrm>
          <a:off x="0" y="0"/>
          <a:ext cx="0" cy="0"/>
          <a:chOff x="0" y="0"/>
          <a:chExt cx="0" cy="0"/>
        </a:xfrm>
      </p:grpSpPr>
      <p:sp>
        <p:nvSpPr>
          <p:cNvPr id="3206" name="Google Shape;3206;g3d44413d25b_1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7" name="Google Shape;3207;g3d44413d25b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Let's talk a bit about documentation! </a:t>
            </a:r>
            <a:r>
              <a:rPr lang="en" sz="1200" i="1">
                <a:solidFill>
                  <a:schemeClr val="dk1"/>
                </a:solidFill>
                <a:latin typeface="Inter"/>
                <a:ea typeface="Inter"/>
                <a:cs typeface="Inter"/>
                <a:sym typeface="Inter"/>
              </a:rPr>
              <a:t>(say jokingly) </a:t>
            </a:r>
            <a:r>
              <a:rPr lang="en" sz="1200">
                <a:solidFill>
                  <a:schemeClr val="dk1"/>
                </a:solidFill>
                <a:latin typeface="Inter"/>
                <a:ea typeface="Inter"/>
                <a:cs typeface="Inter"/>
                <a:sym typeface="Inter"/>
              </a:rPr>
              <a:t>Everyone loves providing documentation, right?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Now, there are instances where we will reach out to you requesting documentation for your debit card purchase. This is not because we want to keep bothering you, it is because it is an IRS regulation.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Also, if you are submitting a claim via your mobile app, your online account or manually via the mail the best form of receipt or documentation is an Explanation of Benefits as it contains all of the necessary information for WEX to approve your claim. You receive your explanation of benefits (or EOB) from your medical, dental, or vision carriers. </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r>
              <a:rPr lang="en" sz="1200">
                <a:solidFill>
                  <a:schemeClr val="dk1"/>
                </a:solidFill>
                <a:latin typeface="Inter"/>
                <a:ea typeface="Inter"/>
                <a:cs typeface="Inter"/>
                <a:sym typeface="Inter"/>
              </a:rPr>
              <a:t>Any documentation provided must contain the following information:</a:t>
            </a:r>
            <a:endParaRPr sz="1200">
              <a:solidFill>
                <a:schemeClr val="dk1"/>
              </a:solidFill>
              <a:latin typeface="Inter"/>
              <a:ea typeface="Inter"/>
              <a:cs typeface="Inter"/>
              <a:sym typeface="Inter"/>
            </a:endParaRPr>
          </a:p>
          <a:p>
            <a:pPr marL="0" lvl="0" indent="0" algn="l" rtl="0">
              <a:spcBef>
                <a:spcPts val="0"/>
              </a:spcBef>
              <a:spcAft>
                <a:spcPts val="0"/>
              </a:spcAft>
              <a:buClr>
                <a:schemeClr val="dk1"/>
              </a:buClr>
              <a:buSzPts val="1100"/>
              <a:buFont typeface="Arial"/>
              <a:buNone/>
            </a:pP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Font typeface="Inter"/>
              <a:buChar char="-"/>
            </a:pPr>
            <a:r>
              <a:rPr lang="en" sz="1200">
                <a:solidFill>
                  <a:schemeClr val="dk1"/>
                </a:solidFill>
                <a:latin typeface="Inter"/>
                <a:ea typeface="Inter"/>
                <a:cs typeface="Inter"/>
                <a:sym typeface="Inter"/>
              </a:rPr>
              <a:t>When the service was received</a:t>
            </a: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Font typeface="Inter"/>
              <a:buChar char="-"/>
            </a:pPr>
            <a:r>
              <a:rPr lang="en" sz="1200">
                <a:solidFill>
                  <a:schemeClr val="dk1"/>
                </a:solidFill>
                <a:latin typeface="Inter"/>
                <a:ea typeface="Inter"/>
                <a:cs typeface="Inter"/>
                <a:sym typeface="Inter"/>
              </a:rPr>
              <a:t>Where the service was received</a:t>
            </a: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Font typeface="Inter"/>
              <a:buChar char="-"/>
            </a:pPr>
            <a:r>
              <a:rPr lang="en" sz="1200">
                <a:solidFill>
                  <a:schemeClr val="dk1"/>
                </a:solidFill>
                <a:latin typeface="Inter"/>
                <a:ea typeface="Inter"/>
                <a:cs typeface="Inter"/>
                <a:sym typeface="Inter"/>
              </a:rPr>
              <a:t>What service was received</a:t>
            </a: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Font typeface="Inter"/>
              <a:buChar char="-"/>
            </a:pPr>
            <a:r>
              <a:rPr lang="en" sz="1200">
                <a:solidFill>
                  <a:schemeClr val="dk1"/>
                </a:solidFill>
                <a:latin typeface="Inter"/>
                <a:ea typeface="Inter"/>
                <a:cs typeface="Inter"/>
                <a:sym typeface="Inter"/>
              </a:rPr>
              <a:t>The amount/cost of the service received</a:t>
            </a:r>
            <a:endParaRPr sz="1200">
              <a:solidFill>
                <a:schemeClr val="dk1"/>
              </a:solidFill>
              <a:latin typeface="Inter"/>
              <a:ea typeface="Inter"/>
              <a:cs typeface="Inter"/>
              <a:sym typeface="Inter"/>
            </a:endParaRPr>
          </a:p>
          <a:p>
            <a:pPr marL="171450" lvl="0" indent="-171450" algn="l" rtl="0">
              <a:spcBef>
                <a:spcPts val="0"/>
              </a:spcBef>
              <a:spcAft>
                <a:spcPts val="0"/>
              </a:spcAft>
              <a:buClr>
                <a:schemeClr val="dk1"/>
              </a:buClr>
              <a:buSzPts val="1200"/>
              <a:buFont typeface="Inter"/>
              <a:buChar char="-"/>
            </a:pPr>
            <a:r>
              <a:rPr lang="en" sz="1200">
                <a:solidFill>
                  <a:schemeClr val="dk1"/>
                </a:solidFill>
                <a:latin typeface="Inter"/>
                <a:ea typeface="Inter"/>
                <a:cs typeface="Inter"/>
                <a:sym typeface="Inter"/>
              </a:rPr>
              <a:t>Who received the service</a:t>
            </a:r>
            <a:endParaRPr>
              <a:solidFill>
                <a:schemeClr val="dk1"/>
              </a:solidFill>
              <a:latin typeface="Inter"/>
              <a:ea typeface="Inter"/>
              <a:cs typeface="Inter"/>
              <a:sym typeface="Inte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7"/>
        <p:cNvGrpSpPr/>
        <p:nvPr/>
      </p:nvGrpSpPr>
      <p:grpSpPr>
        <a:xfrm>
          <a:off x="0" y="0"/>
          <a:ext cx="0" cy="0"/>
          <a:chOff x="0" y="0"/>
          <a:chExt cx="0" cy="0"/>
        </a:xfrm>
      </p:grpSpPr>
      <p:sp>
        <p:nvSpPr>
          <p:cNvPr id="3218" name="Google Shape;3218;g3d44413d25b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9" name="Google Shape;3219;g3d44413d25b_1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anything you’ve paid out of pocket, you can also submit claims to be reimbursed by using your mobile app – simply login, select File a Claim and use the easy to follow steps. You can even take a picture of your explanation of benefits or itemized receipt right from your mobile phone!</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And of course you can submit a claim thru you online account by following similar steps and uploading your documentation or by submitting the Claim form.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All claims are processed within 2 business days. You can choose to be reimbursed via check in the mail, or set up direct deposit and we’re able to send funds right to your bank account. Direct deposit is provided free of charge and is a quick and easy way to get your reimbursement! </a:t>
            </a:r>
            <a:endParaRPr>
              <a:solidFill>
                <a:schemeClr val="dk1"/>
              </a:solidFill>
              <a:latin typeface="Inter"/>
              <a:ea typeface="Inter"/>
              <a:cs typeface="Inter"/>
              <a:sym typeface="Inte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1"/>
        <p:cNvGrpSpPr/>
        <p:nvPr/>
      </p:nvGrpSpPr>
      <p:grpSpPr>
        <a:xfrm>
          <a:off x="0" y="0"/>
          <a:ext cx="0" cy="0"/>
          <a:chOff x="0" y="0"/>
          <a:chExt cx="0" cy="0"/>
        </a:xfrm>
      </p:grpSpPr>
      <p:sp>
        <p:nvSpPr>
          <p:cNvPr id="3252" name="Google Shape;3252;g3d44413d25b_1_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3" name="Google Shape;3253;g3d44413d25b_1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Now let’s end with a highlight of how you can access all of your accounts with us.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can get access your account information by logging into your online account. Here you see details and balances of any accounts with us, transactions, and complete any tasks you’d like or need to take on your account. We also have the free WEX benefits mobile app. </a:t>
            </a:r>
            <a:endParaRPr sz="1000">
              <a:latin typeface="Inter"/>
              <a:ea typeface="Inter"/>
              <a:cs typeface="Inter"/>
              <a:sym typeface="Inte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5"/>
        <p:cNvGrpSpPr/>
        <p:nvPr/>
      </p:nvGrpSpPr>
      <p:grpSpPr>
        <a:xfrm>
          <a:off x="0" y="0"/>
          <a:ext cx="0" cy="0"/>
          <a:chOff x="0" y="0"/>
          <a:chExt cx="0" cy="0"/>
        </a:xfrm>
      </p:grpSpPr>
      <p:sp>
        <p:nvSpPr>
          <p:cNvPr id="3286" name="Google Shape;3286;g3d44413d25b_1_1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7" name="Google Shape;3287;g3d44413d25b_1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The WEX mobile app provides you with quick easy access to your online account. After logging in the first time, you can set up face ID access right from your phone. </a:t>
            </a: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Arial"/>
              <a:buNone/>
            </a:pPr>
            <a:endParaRPr>
              <a:solidFill>
                <a:schemeClr val="dk1"/>
              </a:solidFill>
              <a:latin typeface="Inter"/>
              <a:ea typeface="Inter"/>
              <a:cs typeface="Inter"/>
              <a:sym typeface="Inter"/>
            </a:endParaRPr>
          </a:p>
          <a:p>
            <a:pPr marL="0" lvl="0" indent="0" algn="l" rtl="0">
              <a:lnSpc>
                <a:spcPct val="115000"/>
              </a:lnSpc>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Other great features include: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Char char="●"/>
            </a:pPr>
            <a:r>
              <a:rPr lang="en">
                <a:solidFill>
                  <a:schemeClr val="dk1"/>
                </a:solidFill>
                <a:latin typeface="Inter"/>
                <a:ea typeface="Inter"/>
                <a:cs typeface="Inter"/>
                <a:sym typeface="Inter"/>
              </a:rPr>
              <a:t>An eligible expense scanner – scan barcodes of items to see if they qualify as an eligible expense. — </a:t>
            </a:r>
            <a:r>
              <a:rPr lang="en" b="1">
                <a:solidFill>
                  <a:schemeClr val="dk1"/>
                </a:solidFill>
                <a:latin typeface="Inter"/>
                <a:ea typeface="Inter"/>
                <a:cs typeface="Inter"/>
                <a:sym typeface="Inter"/>
              </a:rPr>
              <a:t>(Remove if not applicable)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Take a photo of your explanation of benefits or itemized receipt in order to submit documentation for any outstanding claims. This saves a ton of time since you don’t have to scan an email receipt and upload it manually. </a:t>
            </a:r>
            <a:endParaRPr>
              <a:solidFill>
                <a:schemeClr val="dk1"/>
              </a:solidFill>
              <a:latin typeface="Inter"/>
              <a:ea typeface="Inter"/>
              <a:cs typeface="Inter"/>
              <a:sym typeface="Inter"/>
            </a:endParaRPr>
          </a:p>
          <a:p>
            <a:pPr marL="181240" lvl="0" indent="-174890" algn="l" rtl="0">
              <a:lnSpc>
                <a:spcPct val="115000"/>
              </a:lnSpc>
              <a:spcBef>
                <a:spcPts val="0"/>
              </a:spcBef>
              <a:spcAft>
                <a:spcPts val="0"/>
              </a:spcAft>
              <a:buClr>
                <a:schemeClr val="dk1"/>
              </a:buClr>
              <a:buSzPts val="1100"/>
              <a:buFont typeface="Inter"/>
              <a:buChar char="●"/>
            </a:pPr>
            <a:r>
              <a:rPr lang="en">
                <a:solidFill>
                  <a:schemeClr val="dk1"/>
                </a:solidFill>
                <a:latin typeface="Inter"/>
                <a:ea typeface="Inter"/>
                <a:cs typeface="Inter"/>
                <a:sym typeface="Inter"/>
              </a:rPr>
              <a:t>Easily check your account balance while standing in line at the store, making it easy to decide if you want to use your plan dollars to cover a purchase.</a:t>
            </a:r>
            <a:endParaRPr sz="1000">
              <a:latin typeface="Inter"/>
              <a:ea typeface="Inter"/>
              <a:cs typeface="Inter"/>
              <a:sym typeface="Inte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7"/>
        <p:cNvGrpSpPr/>
        <p:nvPr/>
      </p:nvGrpSpPr>
      <p:grpSpPr>
        <a:xfrm>
          <a:off x="0" y="0"/>
          <a:ext cx="0" cy="0"/>
          <a:chOff x="0" y="0"/>
          <a:chExt cx="0" cy="0"/>
        </a:xfrm>
      </p:grpSpPr>
      <p:sp>
        <p:nvSpPr>
          <p:cNvPr id="3338" name="Google Shape;3338;g3d44413d25b_1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9" name="Google Shape;3339;g3d44413d25b_1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For any questions or assistance you may need, our participant services team is available to you Monday through Friday from 6 am to 9 pm Central time.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a:solidFill>
                  <a:schemeClr val="dk1"/>
                </a:solidFill>
                <a:latin typeface="Inter"/>
                <a:ea typeface="Inter"/>
                <a:cs typeface="Inter"/>
                <a:sym typeface="Inter"/>
              </a:rPr>
              <a:t>You have a variety of options to contact us.  You can get support on our website at www.wexinc.com or call to speak to a participant services representative. </a:t>
            </a: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If participates ask for instructions…</a:t>
            </a: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endParaRPr i="1">
              <a:solidFill>
                <a:schemeClr val="dk1"/>
              </a:solidFill>
              <a:latin typeface="Inter"/>
              <a:ea typeface="Inter"/>
              <a:cs typeface="Inter"/>
              <a:sym typeface="Inter"/>
            </a:endParaRPr>
          </a:p>
          <a:p>
            <a:pPr marL="0" lvl="0" indent="0" algn="l" rtl="0">
              <a:spcBef>
                <a:spcPts val="0"/>
              </a:spcBef>
              <a:spcAft>
                <a:spcPts val="0"/>
              </a:spcAft>
              <a:buClr>
                <a:schemeClr val="dk1"/>
              </a:buClr>
              <a:buSzPts val="1200"/>
              <a:buFont typeface="Calibri"/>
              <a:buNone/>
            </a:pPr>
            <a:r>
              <a:rPr lang="en" i="1">
                <a:solidFill>
                  <a:schemeClr val="dk1"/>
                </a:solidFill>
                <a:latin typeface="Inter"/>
                <a:ea typeface="Inter"/>
                <a:cs typeface="Inter"/>
                <a:sym typeface="Inter"/>
              </a:rPr>
              <a:t>Support on Website: To access the form, follow the below steps: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Navigate to</a:t>
            </a:r>
            <a:r>
              <a:rPr lang="en" i="1">
                <a:solidFill>
                  <a:schemeClr val="dk1"/>
                </a:solidFill>
                <a:uFill>
                  <a:noFill/>
                </a:uFill>
                <a:latin typeface="Inter"/>
                <a:ea typeface="Inter"/>
                <a:cs typeface="Inter"/>
                <a:sym typeface="Inter"/>
                <a:hlinkClick r:id="rId3">
                  <a:extLst>
                    <a:ext uri="{A12FA001-AC4F-418D-AE19-62706E023703}">
                      <ahyp:hlinkClr xmlns:ahyp="http://schemas.microsoft.com/office/drawing/2018/hyperlinkcolor" val="tx"/>
                    </a:ext>
                  </a:extLst>
                </a:hlinkClick>
              </a:rPr>
              <a:t> </a:t>
            </a:r>
            <a:r>
              <a:rPr lang="en" i="1">
                <a:solidFill>
                  <a:schemeClr val="hlink"/>
                </a:solidFill>
                <a:uFill>
                  <a:noFill/>
                </a:uFill>
                <a:latin typeface="Inter"/>
                <a:ea typeface="Inter"/>
                <a:cs typeface="Inter"/>
                <a:sym typeface="Inter"/>
                <a:hlinkClick r:id="rId3"/>
              </a:rPr>
              <a:t>www.wexinc.com</a:t>
            </a:r>
            <a:r>
              <a:rPr lang="en" i="1">
                <a:solidFill>
                  <a:schemeClr val="dk1"/>
                </a:solidFill>
                <a:latin typeface="Inter"/>
                <a:ea typeface="Inter"/>
                <a:cs typeface="Inter"/>
                <a:sym typeface="Inter"/>
              </a:rPr>
              <a:t> &gt; Support &gt; Contact customer service team &gt; Contact WEX benefits.</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a:pPr>
            <a:r>
              <a:rPr lang="en" i="1">
                <a:solidFill>
                  <a:schemeClr val="dk1"/>
                </a:solidFill>
                <a:latin typeface="Inter"/>
                <a:ea typeface="Inter"/>
                <a:cs typeface="Inter"/>
                <a:sym typeface="Inter"/>
              </a:rPr>
              <a:t>Select the following:</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a.            Type of Inquiry: Customer Service</a:t>
            </a:r>
            <a:endParaRPr i="1">
              <a:solidFill>
                <a:schemeClr val="dk1"/>
              </a:solidFill>
              <a:latin typeface="Inter"/>
              <a:ea typeface="Inter"/>
              <a:cs typeface="Inter"/>
              <a:sym typeface="Inter"/>
            </a:endParaRPr>
          </a:p>
          <a:p>
            <a:pPr marL="457200" lvl="0" indent="0" algn="l" rtl="0">
              <a:lnSpc>
                <a:spcPct val="115000"/>
              </a:lnSpc>
              <a:spcBef>
                <a:spcPts val="1200"/>
              </a:spcBef>
              <a:spcAft>
                <a:spcPts val="0"/>
              </a:spcAft>
              <a:buClr>
                <a:schemeClr val="dk1"/>
              </a:buClr>
              <a:buSzPts val="1100"/>
              <a:buFont typeface="Arial"/>
              <a:buNone/>
            </a:pPr>
            <a:r>
              <a:rPr lang="en" i="1">
                <a:solidFill>
                  <a:schemeClr val="dk1"/>
                </a:solidFill>
                <a:latin typeface="Inter"/>
                <a:ea typeface="Inter"/>
                <a:cs typeface="Inter"/>
                <a:sym typeface="Inter"/>
              </a:rPr>
              <a:t>b.            I am a: Employee/Participant</a:t>
            </a:r>
            <a:endParaRPr i="1">
              <a:solidFill>
                <a:schemeClr val="dk1"/>
              </a:solidFill>
              <a:latin typeface="Inter"/>
              <a:ea typeface="Inter"/>
              <a:cs typeface="Inter"/>
              <a:sym typeface="Inter"/>
            </a:endParaRPr>
          </a:p>
          <a:p>
            <a:pPr marL="457200" lvl="0" indent="-298450" algn="l" rtl="0">
              <a:lnSpc>
                <a:spcPct val="115000"/>
              </a:lnSpc>
              <a:spcBef>
                <a:spcPts val="120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Select “</a:t>
            </a:r>
            <a:r>
              <a:rPr lang="en" i="1">
                <a:solidFill>
                  <a:schemeClr val="hlink"/>
                </a:solidFill>
                <a:uFill>
                  <a:noFill/>
                </a:uFill>
                <a:latin typeface="Inter"/>
                <a:ea typeface="Inter"/>
                <a:cs typeface="Inter"/>
                <a:sym typeface="Inter"/>
                <a:hlinkClick r:id="rId4"/>
              </a:rPr>
              <a:t>WEX Benefits Support Center</a:t>
            </a:r>
            <a:r>
              <a:rPr lang="en" i="1">
                <a:solidFill>
                  <a:schemeClr val="dk1"/>
                </a:solidFill>
                <a:latin typeface="Inter"/>
                <a:ea typeface="Inter"/>
                <a:cs typeface="Inter"/>
                <a:sym typeface="Inter"/>
              </a:rPr>
              <a:t>”.</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Complete the form.</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A successful submission message will appear indicating that we'll be in touch.</a:t>
            </a:r>
            <a:endParaRPr i="1">
              <a:solidFill>
                <a:schemeClr val="dk1"/>
              </a:solidFill>
              <a:latin typeface="Inter"/>
              <a:ea typeface="Inter"/>
              <a:cs typeface="Inter"/>
              <a:sym typeface="Inter"/>
            </a:endParaRPr>
          </a:p>
          <a:p>
            <a:pPr marL="457200" lvl="0" indent="-298450" algn="l" rtl="0">
              <a:lnSpc>
                <a:spcPct val="115000"/>
              </a:lnSpc>
              <a:spcBef>
                <a:spcPts val="0"/>
              </a:spcBef>
              <a:spcAft>
                <a:spcPts val="0"/>
              </a:spcAft>
              <a:buClr>
                <a:schemeClr val="dk1"/>
              </a:buClr>
              <a:buSzPts val="1100"/>
              <a:buFont typeface="Inter"/>
              <a:buAutoNum type="arabicPeriod" startAt="3"/>
            </a:pPr>
            <a:r>
              <a:rPr lang="en" i="1">
                <a:solidFill>
                  <a:schemeClr val="dk1"/>
                </a:solidFill>
                <a:latin typeface="Inter"/>
                <a:ea typeface="Inter"/>
                <a:cs typeface="Inter"/>
                <a:sym typeface="Inter"/>
              </a:rPr>
              <a:t>The employee/participant will receive an email response with additional details or resolution to their inquiry.</a:t>
            </a:r>
            <a:endParaRPr>
              <a:solidFill>
                <a:schemeClr val="dk1"/>
              </a:solidFill>
              <a:latin typeface="Inter"/>
              <a:ea typeface="Inter"/>
              <a:cs typeface="Inter"/>
              <a:sym typeface="Inter"/>
            </a:endParaRPr>
          </a:p>
          <a:p>
            <a:pPr marL="0" lvl="0" indent="0" algn="l" rtl="0">
              <a:spcBef>
                <a:spcPts val="1200"/>
              </a:spcBef>
              <a:spcAft>
                <a:spcPts val="0"/>
              </a:spcAft>
              <a:buNone/>
            </a:pPr>
            <a:r>
              <a:rPr lang="en" i="1">
                <a:solidFill>
                  <a:schemeClr val="dk1"/>
                </a:solidFill>
                <a:latin typeface="Inter"/>
                <a:ea typeface="Inter"/>
                <a:cs typeface="Inter"/>
                <a:sym typeface="Inter"/>
              </a:rPr>
              <a:t>Form URL: </a:t>
            </a:r>
            <a:r>
              <a:rPr lang="en" i="1" u="sng">
                <a:solidFill>
                  <a:schemeClr val="hlink"/>
                </a:solidFill>
                <a:latin typeface="Inter"/>
                <a:ea typeface="Inter"/>
                <a:cs typeface="Inter"/>
                <a:sym typeface="Inter"/>
                <a:hlinkClick r:id="rId5"/>
              </a:rPr>
              <a:t>https://wexhealthinc.my.site.com/WEXbenefitscontactus/s/</a:t>
            </a:r>
            <a:endParaRPr>
              <a:latin typeface="Inter"/>
              <a:ea typeface="Inter"/>
              <a:cs typeface="Inter"/>
              <a:sym typeface="Inte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3"/>
        <p:cNvGrpSpPr/>
        <p:nvPr/>
      </p:nvGrpSpPr>
      <p:grpSpPr>
        <a:xfrm>
          <a:off x="0" y="0"/>
          <a:ext cx="0" cy="0"/>
          <a:chOff x="0" y="0"/>
          <a:chExt cx="0" cy="0"/>
        </a:xfrm>
      </p:grpSpPr>
      <p:sp>
        <p:nvSpPr>
          <p:cNvPr id="3354" name="Google Shape;3354;g3d44413d25b_1_224: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3355" name="Google Shape;3355;g3d44413d25b_1_224:notes"/>
          <p:cNvSpPr>
            <a:spLocks noGrp="1" noRot="1" noChangeAspect="1"/>
          </p:cNvSpPr>
          <p:nvPr>
            <p:ph type="sldImg" idx="2"/>
          </p:nvPr>
        </p:nvSpPr>
        <p:spPr>
          <a:xfrm>
            <a:off x="686157" y="1143000"/>
            <a:ext cx="5485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27.png"/><Relationship Id="rId4" Type="http://schemas.openxmlformats.org/officeDocument/2006/relationships/image" Target="../media/image26.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image" Target="../media/image20.png"/><Relationship Id="rId16" Type="http://schemas.openxmlformats.org/officeDocument/2006/relationships/image" Target="../media/image44.png"/><Relationship Id="rId1" Type="http://schemas.openxmlformats.org/officeDocument/2006/relationships/slideMaster" Target="../slideMasters/slideMaster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19" Type="http://schemas.openxmlformats.org/officeDocument/2006/relationships/image" Target="../media/image47.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50.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56.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7.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0.jp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3.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63.png"/></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27.png"/><Relationship Id="rId4" Type="http://schemas.openxmlformats.org/officeDocument/2006/relationships/image" Target="../media/image26.png"/></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Master" Target="../slideMasters/slideMaster3.xml"/><Relationship Id="rId5" Type="http://schemas.openxmlformats.org/officeDocument/2006/relationships/image" Target="../media/image69.png"/><Relationship Id="rId4" Type="http://schemas.openxmlformats.org/officeDocument/2006/relationships/image" Target="../media/image68.png"/></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29.jpg"/><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30.png"/></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18" Type="http://schemas.openxmlformats.org/officeDocument/2006/relationships/image" Target="../media/image46.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png"/><Relationship Id="rId2" Type="http://schemas.openxmlformats.org/officeDocument/2006/relationships/image" Target="../media/image20.png"/><Relationship Id="rId16" Type="http://schemas.openxmlformats.org/officeDocument/2006/relationships/image" Target="../media/image44.png"/><Relationship Id="rId1" Type="http://schemas.openxmlformats.org/officeDocument/2006/relationships/slideMaster" Target="../slideMasters/slideMaster3.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19" Type="http://schemas.openxmlformats.org/officeDocument/2006/relationships/image" Target="../media/image47.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72.jpg"/></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50.pn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56.png"/></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7.png"/><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8.png"/><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b="1">
                <a:solidFill>
                  <a:schemeClr val="lt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59" name="Google Shape;59;p14"/>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60" name="Google Shape;60;p14"/>
          <p:cNvGrpSpPr/>
          <p:nvPr/>
        </p:nvGrpSpPr>
        <p:grpSpPr>
          <a:xfrm>
            <a:off x="7848585" y="4616745"/>
            <a:ext cx="948486" cy="279733"/>
            <a:chOff x="20929561" y="12311319"/>
            <a:chExt cx="2529297" cy="745954"/>
          </a:xfrm>
        </p:grpSpPr>
        <p:grpSp>
          <p:nvGrpSpPr>
            <p:cNvPr id="61" name="Google Shape;61;p14"/>
            <p:cNvGrpSpPr/>
            <p:nvPr/>
          </p:nvGrpSpPr>
          <p:grpSpPr>
            <a:xfrm>
              <a:off x="20929561" y="12311319"/>
              <a:ext cx="2433857" cy="745954"/>
              <a:chOff x="20929561" y="12311319"/>
              <a:chExt cx="2433857" cy="745954"/>
            </a:xfrm>
          </p:grpSpPr>
          <p:sp>
            <p:nvSpPr>
              <p:cNvPr id="62" name="Google Shape;62;p1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63" name="Google Shape;63;p1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64" name="Google Shape;64;p14"/>
              <p:cNvGrpSpPr/>
              <p:nvPr/>
            </p:nvGrpSpPr>
            <p:grpSpPr>
              <a:xfrm>
                <a:off x="22582537" y="12311321"/>
                <a:ext cx="780881" cy="745730"/>
                <a:chOff x="22582537" y="12311321"/>
                <a:chExt cx="780881" cy="745730"/>
              </a:xfrm>
            </p:grpSpPr>
            <p:grpSp>
              <p:nvGrpSpPr>
                <p:cNvPr id="65" name="Google Shape;65;p14"/>
                <p:cNvGrpSpPr/>
                <p:nvPr/>
              </p:nvGrpSpPr>
              <p:grpSpPr>
                <a:xfrm>
                  <a:off x="22582537" y="12311321"/>
                  <a:ext cx="780881" cy="745730"/>
                  <a:chOff x="22582537" y="12311321"/>
                  <a:chExt cx="780881" cy="745730"/>
                </a:xfrm>
              </p:grpSpPr>
              <p:sp>
                <p:nvSpPr>
                  <p:cNvPr id="66" name="Google Shape;66;p1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67" name="Google Shape;67;p1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68" name="Google Shape;68;p1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69" name="Google Shape;69;p1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50"/>
              <a:buFont typeface="Poppins SemiBold"/>
              <a:buNone/>
              <a:defRPr sz="46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72" name="Google Shape;72;p15"/>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73" name="Google Shape;73;p15"/>
          <p:cNvGrpSpPr/>
          <p:nvPr/>
        </p:nvGrpSpPr>
        <p:grpSpPr>
          <a:xfrm>
            <a:off x="7848585" y="4616745"/>
            <a:ext cx="948486" cy="279733"/>
            <a:chOff x="20929561" y="12311319"/>
            <a:chExt cx="2529297" cy="745954"/>
          </a:xfrm>
        </p:grpSpPr>
        <p:grpSp>
          <p:nvGrpSpPr>
            <p:cNvPr id="74" name="Google Shape;74;p15"/>
            <p:cNvGrpSpPr/>
            <p:nvPr/>
          </p:nvGrpSpPr>
          <p:grpSpPr>
            <a:xfrm>
              <a:off x="20929561" y="12311319"/>
              <a:ext cx="2433857" cy="745954"/>
              <a:chOff x="20929561" y="12311319"/>
              <a:chExt cx="2433857" cy="745954"/>
            </a:xfrm>
          </p:grpSpPr>
          <p:sp>
            <p:nvSpPr>
              <p:cNvPr id="75" name="Google Shape;75;p1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76" name="Google Shape;76;p1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77" name="Google Shape;77;p15"/>
              <p:cNvGrpSpPr/>
              <p:nvPr/>
            </p:nvGrpSpPr>
            <p:grpSpPr>
              <a:xfrm>
                <a:off x="22582537" y="12311321"/>
                <a:ext cx="780881" cy="745730"/>
                <a:chOff x="22582537" y="12311321"/>
                <a:chExt cx="780881" cy="745730"/>
              </a:xfrm>
            </p:grpSpPr>
            <p:grpSp>
              <p:nvGrpSpPr>
                <p:cNvPr id="78" name="Google Shape;78;p15"/>
                <p:cNvGrpSpPr/>
                <p:nvPr/>
              </p:nvGrpSpPr>
              <p:grpSpPr>
                <a:xfrm>
                  <a:off x="22582537" y="12311321"/>
                  <a:ext cx="780881" cy="745730"/>
                  <a:chOff x="22582537" y="12311321"/>
                  <a:chExt cx="780881" cy="745730"/>
                </a:xfrm>
              </p:grpSpPr>
              <p:sp>
                <p:nvSpPr>
                  <p:cNvPr id="79" name="Google Shape;79;p1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80" name="Google Shape;80;p1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81" name="Google Shape;81;p1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82" name="Google Shape;82;p1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50"/>
              <a:buFont typeface="Poppins"/>
              <a:buNone/>
              <a:defRPr sz="46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85" name="Google Shape;85;p16"/>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552"/>
              <a:buNone/>
              <a:defRPr sz="1725"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86" name="Google Shape;86;p16"/>
          <p:cNvGrpSpPr/>
          <p:nvPr/>
        </p:nvGrpSpPr>
        <p:grpSpPr>
          <a:xfrm>
            <a:off x="7848585" y="4616745"/>
            <a:ext cx="948486" cy="279733"/>
            <a:chOff x="20929561" y="12311319"/>
            <a:chExt cx="2529297" cy="745954"/>
          </a:xfrm>
        </p:grpSpPr>
        <p:grpSp>
          <p:nvGrpSpPr>
            <p:cNvPr id="87" name="Google Shape;87;p16"/>
            <p:cNvGrpSpPr/>
            <p:nvPr/>
          </p:nvGrpSpPr>
          <p:grpSpPr>
            <a:xfrm>
              <a:off x="20929561" y="12311319"/>
              <a:ext cx="2433857" cy="745954"/>
              <a:chOff x="20929561" y="12311319"/>
              <a:chExt cx="2433857" cy="745954"/>
            </a:xfrm>
          </p:grpSpPr>
          <p:sp>
            <p:nvSpPr>
              <p:cNvPr id="88" name="Google Shape;88;p1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89" name="Google Shape;89;p1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90" name="Google Shape;90;p16"/>
              <p:cNvGrpSpPr/>
              <p:nvPr/>
            </p:nvGrpSpPr>
            <p:grpSpPr>
              <a:xfrm>
                <a:off x="22582537" y="12311321"/>
                <a:ext cx="780881" cy="745730"/>
                <a:chOff x="22582537" y="12311321"/>
                <a:chExt cx="780881" cy="745730"/>
              </a:xfrm>
            </p:grpSpPr>
            <p:grpSp>
              <p:nvGrpSpPr>
                <p:cNvPr id="91" name="Google Shape;91;p16"/>
                <p:cNvGrpSpPr/>
                <p:nvPr/>
              </p:nvGrpSpPr>
              <p:grpSpPr>
                <a:xfrm>
                  <a:off x="22582537" y="12311321"/>
                  <a:ext cx="780881" cy="745730"/>
                  <a:chOff x="22582537" y="12311321"/>
                  <a:chExt cx="780881" cy="745730"/>
                </a:xfrm>
              </p:grpSpPr>
              <p:sp>
                <p:nvSpPr>
                  <p:cNvPr id="92" name="Google Shape;92;p1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93" name="Google Shape;93;p1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94" name="Google Shape;94;p1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95" name="Google Shape;95;p1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96"/>
        <p:cNvGrpSpPr/>
        <p:nvPr/>
      </p:nvGrpSpPr>
      <p:grpSpPr>
        <a:xfrm>
          <a:off x="0" y="0"/>
          <a:ext cx="0" cy="0"/>
          <a:chOff x="0" y="0"/>
          <a:chExt cx="0" cy="0"/>
        </a:xfrm>
      </p:grpSpPr>
      <p:sp>
        <p:nvSpPr>
          <p:cNvPr id="97" name="Google Shape;97;p17"/>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98" name="Google Shape;98;p17"/>
          <p:cNvSpPr>
            <a:spLocks noGrp="1"/>
          </p:cNvSpPr>
          <p:nvPr>
            <p:ph type="pic" idx="2"/>
          </p:nvPr>
        </p:nvSpPr>
        <p:spPr>
          <a:xfrm>
            <a:off x="4899403" y="439313"/>
            <a:ext cx="3857100" cy="4264800"/>
          </a:xfrm>
          <a:prstGeom prst="roundRect">
            <a:avLst>
              <a:gd name="adj" fmla="val 3145"/>
            </a:avLst>
          </a:prstGeom>
          <a:noFill/>
          <a:ln>
            <a:noFill/>
          </a:ln>
        </p:spPr>
      </p:sp>
      <p:sp>
        <p:nvSpPr>
          <p:cNvPr id="99" name="Google Shape;99;p17"/>
          <p:cNvSpPr>
            <a:spLocks noGrp="1"/>
          </p:cNvSpPr>
          <p:nvPr>
            <p:ph type="pic" idx="3"/>
          </p:nvPr>
        </p:nvSpPr>
        <p:spPr>
          <a:xfrm>
            <a:off x="1991065" y="636560"/>
            <a:ext cx="1566000" cy="339600"/>
          </a:xfrm>
          <a:prstGeom prst="rect">
            <a:avLst/>
          </a:prstGeom>
          <a:solidFill>
            <a:schemeClr val="lt1"/>
          </a:solidFill>
          <a:ln>
            <a:noFill/>
          </a:ln>
        </p:spPr>
      </p:sp>
      <p:sp>
        <p:nvSpPr>
          <p:cNvPr id="100" name="Google Shape;100;p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01" name="Google Shape;101;p17"/>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02" name="Google Shape;102;p17"/>
          <p:cNvGrpSpPr/>
          <p:nvPr/>
        </p:nvGrpSpPr>
        <p:grpSpPr>
          <a:xfrm>
            <a:off x="645294" y="661955"/>
            <a:ext cx="1204506" cy="283739"/>
            <a:chOff x="1720785" y="1765213"/>
            <a:chExt cx="3212015" cy="756636"/>
          </a:xfrm>
        </p:grpSpPr>
        <p:grpSp>
          <p:nvGrpSpPr>
            <p:cNvPr id="103" name="Google Shape;103;p17"/>
            <p:cNvGrpSpPr/>
            <p:nvPr/>
          </p:nvGrpSpPr>
          <p:grpSpPr>
            <a:xfrm>
              <a:off x="1720785" y="1765213"/>
              <a:ext cx="2468571" cy="756636"/>
              <a:chOff x="1720785" y="1765213"/>
              <a:chExt cx="2468571" cy="756636"/>
            </a:xfrm>
          </p:grpSpPr>
          <p:sp>
            <p:nvSpPr>
              <p:cNvPr id="104" name="Google Shape;104;p17"/>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05" name="Google Shape;105;p17"/>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06" name="Google Shape;106;p17"/>
              <p:cNvGrpSpPr/>
              <p:nvPr/>
            </p:nvGrpSpPr>
            <p:grpSpPr>
              <a:xfrm>
                <a:off x="3397356" y="1765216"/>
                <a:ext cx="792000" cy="756633"/>
                <a:chOff x="3397356" y="1765216"/>
                <a:chExt cx="792000" cy="756633"/>
              </a:xfrm>
            </p:grpSpPr>
            <p:grpSp>
              <p:nvGrpSpPr>
                <p:cNvPr id="107" name="Google Shape;107;p17"/>
                <p:cNvGrpSpPr/>
                <p:nvPr/>
              </p:nvGrpSpPr>
              <p:grpSpPr>
                <a:xfrm>
                  <a:off x="3397356" y="1765216"/>
                  <a:ext cx="792000" cy="756633"/>
                  <a:chOff x="3397356" y="1765216"/>
                  <a:chExt cx="792000" cy="756633"/>
                </a:xfrm>
              </p:grpSpPr>
              <p:sp>
                <p:nvSpPr>
                  <p:cNvPr id="108" name="Google Shape;108;p17"/>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09" name="Google Shape;109;p17"/>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10" name="Google Shape;110;p17"/>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11" name="Google Shape;111;p17"/>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12" name="Google Shape;112;p17"/>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13"/>
        <p:cNvGrpSpPr/>
        <p:nvPr/>
      </p:nvGrpSpPr>
      <p:grpSpPr>
        <a:xfrm>
          <a:off x="0" y="0"/>
          <a:ext cx="0" cy="0"/>
          <a:chOff x="0" y="0"/>
          <a:chExt cx="0" cy="0"/>
        </a:xfrm>
      </p:grpSpPr>
      <p:grpSp>
        <p:nvGrpSpPr>
          <p:cNvPr id="114" name="Google Shape;114;p18"/>
          <p:cNvGrpSpPr/>
          <p:nvPr/>
        </p:nvGrpSpPr>
        <p:grpSpPr>
          <a:xfrm>
            <a:off x="645294" y="661955"/>
            <a:ext cx="962007" cy="283739"/>
            <a:chOff x="1720785" y="1765213"/>
            <a:chExt cx="2565353" cy="756636"/>
          </a:xfrm>
        </p:grpSpPr>
        <p:grpSp>
          <p:nvGrpSpPr>
            <p:cNvPr id="115" name="Google Shape;115;p18"/>
            <p:cNvGrpSpPr/>
            <p:nvPr/>
          </p:nvGrpSpPr>
          <p:grpSpPr>
            <a:xfrm>
              <a:off x="1720785" y="1765213"/>
              <a:ext cx="2468571" cy="756636"/>
              <a:chOff x="1720785" y="1765213"/>
              <a:chExt cx="2468571" cy="756636"/>
            </a:xfrm>
          </p:grpSpPr>
          <p:sp>
            <p:nvSpPr>
              <p:cNvPr id="116" name="Google Shape;116;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17" name="Google Shape;117;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18" name="Google Shape;118;p18"/>
              <p:cNvGrpSpPr/>
              <p:nvPr/>
            </p:nvGrpSpPr>
            <p:grpSpPr>
              <a:xfrm>
                <a:off x="3397356" y="1765216"/>
                <a:ext cx="792000" cy="756633"/>
                <a:chOff x="3397356" y="1765216"/>
                <a:chExt cx="792000" cy="756633"/>
              </a:xfrm>
            </p:grpSpPr>
            <p:grpSp>
              <p:nvGrpSpPr>
                <p:cNvPr id="119" name="Google Shape;119;p18"/>
                <p:cNvGrpSpPr/>
                <p:nvPr/>
              </p:nvGrpSpPr>
              <p:grpSpPr>
                <a:xfrm>
                  <a:off x="3397356" y="1765216"/>
                  <a:ext cx="792000" cy="756633"/>
                  <a:chOff x="3397356" y="1765216"/>
                  <a:chExt cx="792000" cy="756633"/>
                </a:xfrm>
              </p:grpSpPr>
              <p:sp>
                <p:nvSpPr>
                  <p:cNvPr id="120" name="Google Shape;120;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21" name="Google Shape;121;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22" name="Google Shape;122;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23" name="Google Shape;123;p18"/>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24" name="Google Shape;124;p18"/>
          <p:cNvSpPr/>
          <p:nvPr/>
        </p:nvSpPr>
        <p:spPr>
          <a:xfrm>
            <a:off x="1761902" y="72453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25" name="Google Shape;125;p18"/>
          <p:cNvSpPr/>
          <p:nvPr/>
        </p:nvSpPr>
        <p:spPr>
          <a:xfrm rot="5400000">
            <a:off x="1761959" y="724455"/>
            <a:ext cx="123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26" name="Google Shape;126;p18"/>
          <p:cNvGrpSpPr/>
          <p:nvPr/>
        </p:nvGrpSpPr>
        <p:grpSpPr>
          <a:xfrm>
            <a:off x="645294" y="661955"/>
            <a:ext cx="1204506" cy="283739"/>
            <a:chOff x="1720785" y="1765213"/>
            <a:chExt cx="3212015" cy="756636"/>
          </a:xfrm>
        </p:grpSpPr>
        <p:grpSp>
          <p:nvGrpSpPr>
            <p:cNvPr id="127" name="Google Shape;127;p18"/>
            <p:cNvGrpSpPr/>
            <p:nvPr/>
          </p:nvGrpSpPr>
          <p:grpSpPr>
            <a:xfrm>
              <a:off x="1720785" y="1765213"/>
              <a:ext cx="2468571" cy="756636"/>
              <a:chOff x="1720785" y="1765213"/>
              <a:chExt cx="2468571" cy="756636"/>
            </a:xfrm>
          </p:grpSpPr>
          <p:sp>
            <p:nvSpPr>
              <p:cNvPr id="128" name="Google Shape;128;p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29" name="Google Shape;129;p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30" name="Google Shape;130;p18"/>
              <p:cNvGrpSpPr/>
              <p:nvPr/>
            </p:nvGrpSpPr>
            <p:grpSpPr>
              <a:xfrm>
                <a:off x="3397356" y="1765216"/>
                <a:ext cx="792000" cy="756633"/>
                <a:chOff x="3397356" y="1765216"/>
                <a:chExt cx="792000" cy="756633"/>
              </a:xfrm>
            </p:grpSpPr>
            <p:grpSp>
              <p:nvGrpSpPr>
                <p:cNvPr id="131" name="Google Shape;131;p18"/>
                <p:cNvGrpSpPr/>
                <p:nvPr/>
              </p:nvGrpSpPr>
              <p:grpSpPr>
                <a:xfrm>
                  <a:off x="3397356" y="1765216"/>
                  <a:ext cx="792000" cy="756633"/>
                  <a:chOff x="3397356" y="1765216"/>
                  <a:chExt cx="792000" cy="756633"/>
                </a:xfrm>
              </p:grpSpPr>
              <p:sp>
                <p:nvSpPr>
                  <p:cNvPr id="132" name="Google Shape;132;p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33" name="Google Shape;133;p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34" name="Google Shape;134;p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35" name="Google Shape;135;p18"/>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36" name="Google Shape;136;p18"/>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37" name="Google Shape;137;p18"/>
          <p:cNvSpPr>
            <a:spLocks noGrp="1"/>
          </p:cNvSpPr>
          <p:nvPr>
            <p:ph type="pic" idx="2"/>
          </p:nvPr>
        </p:nvSpPr>
        <p:spPr>
          <a:xfrm>
            <a:off x="1991065" y="636560"/>
            <a:ext cx="1566000" cy="339600"/>
          </a:xfrm>
          <a:prstGeom prst="rect">
            <a:avLst/>
          </a:prstGeom>
          <a:solidFill>
            <a:schemeClr val="lt1"/>
          </a:solidFill>
          <a:ln>
            <a:noFill/>
          </a:ln>
        </p:spPr>
      </p:sp>
      <p:sp>
        <p:nvSpPr>
          <p:cNvPr id="138" name="Google Shape;138;p18"/>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39" name="Google Shape;139;p18"/>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40" name="Google Shape;140;p18"/>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41"/>
        <p:cNvGrpSpPr/>
        <p:nvPr/>
      </p:nvGrpSpPr>
      <p:grpSpPr>
        <a:xfrm>
          <a:off x="0" y="0"/>
          <a:ext cx="0" cy="0"/>
          <a:chOff x="0" y="0"/>
          <a:chExt cx="0" cy="0"/>
        </a:xfrm>
      </p:grpSpPr>
      <p:sp>
        <p:nvSpPr>
          <p:cNvPr id="142" name="Google Shape;142;p19"/>
          <p:cNvSpPr/>
          <p:nvPr/>
        </p:nvSpPr>
        <p:spPr>
          <a:xfrm>
            <a:off x="1761902" y="72453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43" name="Google Shape;143;p19"/>
          <p:cNvSpPr/>
          <p:nvPr/>
        </p:nvSpPr>
        <p:spPr>
          <a:xfrm rot="5400000">
            <a:off x="1761959" y="724455"/>
            <a:ext cx="123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44" name="Google Shape;144;p19"/>
          <p:cNvSpPr>
            <a:spLocks noGrp="1"/>
          </p:cNvSpPr>
          <p:nvPr>
            <p:ph type="pic" idx="2"/>
          </p:nvPr>
        </p:nvSpPr>
        <p:spPr>
          <a:xfrm>
            <a:off x="1991065" y="636560"/>
            <a:ext cx="1566000" cy="339600"/>
          </a:xfrm>
          <a:prstGeom prst="rect">
            <a:avLst/>
          </a:prstGeom>
          <a:solidFill>
            <a:schemeClr val="lt2"/>
          </a:solidFill>
          <a:ln>
            <a:noFill/>
          </a:ln>
        </p:spPr>
      </p:sp>
      <p:sp>
        <p:nvSpPr>
          <p:cNvPr id="145" name="Google Shape;145;p19"/>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46" name="Google Shape;146;p19"/>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47" name="Google Shape;147;p19"/>
          <p:cNvSpPr>
            <a:spLocks noGrp="1"/>
          </p:cNvSpPr>
          <p:nvPr>
            <p:ph type="pic" idx="3"/>
          </p:nvPr>
        </p:nvSpPr>
        <p:spPr>
          <a:xfrm>
            <a:off x="4899403" y="439313"/>
            <a:ext cx="3857100" cy="4264800"/>
          </a:xfrm>
          <a:prstGeom prst="roundRect">
            <a:avLst>
              <a:gd name="adj" fmla="val 3145"/>
            </a:avLst>
          </a:prstGeom>
          <a:noFill/>
          <a:ln>
            <a:noFill/>
          </a:ln>
        </p:spPr>
      </p:sp>
      <p:pic>
        <p:nvPicPr>
          <p:cNvPr id="148" name="Google Shape;148;p19"/>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49"/>
        <p:cNvGrpSpPr/>
        <p:nvPr/>
      </p:nvGrpSpPr>
      <p:grpSpPr>
        <a:xfrm>
          <a:off x="0" y="0"/>
          <a:ext cx="0" cy="0"/>
          <a:chOff x="0" y="0"/>
          <a:chExt cx="0" cy="0"/>
        </a:xfrm>
      </p:grpSpPr>
      <p:sp>
        <p:nvSpPr>
          <p:cNvPr id="150" name="Google Shape;150;p20"/>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51" name="Google Shape;151;p20"/>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52" name="Google Shape;152;p20"/>
          <p:cNvSpPr>
            <a:spLocks noGrp="1"/>
          </p:cNvSpPr>
          <p:nvPr>
            <p:ph type="pic" idx="2"/>
          </p:nvPr>
        </p:nvSpPr>
        <p:spPr>
          <a:xfrm>
            <a:off x="1991065" y="636560"/>
            <a:ext cx="1566000" cy="339600"/>
          </a:xfrm>
          <a:prstGeom prst="rect">
            <a:avLst/>
          </a:prstGeom>
          <a:solidFill>
            <a:schemeClr val="lt2"/>
          </a:solidFill>
          <a:ln>
            <a:noFill/>
          </a:ln>
        </p:spPr>
      </p:sp>
      <p:sp>
        <p:nvSpPr>
          <p:cNvPr id="153" name="Google Shape;153;p20"/>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862"/>
              <a:buFont typeface="Poppins"/>
              <a:buNone/>
              <a:defRPr sz="3862" b="1">
                <a:latin typeface="Poppins"/>
                <a:ea typeface="Poppins"/>
                <a:cs typeface="Poppins"/>
                <a:sym typeface="Poppins"/>
              </a:defRPr>
            </a:lvl1pPr>
            <a:lvl2pPr lvl="1">
              <a:spcBef>
                <a:spcPts val="0"/>
              </a:spcBef>
              <a:spcAft>
                <a:spcPts val="0"/>
              </a:spcAft>
              <a:buClr>
                <a:schemeClr val="dk1"/>
              </a:buClr>
              <a:buSzPts val="525"/>
              <a:buNone/>
              <a:defRPr sz="675">
                <a:solidFill>
                  <a:schemeClr val="dk1"/>
                </a:solidFill>
              </a:defRPr>
            </a:lvl2pPr>
            <a:lvl3pPr lvl="2">
              <a:spcBef>
                <a:spcPts val="0"/>
              </a:spcBef>
              <a:spcAft>
                <a:spcPts val="0"/>
              </a:spcAft>
              <a:buClr>
                <a:schemeClr val="dk1"/>
              </a:buClr>
              <a:buSzPts val="525"/>
              <a:buNone/>
              <a:defRPr sz="675">
                <a:solidFill>
                  <a:schemeClr val="dk1"/>
                </a:solidFill>
              </a:defRPr>
            </a:lvl3pPr>
            <a:lvl4pPr lvl="3">
              <a:spcBef>
                <a:spcPts val="0"/>
              </a:spcBef>
              <a:spcAft>
                <a:spcPts val="0"/>
              </a:spcAft>
              <a:buClr>
                <a:schemeClr val="dk1"/>
              </a:buClr>
              <a:buSzPts val="525"/>
              <a:buNone/>
              <a:defRPr sz="675">
                <a:solidFill>
                  <a:schemeClr val="dk1"/>
                </a:solidFill>
              </a:defRPr>
            </a:lvl4pPr>
            <a:lvl5pPr lvl="4">
              <a:spcBef>
                <a:spcPts val="0"/>
              </a:spcBef>
              <a:spcAft>
                <a:spcPts val="0"/>
              </a:spcAft>
              <a:buClr>
                <a:schemeClr val="dk1"/>
              </a:buClr>
              <a:buSzPts val="525"/>
              <a:buNone/>
              <a:defRPr sz="675">
                <a:solidFill>
                  <a:schemeClr val="dk1"/>
                </a:solidFill>
              </a:defRPr>
            </a:lvl5pPr>
            <a:lvl6pPr lvl="5">
              <a:spcBef>
                <a:spcPts val="0"/>
              </a:spcBef>
              <a:spcAft>
                <a:spcPts val="0"/>
              </a:spcAft>
              <a:buClr>
                <a:schemeClr val="dk1"/>
              </a:buClr>
              <a:buSzPts val="525"/>
              <a:buNone/>
              <a:defRPr sz="675">
                <a:solidFill>
                  <a:schemeClr val="dk1"/>
                </a:solidFill>
              </a:defRPr>
            </a:lvl6pPr>
            <a:lvl7pPr lvl="6">
              <a:spcBef>
                <a:spcPts val="0"/>
              </a:spcBef>
              <a:spcAft>
                <a:spcPts val="0"/>
              </a:spcAft>
              <a:buClr>
                <a:schemeClr val="dk1"/>
              </a:buClr>
              <a:buSzPts val="525"/>
              <a:buNone/>
              <a:defRPr sz="675">
                <a:solidFill>
                  <a:schemeClr val="dk1"/>
                </a:solidFill>
              </a:defRPr>
            </a:lvl7pPr>
            <a:lvl8pPr lvl="7">
              <a:spcBef>
                <a:spcPts val="0"/>
              </a:spcBef>
              <a:spcAft>
                <a:spcPts val="0"/>
              </a:spcAft>
              <a:buClr>
                <a:schemeClr val="dk1"/>
              </a:buClr>
              <a:buSzPts val="525"/>
              <a:buNone/>
              <a:defRPr sz="675">
                <a:solidFill>
                  <a:schemeClr val="dk1"/>
                </a:solidFill>
              </a:defRPr>
            </a:lvl8pPr>
            <a:lvl9pPr lvl="8">
              <a:spcBef>
                <a:spcPts val="0"/>
              </a:spcBef>
              <a:spcAft>
                <a:spcPts val="0"/>
              </a:spcAft>
              <a:buClr>
                <a:schemeClr val="dk1"/>
              </a:buClr>
              <a:buSzPts val="525"/>
              <a:buNone/>
              <a:defRPr sz="675">
                <a:solidFill>
                  <a:schemeClr val="dk1"/>
                </a:solidFill>
              </a:defRPr>
            </a:lvl9pPr>
          </a:lstStyle>
          <a:p>
            <a:endParaRPr/>
          </a:p>
        </p:txBody>
      </p:sp>
      <p:sp>
        <p:nvSpPr>
          <p:cNvPr id="154" name="Google Shape;154;p20"/>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2"/>
              </a:buClr>
              <a:buSzPts val="1316"/>
              <a:buNone/>
              <a:defRPr sz="1462" b="1">
                <a:solidFill>
                  <a:schemeClr val="dk2"/>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2"/>
              </a:buClr>
              <a:buSzPts val="675"/>
              <a:buNone/>
              <a:defRPr sz="750">
                <a:solidFill>
                  <a:schemeClr val="dk2"/>
                </a:solidFill>
              </a:defRPr>
            </a:lvl2pPr>
            <a:lvl3pPr lvl="2" algn="ctr">
              <a:lnSpc>
                <a:spcPct val="95000"/>
              </a:lnSpc>
              <a:spcBef>
                <a:spcPts val="1350"/>
              </a:spcBef>
              <a:spcAft>
                <a:spcPts val="0"/>
              </a:spcAft>
              <a:buClr>
                <a:schemeClr val="dk2"/>
              </a:buClr>
              <a:buSzPts val="607"/>
              <a:buNone/>
              <a:defRPr sz="675">
                <a:solidFill>
                  <a:schemeClr val="dk2"/>
                </a:solidFill>
              </a:defRPr>
            </a:lvl3pPr>
            <a:lvl4pPr lvl="3" algn="ctr">
              <a:lnSpc>
                <a:spcPct val="95000"/>
              </a:lnSpc>
              <a:spcBef>
                <a:spcPts val="1350"/>
              </a:spcBef>
              <a:spcAft>
                <a:spcPts val="0"/>
              </a:spcAft>
              <a:buClr>
                <a:schemeClr val="dk2"/>
              </a:buClr>
              <a:buSzPts val="540"/>
              <a:buNone/>
              <a:defRPr sz="600">
                <a:solidFill>
                  <a:schemeClr val="dk2"/>
                </a:solidFill>
              </a:defRPr>
            </a:lvl4pPr>
            <a:lvl5pPr lvl="4" algn="ctr">
              <a:lnSpc>
                <a:spcPct val="95000"/>
              </a:lnSpc>
              <a:spcBef>
                <a:spcPts val="1350"/>
              </a:spcBef>
              <a:spcAft>
                <a:spcPts val="0"/>
              </a:spcAft>
              <a:buClr>
                <a:schemeClr val="dk2"/>
              </a:buClr>
              <a:buSzPts val="540"/>
              <a:buNone/>
              <a:defRPr sz="600">
                <a:solidFill>
                  <a:schemeClr val="dk2"/>
                </a:solidFill>
              </a:defRPr>
            </a:lvl5pPr>
            <a:lvl6pPr lvl="5" algn="ctr">
              <a:lnSpc>
                <a:spcPct val="90000"/>
              </a:lnSpc>
              <a:spcBef>
                <a:spcPts val="375"/>
              </a:spcBef>
              <a:spcAft>
                <a:spcPts val="0"/>
              </a:spcAft>
              <a:buClr>
                <a:schemeClr val="dk2"/>
              </a:buClr>
              <a:buSzPts val="600"/>
              <a:buNone/>
              <a:defRPr sz="600">
                <a:solidFill>
                  <a:schemeClr val="dk2"/>
                </a:solidFill>
              </a:defRPr>
            </a:lvl6pPr>
            <a:lvl7pPr lvl="6" algn="ctr">
              <a:lnSpc>
                <a:spcPct val="90000"/>
              </a:lnSpc>
              <a:spcBef>
                <a:spcPts val="375"/>
              </a:spcBef>
              <a:spcAft>
                <a:spcPts val="0"/>
              </a:spcAft>
              <a:buClr>
                <a:schemeClr val="dk2"/>
              </a:buClr>
              <a:buSzPts val="600"/>
              <a:buNone/>
              <a:defRPr sz="600">
                <a:solidFill>
                  <a:schemeClr val="dk2"/>
                </a:solidFill>
              </a:defRPr>
            </a:lvl7pPr>
            <a:lvl8pPr lvl="7" algn="ctr">
              <a:lnSpc>
                <a:spcPct val="90000"/>
              </a:lnSpc>
              <a:spcBef>
                <a:spcPts val="375"/>
              </a:spcBef>
              <a:spcAft>
                <a:spcPts val="0"/>
              </a:spcAft>
              <a:buClr>
                <a:schemeClr val="dk2"/>
              </a:buClr>
              <a:buSzPts val="600"/>
              <a:buNone/>
              <a:defRPr sz="600">
                <a:solidFill>
                  <a:schemeClr val="dk2"/>
                </a:solidFill>
              </a:defRPr>
            </a:lvl8pPr>
            <a:lvl9pPr lvl="8" algn="ctr">
              <a:lnSpc>
                <a:spcPct val="90000"/>
              </a:lnSpc>
              <a:spcBef>
                <a:spcPts val="375"/>
              </a:spcBef>
              <a:spcAft>
                <a:spcPts val="0"/>
              </a:spcAft>
              <a:buClr>
                <a:schemeClr val="dk2"/>
              </a:buClr>
              <a:buSzPts val="600"/>
              <a:buNone/>
              <a:defRPr sz="600">
                <a:solidFill>
                  <a:schemeClr val="dk2"/>
                </a:solidFill>
              </a:defRPr>
            </a:lvl9pPr>
          </a:lstStyle>
          <a:p>
            <a:endParaRPr/>
          </a:p>
        </p:txBody>
      </p:sp>
      <p:sp>
        <p:nvSpPr>
          <p:cNvPr id="155" name="Google Shape;155;p20"/>
          <p:cNvSpPr>
            <a:spLocks noGrp="1"/>
          </p:cNvSpPr>
          <p:nvPr>
            <p:ph type="pic" idx="3"/>
          </p:nvPr>
        </p:nvSpPr>
        <p:spPr>
          <a:xfrm>
            <a:off x="4899403" y="439313"/>
            <a:ext cx="3857100" cy="4264800"/>
          </a:xfrm>
          <a:prstGeom prst="roundRect">
            <a:avLst>
              <a:gd name="adj" fmla="val 3145"/>
            </a:avLst>
          </a:prstGeom>
          <a:noFill/>
          <a:ln>
            <a:noFill/>
          </a:ln>
        </p:spPr>
      </p:sp>
      <p:pic>
        <p:nvPicPr>
          <p:cNvPr id="156" name="Google Shape;156;p20"/>
          <p:cNvPicPr preferRelativeResize="0"/>
          <p:nvPr/>
        </p:nvPicPr>
        <p:blipFill rotWithShape="1">
          <a:blip r:embed="rId3">
            <a:alphaModFix/>
          </a:blip>
          <a:srcRect/>
          <a:stretch/>
        </p:blipFill>
        <p:spPr>
          <a:xfrm>
            <a:off x="645203" y="661959"/>
            <a:ext cx="951221" cy="283697"/>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57"/>
        <p:cNvGrpSpPr/>
        <p:nvPr/>
      </p:nvGrpSpPr>
      <p:grpSpPr>
        <a:xfrm>
          <a:off x="0" y="0"/>
          <a:ext cx="0" cy="0"/>
          <a:chOff x="0" y="0"/>
          <a:chExt cx="0" cy="0"/>
        </a:xfrm>
      </p:grpSpPr>
      <p:pic>
        <p:nvPicPr>
          <p:cNvPr id="158" name="Google Shape;158;p21"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59" name="Google Shape;159;p21"/>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60" name="Google Shape;160;p21"/>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61" name="Google Shape;161;p21"/>
          <p:cNvGrpSpPr/>
          <p:nvPr/>
        </p:nvGrpSpPr>
        <p:grpSpPr>
          <a:xfrm>
            <a:off x="7564573" y="4241698"/>
            <a:ext cx="948486" cy="279733"/>
            <a:chOff x="20929561" y="12311319"/>
            <a:chExt cx="2529297" cy="745954"/>
          </a:xfrm>
        </p:grpSpPr>
        <p:grpSp>
          <p:nvGrpSpPr>
            <p:cNvPr id="162" name="Google Shape;162;p21"/>
            <p:cNvGrpSpPr/>
            <p:nvPr/>
          </p:nvGrpSpPr>
          <p:grpSpPr>
            <a:xfrm>
              <a:off x="20929561" y="12311319"/>
              <a:ext cx="2433857" cy="745954"/>
              <a:chOff x="20929561" y="12311319"/>
              <a:chExt cx="2433857" cy="745954"/>
            </a:xfrm>
          </p:grpSpPr>
          <p:sp>
            <p:nvSpPr>
              <p:cNvPr id="163" name="Google Shape;163;p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64" name="Google Shape;164;p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65" name="Google Shape;165;p21"/>
              <p:cNvGrpSpPr/>
              <p:nvPr/>
            </p:nvGrpSpPr>
            <p:grpSpPr>
              <a:xfrm>
                <a:off x="22582537" y="12311321"/>
                <a:ext cx="780881" cy="745730"/>
                <a:chOff x="22582537" y="12311321"/>
                <a:chExt cx="780881" cy="745730"/>
              </a:xfrm>
            </p:grpSpPr>
            <p:grpSp>
              <p:nvGrpSpPr>
                <p:cNvPr id="166" name="Google Shape;166;p21"/>
                <p:cNvGrpSpPr/>
                <p:nvPr/>
              </p:nvGrpSpPr>
              <p:grpSpPr>
                <a:xfrm>
                  <a:off x="22582537" y="12311321"/>
                  <a:ext cx="780881" cy="745730"/>
                  <a:chOff x="22582537" y="12311321"/>
                  <a:chExt cx="780881" cy="745730"/>
                </a:xfrm>
              </p:grpSpPr>
              <p:sp>
                <p:nvSpPr>
                  <p:cNvPr id="167" name="Google Shape;167;p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68" name="Google Shape;168;p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69" name="Google Shape;169;p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70" name="Google Shape;170;p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71"/>
        <p:cNvGrpSpPr/>
        <p:nvPr/>
      </p:nvGrpSpPr>
      <p:grpSpPr>
        <a:xfrm>
          <a:off x="0" y="0"/>
          <a:ext cx="0" cy="0"/>
          <a:chOff x="0" y="0"/>
          <a:chExt cx="0" cy="0"/>
        </a:xfrm>
      </p:grpSpPr>
      <p:pic>
        <p:nvPicPr>
          <p:cNvPr id="172" name="Google Shape;172;p22"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173" name="Google Shape;173;p22"/>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74" name="Google Shape;174;p22"/>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75" name="Google Shape;175;p22"/>
          <p:cNvGrpSpPr/>
          <p:nvPr/>
        </p:nvGrpSpPr>
        <p:grpSpPr>
          <a:xfrm>
            <a:off x="7564573" y="4241698"/>
            <a:ext cx="948486" cy="279733"/>
            <a:chOff x="20929561" y="12311319"/>
            <a:chExt cx="2529297" cy="745954"/>
          </a:xfrm>
        </p:grpSpPr>
        <p:grpSp>
          <p:nvGrpSpPr>
            <p:cNvPr id="176" name="Google Shape;176;p22"/>
            <p:cNvGrpSpPr/>
            <p:nvPr/>
          </p:nvGrpSpPr>
          <p:grpSpPr>
            <a:xfrm>
              <a:off x="20929561" y="12311319"/>
              <a:ext cx="2433857" cy="745954"/>
              <a:chOff x="20929561" y="12311319"/>
              <a:chExt cx="2433857" cy="745954"/>
            </a:xfrm>
          </p:grpSpPr>
          <p:sp>
            <p:nvSpPr>
              <p:cNvPr id="177" name="Google Shape;177;p2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78" name="Google Shape;178;p2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79" name="Google Shape;179;p22"/>
              <p:cNvGrpSpPr/>
              <p:nvPr/>
            </p:nvGrpSpPr>
            <p:grpSpPr>
              <a:xfrm>
                <a:off x="22582537" y="12311321"/>
                <a:ext cx="780881" cy="745730"/>
                <a:chOff x="22582537" y="12311321"/>
                <a:chExt cx="780881" cy="745730"/>
              </a:xfrm>
            </p:grpSpPr>
            <p:grpSp>
              <p:nvGrpSpPr>
                <p:cNvPr id="180" name="Google Shape;180;p22"/>
                <p:cNvGrpSpPr/>
                <p:nvPr/>
              </p:nvGrpSpPr>
              <p:grpSpPr>
                <a:xfrm>
                  <a:off x="22582537" y="12311321"/>
                  <a:ext cx="780881" cy="745730"/>
                  <a:chOff x="22582537" y="12311321"/>
                  <a:chExt cx="780881" cy="745730"/>
                </a:xfrm>
              </p:grpSpPr>
              <p:sp>
                <p:nvSpPr>
                  <p:cNvPr id="181" name="Google Shape;181;p2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82" name="Google Shape;182;p2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83" name="Google Shape;183;p2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84" name="Google Shape;184;p2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85"/>
        <p:cNvGrpSpPr/>
        <p:nvPr/>
      </p:nvGrpSpPr>
      <p:grpSpPr>
        <a:xfrm>
          <a:off x="0" y="0"/>
          <a:ext cx="0" cy="0"/>
          <a:chOff x="0" y="0"/>
          <a:chExt cx="0" cy="0"/>
        </a:xfrm>
      </p:grpSpPr>
      <p:pic>
        <p:nvPicPr>
          <p:cNvPr id="186" name="Google Shape;186;p23"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87" name="Google Shape;187;p23"/>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88" name="Google Shape;188;p23"/>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89" name="Google Shape;189;p23"/>
          <p:cNvGrpSpPr/>
          <p:nvPr/>
        </p:nvGrpSpPr>
        <p:grpSpPr>
          <a:xfrm>
            <a:off x="7564573" y="4241698"/>
            <a:ext cx="948486" cy="279733"/>
            <a:chOff x="20929561" y="12311319"/>
            <a:chExt cx="2529297" cy="745954"/>
          </a:xfrm>
        </p:grpSpPr>
        <p:grpSp>
          <p:nvGrpSpPr>
            <p:cNvPr id="190" name="Google Shape;190;p23"/>
            <p:cNvGrpSpPr/>
            <p:nvPr/>
          </p:nvGrpSpPr>
          <p:grpSpPr>
            <a:xfrm>
              <a:off x="20929561" y="12311319"/>
              <a:ext cx="2433857" cy="745954"/>
              <a:chOff x="20929561" y="12311319"/>
              <a:chExt cx="2433857" cy="745954"/>
            </a:xfrm>
          </p:grpSpPr>
          <p:sp>
            <p:nvSpPr>
              <p:cNvPr id="191" name="Google Shape;191;p23"/>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2" name="Google Shape;192;p23"/>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93" name="Google Shape;193;p23"/>
              <p:cNvGrpSpPr/>
              <p:nvPr/>
            </p:nvGrpSpPr>
            <p:grpSpPr>
              <a:xfrm>
                <a:off x="22582537" y="12311321"/>
                <a:ext cx="780881" cy="745730"/>
                <a:chOff x="22582537" y="12311321"/>
                <a:chExt cx="780881" cy="745730"/>
              </a:xfrm>
            </p:grpSpPr>
            <p:grpSp>
              <p:nvGrpSpPr>
                <p:cNvPr id="194" name="Google Shape;194;p23"/>
                <p:cNvGrpSpPr/>
                <p:nvPr/>
              </p:nvGrpSpPr>
              <p:grpSpPr>
                <a:xfrm>
                  <a:off x="22582537" y="12311321"/>
                  <a:ext cx="780881" cy="745730"/>
                  <a:chOff x="22582537" y="12311321"/>
                  <a:chExt cx="780881" cy="745730"/>
                </a:xfrm>
              </p:grpSpPr>
              <p:sp>
                <p:nvSpPr>
                  <p:cNvPr id="195" name="Google Shape;195;p23"/>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96" name="Google Shape;196;p23"/>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97" name="Google Shape;197;p23"/>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98" name="Google Shape;198;p23"/>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199"/>
        <p:cNvGrpSpPr/>
        <p:nvPr/>
      </p:nvGrpSpPr>
      <p:grpSpPr>
        <a:xfrm>
          <a:off x="0" y="0"/>
          <a:ext cx="0" cy="0"/>
          <a:chOff x="0" y="0"/>
          <a:chExt cx="0" cy="0"/>
        </a:xfrm>
      </p:grpSpPr>
      <p:pic>
        <p:nvPicPr>
          <p:cNvPr id="200" name="Google Shape;200;p24"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201" name="Google Shape;201;p24"/>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02" name="Google Shape;202;p24"/>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203" name="Google Shape;203;p24"/>
          <p:cNvGrpSpPr/>
          <p:nvPr/>
        </p:nvGrpSpPr>
        <p:grpSpPr>
          <a:xfrm>
            <a:off x="7564573" y="4241698"/>
            <a:ext cx="948486" cy="279733"/>
            <a:chOff x="20929561" y="12311319"/>
            <a:chExt cx="2529297" cy="745954"/>
          </a:xfrm>
        </p:grpSpPr>
        <p:grpSp>
          <p:nvGrpSpPr>
            <p:cNvPr id="204" name="Google Shape;204;p24"/>
            <p:cNvGrpSpPr/>
            <p:nvPr/>
          </p:nvGrpSpPr>
          <p:grpSpPr>
            <a:xfrm>
              <a:off x="20929561" y="12311319"/>
              <a:ext cx="2433857" cy="745954"/>
              <a:chOff x="20929561" y="12311319"/>
              <a:chExt cx="2433857" cy="745954"/>
            </a:xfrm>
          </p:grpSpPr>
          <p:sp>
            <p:nvSpPr>
              <p:cNvPr id="205" name="Google Shape;205;p2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06" name="Google Shape;206;p2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07" name="Google Shape;207;p24"/>
              <p:cNvGrpSpPr/>
              <p:nvPr/>
            </p:nvGrpSpPr>
            <p:grpSpPr>
              <a:xfrm>
                <a:off x="22582537" y="12311321"/>
                <a:ext cx="780881" cy="745730"/>
                <a:chOff x="22582537" y="12311321"/>
                <a:chExt cx="780881" cy="745730"/>
              </a:xfrm>
            </p:grpSpPr>
            <p:grpSp>
              <p:nvGrpSpPr>
                <p:cNvPr id="208" name="Google Shape;208;p24"/>
                <p:cNvGrpSpPr/>
                <p:nvPr/>
              </p:nvGrpSpPr>
              <p:grpSpPr>
                <a:xfrm>
                  <a:off x="22582537" y="12311321"/>
                  <a:ext cx="780881" cy="745730"/>
                  <a:chOff x="22582537" y="12311321"/>
                  <a:chExt cx="780881" cy="745730"/>
                </a:xfrm>
              </p:grpSpPr>
              <p:sp>
                <p:nvSpPr>
                  <p:cNvPr id="209" name="Google Shape;209;p2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10" name="Google Shape;210;p2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11" name="Google Shape;211;p2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12" name="Google Shape;212;p2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213"/>
        <p:cNvGrpSpPr/>
        <p:nvPr/>
      </p:nvGrpSpPr>
      <p:grpSpPr>
        <a:xfrm>
          <a:off x="0" y="0"/>
          <a:ext cx="0" cy="0"/>
          <a:chOff x="0" y="0"/>
          <a:chExt cx="0" cy="0"/>
        </a:xfrm>
      </p:grpSpPr>
      <p:pic>
        <p:nvPicPr>
          <p:cNvPr id="214" name="Google Shape;214;p25"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215" name="Google Shape;215;p25"/>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16" name="Google Shape;216;p25"/>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217" name="Google Shape;217;p25"/>
          <p:cNvGrpSpPr/>
          <p:nvPr/>
        </p:nvGrpSpPr>
        <p:grpSpPr>
          <a:xfrm>
            <a:off x="7564573" y="4241698"/>
            <a:ext cx="948486" cy="279733"/>
            <a:chOff x="20929561" y="12311319"/>
            <a:chExt cx="2529297" cy="745954"/>
          </a:xfrm>
        </p:grpSpPr>
        <p:grpSp>
          <p:nvGrpSpPr>
            <p:cNvPr id="218" name="Google Shape;218;p25"/>
            <p:cNvGrpSpPr/>
            <p:nvPr/>
          </p:nvGrpSpPr>
          <p:grpSpPr>
            <a:xfrm>
              <a:off x="20929561" y="12311319"/>
              <a:ext cx="2433857" cy="745954"/>
              <a:chOff x="20929561" y="12311319"/>
              <a:chExt cx="2433857" cy="745954"/>
            </a:xfrm>
          </p:grpSpPr>
          <p:sp>
            <p:nvSpPr>
              <p:cNvPr id="219" name="Google Shape;219;p2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0" name="Google Shape;220;p2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21" name="Google Shape;221;p25"/>
              <p:cNvGrpSpPr/>
              <p:nvPr/>
            </p:nvGrpSpPr>
            <p:grpSpPr>
              <a:xfrm>
                <a:off x="22582537" y="12311321"/>
                <a:ext cx="780881" cy="745730"/>
                <a:chOff x="22582537" y="12311321"/>
                <a:chExt cx="780881" cy="745730"/>
              </a:xfrm>
            </p:grpSpPr>
            <p:grpSp>
              <p:nvGrpSpPr>
                <p:cNvPr id="222" name="Google Shape;222;p25"/>
                <p:cNvGrpSpPr/>
                <p:nvPr/>
              </p:nvGrpSpPr>
              <p:grpSpPr>
                <a:xfrm>
                  <a:off x="22582537" y="12311321"/>
                  <a:ext cx="780881" cy="745730"/>
                  <a:chOff x="22582537" y="12311321"/>
                  <a:chExt cx="780881" cy="745730"/>
                </a:xfrm>
              </p:grpSpPr>
              <p:sp>
                <p:nvSpPr>
                  <p:cNvPr id="223" name="Google Shape;223;p2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24" name="Google Shape;224;p2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25" name="Google Shape;225;p2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26" name="Google Shape;226;p2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227"/>
        <p:cNvGrpSpPr/>
        <p:nvPr/>
      </p:nvGrpSpPr>
      <p:grpSpPr>
        <a:xfrm>
          <a:off x="0" y="0"/>
          <a:ext cx="0" cy="0"/>
          <a:chOff x="0" y="0"/>
          <a:chExt cx="0" cy="0"/>
        </a:xfrm>
      </p:grpSpPr>
      <p:pic>
        <p:nvPicPr>
          <p:cNvPr id="228" name="Google Shape;228;p26" descr="A black and red background&#10;&#10;AI-generated content may be incorrect."/>
          <p:cNvPicPr preferRelativeResize="0"/>
          <p:nvPr/>
        </p:nvPicPr>
        <p:blipFill rotWithShape="1">
          <a:blip r:embed="rId3">
            <a:alphaModFix/>
          </a:blip>
          <a:srcRect/>
          <a:stretch/>
        </p:blipFill>
        <p:spPr>
          <a:xfrm>
            <a:off x="403950" y="442803"/>
            <a:ext cx="8336102" cy="4257341"/>
          </a:xfrm>
          <a:prstGeom prst="rect">
            <a:avLst/>
          </a:prstGeom>
          <a:noFill/>
          <a:ln>
            <a:noFill/>
          </a:ln>
        </p:spPr>
      </p:pic>
      <p:sp>
        <p:nvSpPr>
          <p:cNvPr id="229" name="Google Shape;229;p26"/>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862"/>
              <a:buFont typeface="Poppins"/>
              <a:buNone/>
              <a:defRPr sz="3862"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30" name="Google Shape;230;p26"/>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1316"/>
              <a:buNone/>
              <a:defRPr sz="1462" b="1">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231" name="Google Shape;231;p26"/>
          <p:cNvGrpSpPr/>
          <p:nvPr/>
        </p:nvGrpSpPr>
        <p:grpSpPr>
          <a:xfrm>
            <a:off x="7564573" y="4241698"/>
            <a:ext cx="948486" cy="279733"/>
            <a:chOff x="20929561" y="12311319"/>
            <a:chExt cx="2529297" cy="745954"/>
          </a:xfrm>
        </p:grpSpPr>
        <p:grpSp>
          <p:nvGrpSpPr>
            <p:cNvPr id="232" name="Google Shape;232;p26"/>
            <p:cNvGrpSpPr/>
            <p:nvPr/>
          </p:nvGrpSpPr>
          <p:grpSpPr>
            <a:xfrm>
              <a:off x="20929561" y="12311319"/>
              <a:ext cx="2433857" cy="745954"/>
              <a:chOff x="20929561" y="12311319"/>
              <a:chExt cx="2433857" cy="745954"/>
            </a:xfrm>
          </p:grpSpPr>
          <p:sp>
            <p:nvSpPr>
              <p:cNvPr id="233" name="Google Shape;233;p26"/>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4" name="Google Shape;234;p26"/>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235" name="Google Shape;235;p26"/>
              <p:cNvGrpSpPr/>
              <p:nvPr/>
            </p:nvGrpSpPr>
            <p:grpSpPr>
              <a:xfrm>
                <a:off x="22582537" y="12311321"/>
                <a:ext cx="780881" cy="745730"/>
                <a:chOff x="22582537" y="12311321"/>
                <a:chExt cx="780881" cy="745730"/>
              </a:xfrm>
            </p:grpSpPr>
            <p:grpSp>
              <p:nvGrpSpPr>
                <p:cNvPr id="236" name="Google Shape;236;p26"/>
                <p:cNvGrpSpPr/>
                <p:nvPr/>
              </p:nvGrpSpPr>
              <p:grpSpPr>
                <a:xfrm>
                  <a:off x="22582537" y="12311321"/>
                  <a:ext cx="780881" cy="745730"/>
                  <a:chOff x="22582537" y="12311321"/>
                  <a:chExt cx="780881" cy="745730"/>
                </a:xfrm>
              </p:grpSpPr>
              <p:sp>
                <p:nvSpPr>
                  <p:cNvPr id="237" name="Google Shape;237;p26"/>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38" name="Google Shape;238;p26"/>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239" name="Google Shape;239;p26"/>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240" name="Google Shape;240;p26"/>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241"/>
        <p:cNvGrpSpPr/>
        <p:nvPr/>
      </p:nvGrpSpPr>
      <p:grpSpPr>
        <a:xfrm>
          <a:off x="0" y="0"/>
          <a:ext cx="0" cy="0"/>
          <a:chOff x="0" y="0"/>
          <a:chExt cx="0" cy="0"/>
        </a:xfrm>
      </p:grpSpPr>
      <p:sp>
        <p:nvSpPr>
          <p:cNvPr id="242" name="Google Shape;242;p27"/>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3" name="Google Shape;243;p27"/>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44" name="Google Shape;244;p2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45" name="Google Shape;245;p27"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46" name="Google Shape;246;p27"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47" name="Google Shape;247;p27"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48" name="Google Shape;248;p27"/>
          <p:cNvSpPr txBox="1">
            <a:spLocks noGrp="1"/>
          </p:cNvSpPr>
          <p:nvPr>
            <p:ph type="title"/>
          </p:nvPr>
        </p:nvSpPr>
        <p:spPr>
          <a:xfrm>
            <a:off x="4740910" y="616519"/>
            <a:ext cx="3124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49" name="Google Shape;249;p27"/>
          <p:cNvSpPr txBox="1">
            <a:spLocks noGrp="1"/>
          </p:cNvSpPr>
          <p:nvPr>
            <p:ph type="title" idx="2"/>
          </p:nvPr>
        </p:nvSpPr>
        <p:spPr>
          <a:xfrm>
            <a:off x="4740910" y="857605"/>
            <a:ext cx="3124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0" name="Google Shape;250;p27"/>
          <p:cNvSpPr txBox="1">
            <a:spLocks noGrp="1"/>
          </p:cNvSpPr>
          <p:nvPr>
            <p:ph type="title" idx="3"/>
          </p:nvPr>
        </p:nvSpPr>
        <p:spPr>
          <a:xfrm>
            <a:off x="4740910" y="1560607"/>
            <a:ext cx="31248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1" name="Google Shape;251;p27"/>
          <p:cNvSpPr txBox="1">
            <a:spLocks noGrp="1"/>
          </p:cNvSpPr>
          <p:nvPr>
            <p:ph type="title" idx="4"/>
          </p:nvPr>
        </p:nvSpPr>
        <p:spPr>
          <a:xfrm>
            <a:off x="1362120" y="2696381"/>
            <a:ext cx="32028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2" name="Google Shape;252;p27"/>
          <p:cNvSpPr txBox="1">
            <a:spLocks noGrp="1"/>
          </p:cNvSpPr>
          <p:nvPr>
            <p:ph type="title" idx="5"/>
          </p:nvPr>
        </p:nvSpPr>
        <p:spPr>
          <a:xfrm>
            <a:off x="1353405" y="2980803"/>
            <a:ext cx="32028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3" name="Google Shape;253;p27"/>
          <p:cNvSpPr txBox="1">
            <a:spLocks noGrp="1"/>
          </p:cNvSpPr>
          <p:nvPr>
            <p:ph type="title" idx="6"/>
          </p:nvPr>
        </p:nvSpPr>
        <p:spPr>
          <a:xfrm>
            <a:off x="1362120" y="3679716"/>
            <a:ext cx="32028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4" name="Google Shape;254;p27"/>
          <p:cNvSpPr txBox="1">
            <a:spLocks noGrp="1"/>
          </p:cNvSpPr>
          <p:nvPr>
            <p:ph type="title" idx="7"/>
          </p:nvPr>
        </p:nvSpPr>
        <p:spPr>
          <a:xfrm>
            <a:off x="1361813" y="3850500"/>
            <a:ext cx="32028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5" name="Google Shape;255;p27"/>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56" name="Google Shape;256;p27"/>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257"/>
        <p:cNvGrpSpPr/>
        <p:nvPr/>
      </p:nvGrpSpPr>
      <p:grpSpPr>
        <a:xfrm>
          <a:off x="0" y="0"/>
          <a:ext cx="0" cy="0"/>
          <a:chOff x="0" y="0"/>
          <a:chExt cx="0" cy="0"/>
        </a:xfrm>
      </p:grpSpPr>
      <p:sp>
        <p:nvSpPr>
          <p:cNvPr id="258" name="Google Shape;258;p28"/>
          <p:cNvSpPr/>
          <p:nvPr/>
        </p:nvSpPr>
        <p:spPr>
          <a:xfrm>
            <a:off x="1186899" y="334252"/>
            <a:ext cx="6777300" cy="20157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59" name="Google Shape;259;p28"/>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260" name="Google Shape;260;p2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61" name="Google Shape;261;p28"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262" name="Google Shape;262;p28"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263" name="Google Shape;263;p28"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264" name="Google Shape;264;p28"/>
          <p:cNvSpPr txBox="1">
            <a:spLocks noGrp="1"/>
          </p:cNvSpPr>
          <p:nvPr>
            <p:ph type="title"/>
          </p:nvPr>
        </p:nvSpPr>
        <p:spPr>
          <a:xfrm>
            <a:off x="4740910" y="616519"/>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5" name="Google Shape;265;p28"/>
          <p:cNvSpPr txBox="1">
            <a:spLocks noGrp="1"/>
          </p:cNvSpPr>
          <p:nvPr>
            <p:ph type="title" idx="2"/>
          </p:nvPr>
        </p:nvSpPr>
        <p:spPr>
          <a:xfrm>
            <a:off x="4740910" y="857605"/>
            <a:ext cx="30882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6" name="Google Shape;266;p28"/>
          <p:cNvSpPr txBox="1">
            <a:spLocks noGrp="1"/>
          </p:cNvSpPr>
          <p:nvPr>
            <p:ph type="title" idx="3"/>
          </p:nvPr>
        </p:nvSpPr>
        <p:spPr>
          <a:xfrm>
            <a:off x="4740910" y="1560607"/>
            <a:ext cx="3088200" cy="574800"/>
          </a:xfrm>
          <a:prstGeom prst="rect">
            <a:avLst/>
          </a:prstGeom>
        </p:spPr>
        <p:txBody>
          <a:bodyPr spcFirstLastPara="1" wrap="square" lIns="34275" tIns="34275" rIns="34275" bIns="34275" anchor="t" anchorCtr="0">
            <a:noAutofit/>
          </a:bodyPr>
          <a:lstStyle>
            <a:lvl1pPr marL="0" marR="0" lvl="0" indent="0" algn="l">
              <a:lnSpc>
                <a:spcPct val="108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7" name="Google Shape;267;p28"/>
          <p:cNvSpPr txBox="1">
            <a:spLocks noGrp="1"/>
          </p:cNvSpPr>
          <p:nvPr>
            <p:ph type="title" idx="4"/>
          </p:nvPr>
        </p:nvSpPr>
        <p:spPr>
          <a:xfrm>
            <a:off x="1362061" y="2696381"/>
            <a:ext cx="31809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b="0">
                <a:latin typeface="Poppins Medium"/>
                <a:ea typeface="Poppins Medium"/>
                <a:cs typeface="Poppins Medium"/>
                <a:sym typeface="Poppins Medium"/>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8" name="Google Shape;268;p28"/>
          <p:cNvSpPr txBox="1">
            <a:spLocks noGrp="1"/>
          </p:cNvSpPr>
          <p:nvPr>
            <p:ph type="title" idx="5"/>
          </p:nvPr>
        </p:nvSpPr>
        <p:spPr>
          <a:xfrm>
            <a:off x="1353405" y="2980803"/>
            <a:ext cx="3180900" cy="574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987">
                <a:solidFill>
                  <a:schemeClr val="accent2"/>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69" name="Google Shape;269;p28"/>
          <p:cNvSpPr txBox="1">
            <a:spLocks noGrp="1"/>
          </p:cNvSpPr>
          <p:nvPr>
            <p:ph type="title" idx="6"/>
          </p:nvPr>
        </p:nvSpPr>
        <p:spPr>
          <a:xfrm>
            <a:off x="1362061" y="3679716"/>
            <a:ext cx="3180900" cy="1707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105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0" name="Google Shape;270;p28"/>
          <p:cNvSpPr txBox="1">
            <a:spLocks noGrp="1"/>
          </p:cNvSpPr>
          <p:nvPr>
            <p:ph type="title" idx="7"/>
          </p:nvPr>
        </p:nvSpPr>
        <p:spPr>
          <a:xfrm>
            <a:off x="1362061" y="3850500"/>
            <a:ext cx="3180900" cy="378000"/>
          </a:xfrm>
          <a:prstGeom prst="rect">
            <a:avLst/>
          </a:prstGeom>
        </p:spPr>
        <p:txBody>
          <a:bodyPr spcFirstLastPara="1" wrap="square" lIns="34275" tIns="34275" rIns="34275" bIns="34275" anchor="t" anchorCtr="0">
            <a:noAutofit/>
          </a:bodyPr>
          <a:lstStyle>
            <a:lvl1pPr marL="0" marR="0" lvl="0" indent="0" algn="l">
              <a:lnSpc>
                <a:spcPct val="105000"/>
              </a:lnSpc>
              <a:spcBef>
                <a:spcPts val="0"/>
              </a:spcBef>
              <a:spcAft>
                <a:spcPts val="0"/>
              </a:spcAft>
              <a:buNone/>
              <a:defRPr sz="1050"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1" name="Google Shape;271;p28"/>
          <p:cNvSpPr txBox="1">
            <a:spLocks noGrp="1"/>
          </p:cNvSpPr>
          <p:nvPr>
            <p:ph type="title" idx="8"/>
          </p:nvPr>
        </p:nvSpPr>
        <p:spPr>
          <a:xfrm>
            <a:off x="4777600" y="3637547"/>
            <a:ext cx="3088200" cy="1602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72" name="Google Shape;272;p28"/>
          <p:cNvSpPr txBox="1">
            <a:spLocks noGrp="1"/>
          </p:cNvSpPr>
          <p:nvPr>
            <p:ph type="title" idx="9"/>
          </p:nvPr>
        </p:nvSpPr>
        <p:spPr>
          <a:xfrm>
            <a:off x="4777600" y="3824852"/>
            <a:ext cx="3088200" cy="403500"/>
          </a:xfrm>
          <a:prstGeom prst="rect">
            <a:avLst/>
          </a:prstGeom>
        </p:spPr>
        <p:txBody>
          <a:bodyPr spcFirstLastPara="1" wrap="square" lIns="34275" tIns="34275" rIns="34275" bIns="34275" anchor="t" anchorCtr="0">
            <a:noAutofit/>
          </a:bodyPr>
          <a:lstStyle>
            <a:lvl1pPr marL="0" marR="0" lvl="0" indent="0" algn="l">
              <a:lnSpc>
                <a:spcPct val="100000"/>
              </a:lnSpc>
              <a:spcBef>
                <a:spcPts val="0"/>
              </a:spcBef>
              <a:spcAft>
                <a:spcPts val="0"/>
              </a:spcAft>
              <a:buNone/>
              <a:defRPr sz="825" b="0">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273"/>
        <p:cNvGrpSpPr/>
        <p:nvPr/>
      </p:nvGrpSpPr>
      <p:grpSpPr>
        <a:xfrm>
          <a:off x="0" y="0"/>
          <a:ext cx="0" cy="0"/>
          <a:chOff x="0" y="0"/>
          <a:chExt cx="0" cy="0"/>
        </a:xfrm>
      </p:grpSpPr>
      <p:sp>
        <p:nvSpPr>
          <p:cNvPr id="274" name="Google Shape;274;p29"/>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5" name="Google Shape;275;p29"/>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6" name="Google Shape;276;p29"/>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277" name="Google Shape;277;p29"/>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278" name="Google Shape;278;p29"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sp>
        <p:nvSpPr>
          <p:cNvPr id="279" name="Google Shape;279;p29"/>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280" name="Google Shape;280;p2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81" name="Google Shape;281;p29"/>
          <p:cNvPicPr preferRelativeResize="0"/>
          <p:nvPr/>
        </p:nvPicPr>
        <p:blipFill rotWithShape="1">
          <a:blip r:embed="rId4">
            <a:alphaModFix/>
          </a:blip>
          <a:srcRect/>
          <a:stretch/>
        </p:blipFill>
        <p:spPr>
          <a:xfrm>
            <a:off x="6118333" y="1428035"/>
            <a:ext cx="2794271" cy="7060"/>
          </a:xfrm>
          <a:prstGeom prst="rect">
            <a:avLst/>
          </a:prstGeom>
          <a:noFill/>
          <a:ln>
            <a:noFill/>
          </a:ln>
        </p:spPr>
      </p:pic>
      <p:pic>
        <p:nvPicPr>
          <p:cNvPr id="282" name="Google Shape;282;p29"/>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283" name="Google Shape;283;p29"/>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284" name="Google Shape;284;p29"/>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50"/>
              </a:spcBef>
              <a:spcAft>
                <a:spcPts val="0"/>
              </a:spcAft>
              <a:buClr>
                <a:schemeClr val="dk1"/>
              </a:buClr>
              <a:buSzPts val="945"/>
              <a:buNone/>
              <a:defRPr sz="1050">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285" name="Google Shape;285;p29"/>
          <p:cNvSpPr txBox="1">
            <a:spLocks noGrp="1"/>
          </p:cNvSpPr>
          <p:nvPr>
            <p:ph type="subTitle" idx="2"/>
          </p:nvPr>
        </p:nvSpPr>
        <p:spPr>
          <a:xfrm>
            <a:off x="485346"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6" name="Google Shape;286;p29"/>
          <p:cNvSpPr txBox="1">
            <a:spLocks noGrp="1"/>
          </p:cNvSpPr>
          <p:nvPr>
            <p:ph type="subTitle" idx="3"/>
          </p:nvPr>
        </p:nvSpPr>
        <p:spPr>
          <a:xfrm>
            <a:off x="479760"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7" name="Google Shape;287;p29"/>
          <p:cNvSpPr txBox="1">
            <a:spLocks noGrp="1"/>
          </p:cNvSpPr>
          <p:nvPr>
            <p:ph type="subTitle" idx="4"/>
          </p:nvPr>
        </p:nvSpPr>
        <p:spPr>
          <a:xfrm>
            <a:off x="2206575" y="2866706"/>
            <a:ext cx="14913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88" name="Google Shape;288;p29"/>
          <p:cNvSpPr txBox="1">
            <a:spLocks noGrp="1"/>
          </p:cNvSpPr>
          <p:nvPr>
            <p:ph type="subTitle" idx="5"/>
          </p:nvPr>
        </p:nvSpPr>
        <p:spPr>
          <a:xfrm>
            <a:off x="2200888" y="3403828"/>
            <a:ext cx="14913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89" name="Google Shape;289;p29"/>
          <p:cNvSpPr txBox="1">
            <a:spLocks noGrp="1"/>
          </p:cNvSpPr>
          <p:nvPr>
            <p:ph type="subTitle" idx="6"/>
          </p:nvPr>
        </p:nvSpPr>
        <p:spPr>
          <a:xfrm>
            <a:off x="3978185" y="2866706"/>
            <a:ext cx="1465200" cy="4011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350"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290" name="Google Shape;290;p29"/>
          <p:cNvSpPr txBox="1">
            <a:spLocks noGrp="1"/>
          </p:cNvSpPr>
          <p:nvPr>
            <p:ph type="subTitle" idx="7"/>
          </p:nvPr>
        </p:nvSpPr>
        <p:spPr>
          <a:xfrm>
            <a:off x="3972598" y="3403828"/>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1" name="Google Shape;291;p29"/>
          <p:cNvSpPr txBox="1">
            <a:spLocks noGrp="1"/>
          </p:cNvSpPr>
          <p:nvPr>
            <p:ph type="title" idx="8" hasCustomPrompt="1"/>
          </p:nvPr>
        </p:nvSpPr>
        <p:spPr>
          <a:xfrm>
            <a:off x="6291230" y="643388"/>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92" name="Google Shape;292;p29"/>
          <p:cNvSpPr txBox="1">
            <a:spLocks noGrp="1"/>
          </p:cNvSpPr>
          <p:nvPr>
            <p:ph type="subTitle" idx="9"/>
          </p:nvPr>
        </p:nvSpPr>
        <p:spPr>
          <a:xfrm>
            <a:off x="6291230" y="114893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3" name="Google Shape;293;p29"/>
          <p:cNvSpPr txBox="1">
            <a:spLocks noGrp="1"/>
          </p:cNvSpPr>
          <p:nvPr>
            <p:ph type="title" idx="13" hasCustomPrompt="1"/>
          </p:nvPr>
        </p:nvSpPr>
        <p:spPr>
          <a:xfrm>
            <a:off x="6291230" y="1538507"/>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94" name="Google Shape;294;p29"/>
          <p:cNvSpPr txBox="1">
            <a:spLocks noGrp="1"/>
          </p:cNvSpPr>
          <p:nvPr>
            <p:ph type="subTitle" idx="14"/>
          </p:nvPr>
        </p:nvSpPr>
        <p:spPr>
          <a:xfrm>
            <a:off x="6291230" y="2044054"/>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5" name="Google Shape;295;p29"/>
          <p:cNvSpPr txBox="1">
            <a:spLocks noGrp="1"/>
          </p:cNvSpPr>
          <p:nvPr>
            <p:ph type="title" idx="15" hasCustomPrompt="1"/>
          </p:nvPr>
        </p:nvSpPr>
        <p:spPr>
          <a:xfrm>
            <a:off x="6291230" y="2488300"/>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96" name="Google Shape;296;p29"/>
          <p:cNvSpPr txBox="1">
            <a:spLocks noGrp="1"/>
          </p:cNvSpPr>
          <p:nvPr>
            <p:ph type="subTitle" idx="16"/>
          </p:nvPr>
        </p:nvSpPr>
        <p:spPr>
          <a:xfrm>
            <a:off x="6291230" y="2993847"/>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297" name="Google Shape;297;p29"/>
          <p:cNvSpPr txBox="1">
            <a:spLocks noGrp="1"/>
          </p:cNvSpPr>
          <p:nvPr>
            <p:ph type="title" idx="17" hasCustomPrompt="1"/>
          </p:nvPr>
        </p:nvSpPr>
        <p:spPr>
          <a:xfrm>
            <a:off x="6291230" y="3447259"/>
            <a:ext cx="2442300" cy="401100"/>
          </a:xfrm>
          <a:prstGeom prst="rect">
            <a:avLst/>
          </a:prstGeom>
        </p:spPr>
        <p:txBody>
          <a:bodyPr spcFirstLastPara="1" wrap="square" lIns="34275" tIns="34275" rIns="34275" bIns="34275" anchor="t" anchorCtr="0">
            <a:noAutofit/>
          </a:bodyPr>
          <a:lstStyle>
            <a:lvl1pPr marL="0" marR="0" lvl="0" indent="0">
              <a:lnSpc>
                <a:spcPct val="107000"/>
              </a:lnSpc>
              <a:spcBef>
                <a:spcPts val="0"/>
              </a:spcBef>
              <a:spcAft>
                <a:spcPts val="0"/>
              </a:spcAft>
              <a:buNone/>
              <a:defRPr sz="2662">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298" name="Google Shape;298;p29"/>
          <p:cNvSpPr txBox="1">
            <a:spLocks noGrp="1"/>
          </p:cNvSpPr>
          <p:nvPr>
            <p:ph type="subTitle" idx="18"/>
          </p:nvPr>
        </p:nvSpPr>
        <p:spPr>
          <a:xfrm>
            <a:off x="6291230" y="3952805"/>
            <a:ext cx="2454000" cy="192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75">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299"/>
        <p:cNvGrpSpPr/>
        <p:nvPr/>
      </p:nvGrpSpPr>
      <p:grpSpPr>
        <a:xfrm>
          <a:off x="0" y="0"/>
          <a:ext cx="0" cy="0"/>
          <a:chOff x="0" y="0"/>
          <a:chExt cx="0" cy="0"/>
        </a:xfrm>
      </p:grpSpPr>
      <p:sp>
        <p:nvSpPr>
          <p:cNvPr id="300" name="Google Shape;300;p30"/>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01" name="Google Shape;301;p30"/>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302" name="Google Shape;302;p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3" name="Google Shape;303;p30"/>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04" name="Google Shape;304;p30"/>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05" name="Google Shape;305;p30"/>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306" name="Google Shape;306;p30"/>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307" name="Google Shape;307;p30"/>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308" name="Google Shape;308;p30"/>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309" name="Google Shape;309;p30"/>
          <p:cNvSpPr>
            <a:spLocks noGrp="1"/>
          </p:cNvSpPr>
          <p:nvPr>
            <p:ph type="pic" idx="2"/>
          </p:nvPr>
        </p:nvSpPr>
        <p:spPr>
          <a:xfrm>
            <a:off x="315022" y="1317397"/>
            <a:ext cx="2851200" cy="2232600"/>
          </a:xfrm>
          <a:prstGeom prst="roundRect">
            <a:avLst>
              <a:gd name="adj" fmla="val 2191"/>
            </a:avLst>
          </a:prstGeom>
          <a:noFill/>
          <a:ln>
            <a:noFill/>
          </a:ln>
        </p:spPr>
      </p:sp>
      <p:sp>
        <p:nvSpPr>
          <p:cNvPr id="310" name="Google Shape;310;p30"/>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311" name="Google Shape;311;p30"/>
          <p:cNvSpPr txBox="1"/>
          <p:nvPr/>
        </p:nvSpPr>
        <p:spPr>
          <a:xfrm>
            <a:off x="7330060" y="4653758"/>
            <a:ext cx="1624800" cy="861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312" name="Google Shape;312;p30"/>
          <p:cNvSpPr txBox="1">
            <a:spLocks noGrp="1"/>
          </p:cNvSpPr>
          <p:nvPr>
            <p:ph type="subTitle" idx="3"/>
          </p:nvPr>
        </p:nvSpPr>
        <p:spPr>
          <a:xfrm>
            <a:off x="3432603"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313" name="Google Shape;313;p30"/>
          <p:cNvSpPr txBox="1">
            <a:spLocks noGrp="1"/>
          </p:cNvSpPr>
          <p:nvPr>
            <p:ph type="subTitle" idx="4"/>
          </p:nvPr>
        </p:nvSpPr>
        <p:spPr>
          <a:xfrm>
            <a:off x="3442052"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314" name="Google Shape;314;p30"/>
          <p:cNvSpPr txBox="1">
            <a:spLocks noGrp="1"/>
          </p:cNvSpPr>
          <p:nvPr>
            <p:ph type="subTitle" idx="5"/>
          </p:nvPr>
        </p:nvSpPr>
        <p:spPr>
          <a:xfrm>
            <a:off x="5327756" y="2173500"/>
            <a:ext cx="15249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315" name="Google Shape;315;p30"/>
          <p:cNvSpPr txBox="1">
            <a:spLocks noGrp="1"/>
          </p:cNvSpPr>
          <p:nvPr>
            <p:ph type="subTitle" idx="6"/>
          </p:nvPr>
        </p:nvSpPr>
        <p:spPr>
          <a:xfrm>
            <a:off x="5339905" y="2772900"/>
            <a:ext cx="15249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316" name="Google Shape;316;p30"/>
          <p:cNvSpPr txBox="1">
            <a:spLocks noGrp="1"/>
          </p:cNvSpPr>
          <p:nvPr>
            <p:ph type="subTitle" idx="7"/>
          </p:nvPr>
        </p:nvSpPr>
        <p:spPr>
          <a:xfrm>
            <a:off x="7192342"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317" name="Google Shape;317;p30"/>
          <p:cNvSpPr txBox="1">
            <a:spLocks noGrp="1"/>
          </p:cNvSpPr>
          <p:nvPr>
            <p:ph type="subTitle" idx="8"/>
          </p:nvPr>
        </p:nvSpPr>
        <p:spPr>
          <a:xfrm>
            <a:off x="7237758" y="2772900"/>
            <a:ext cx="1465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318" name="Google Shape;318;p30"/>
          <p:cNvSpPr txBox="1">
            <a:spLocks noGrp="1"/>
          </p:cNvSpPr>
          <p:nvPr>
            <p:ph type="title" idx="9" hasCustomPrompt="1"/>
          </p:nvPr>
        </p:nvSpPr>
        <p:spPr>
          <a:xfrm>
            <a:off x="432994"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19" name="Google Shape;319;p30"/>
          <p:cNvSpPr txBox="1">
            <a:spLocks noGrp="1"/>
          </p:cNvSpPr>
          <p:nvPr>
            <p:ph type="subTitle" idx="13"/>
          </p:nvPr>
        </p:nvSpPr>
        <p:spPr>
          <a:xfrm>
            <a:off x="432994"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20" name="Google Shape;320;p30"/>
          <p:cNvSpPr txBox="1">
            <a:spLocks noGrp="1"/>
          </p:cNvSpPr>
          <p:nvPr>
            <p:ph type="title" idx="14" hasCustomPrompt="1"/>
          </p:nvPr>
        </p:nvSpPr>
        <p:spPr>
          <a:xfrm>
            <a:off x="2612697" y="3797456"/>
            <a:ext cx="17400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1" name="Google Shape;321;p30"/>
          <p:cNvSpPr txBox="1">
            <a:spLocks noGrp="1"/>
          </p:cNvSpPr>
          <p:nvPr>
            <p:ph type="subTitle" idx="15"/>
          </p:nvPr>
        </p:nvSpPr>
        <p:spPr>
          <a:xfrm>
            <a:off x="2612697" y="4152525"/>
            <a:ext cx="17400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22" name="Google Shape;322;p30"/>
          <p:cNvSpPr txBox="1">
            <a:spLocks noGrp="1"/>
          </p:cNvSpPr>
          <p:nvPr>
            <p:ph type="title" idx="16" hasCustomPrompt="1"/>
          </p:nvPr>
        </p:nvSpPr>
        <p:spPr>
          <a:xfrm>
            <a:off x="4788398"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3" name="Google Shape;323;p30"/>
          <p:cNvSpPr txBox="1">
            <a:spLocks noGrp="1"/>
          </p:cNvSpPr>
          <p:nvPr>
            <p:ph type="subTitle" idx="17"/>
          </p:nvPr>
        </p:nvSpPr>
        <p:spPr>
          <a:xfrm>
            <a:off x="4788398"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24" name="Google Shape;324;p30"/>
          <p:cNvSpPr txBox="1">
            <a:spLocks noGrp="1"/>
          </p:cNvSpPr>
          <p:nvPr>
            <p:ph type="title" idx="18" hasCustomPrompt="1"/>
          </p:nvPr>
        </p:nvSpPr>
        <p:spPr>
          <a:xfrm>
            <a:off x="6964099" y="3797456"/>
            <a:ext cx="16839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25" name="Google Shape;325;p30"/>
          <p:cNvSpPr txBox="1">
            <a:spLocks noGrp="1"/>
          </p:cNvSpPr>
          <p:nvPr>
            <p:ph type="subTitle" idx="19"/>
          </p:nvPr>
        </p:nvSpPr>
        <p:spPr>
          <a:xfrm>
            <a:off x="6964099" y="4152525"/>
            <a:ext cx="16839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326"/>
        <p:cNvGrpSpPr/>
        <p:nvPr/>
      </p:nvGrpSpPr>
      <p:grpSpPr>
        <a:xfrm>
          <a:off x="0" y="0"/>
          <a:ext cx="0" cy="0"/>
          <a:chOff x="0" y="0"/>
          <a:chExt cx="0" cy="0"/>
        </a:xfrm>
      </p:grpSpPr>
      <p:sp>
        <p:nvSpPr>
          <p:cNvPr id="327" name="Google Shape;327;p31"/>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28" name="Google Shape;328;p31"/>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lgn="ctr">
              <a:spcBef>
                <a:spcPts val="0"/>
              </a:spcBef>
              <a:spcAft>
                <a:spcPts val="0"/>
              </a:spcAft>
              <a:buSzPts val="525"/>
              <a:buNone/>
              <a:defRPr sz="675"/>
            </a:lvl2pPr>
            <a:lvl3pPr lvl="2" algn="ctr">
              <a:spcBef>
                <a:spcPts val="0"/>
              </a:spcBef>
              <a:spcAft>
                <a:spcPts val="0"/>
              </a:spcAft>
              <a:buSzPts val="525"/>
              <a:buNone/>
              <a:defRPr sz="675"/>
            </a:lvl3pPr>
            <a:lvl4pPr lvl="3" algn="ctr">
              <a:spcBef>
                <a:spcPts val="0"/>
              </a:spcBef>
              <a:spcAft>
                <a:spcPts val="0"/>
              </a:spcAft>
              <a:buSzPts val="525"/>
              <a:buNone/>
              <a:defRPr sz="675"/>
            </a:lvl4pPr>
            <a:lvl5pPr lvl="4" algn="ctr">
              <a:spcBef>
                <a:spcPts val="0"/>
              </a:spcBef>
              <a:spcAft>
                <a:spcPts val="0"/>
              </a:spcAft>
              <a:buSzPts val="525"/>
              <a:buNone/>
              <a:defRPr sz="675"/>
            </a:lvl5pPr>
            <a:lvl6pPr lvl="5" algn="ctr">
              <a:spcBef>
                <a:spcPts val="0"/>
              </a:spcBef>
              <a:spcAft>
                <a:spcPts val="0"/>
              </a:spcAft>
              <a:buSzPts val="525"/>
              <a:buNone/>
              <a:defRPr sz="675"/>
            </a:lvl6pPr>
            <a:lvl7pPr lvl="6" algn="ctr">
              <a:spcBef>
                <a:spcPts val="0"/>
              </a:spcBef>
              <a:spcAft>
                <a:spcPts val="0"/>
              </a:spcAft>
              <a:buSzPts val="525"/>
              <a:buNone/>
              <a:defRPr sz="675"/>
            </a:lvl7pPr>
            <a:lvl8pPr lvl="7" algn="ctr">
              <a:spcBef>
                <a:spcPts val="0"/>
              </a:spcBef>
              <a:spcAft>
                <a:spcPts val="0"/>
              </a:spcAft>
              <a:buSzPts val="525"/>
              <a:buNone/>
              <a:defRPr sz="675"/>
            </a:lvl8pPr>
            <a:lvl9pPr lvl="8" algn="ctr">
              <a:spcBef>
                <a:spcPts val="0"/>
              </a:spcBef>
              <a:spcAft>
                <a:spcPts val="0"/>
              </a:spcAft>
              <a:buSzPts val="525"/>
              <a:buNone/>
              <a:defRPr sz="675"/>
            </a:lvl9pPr>
          </a:lstStyle>
          <a:p>
            <a:endParaRPr/>
          </a:p>
        </p:txBody>
      </p:sp>
      <p:sp>
        <p:nvSpPr>
          <p:cNvPr id="329" name="Google Shape;329;p3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30" name="Google Shape;330;p31"/>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31" name="Google Shape;331;p31"/>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32" name="Google Shape;332;p31"/>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333" name="Google Shape;333;p31"/>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334" name="Google Shape;334;p31"/>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335" name="Google Shape;335;p31"/>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336" name="Google Shape;336;p31"/>
          <p:cNvSpPr>
            <a:spLocks noGrp="1"/>
          </p:cNvSpPr>
          <p:nvPr>
            <p:ph type="pic" idx="2"/>
          </p:nvPr>
        </p:nvSpPr>
        <p:spPr>
          <a:xfrm>
            <a:off x="315022" y="1317397"/>
            <a:ext cx="2851200" cy="2232600"/>
          </a:xfrm>
          <a:prstGeom prst="roundRect">
            <a:avLst>
              <a:gd name="adj" fmla="val 2191"/>
            </a:avLst>
          </a:prstGeom>
          <a:noFill/>
          <a:ln>
            <a:noFill/>
          </a:ln>
        </p:spPr>
      </p:sp>
      <p:sp>
        <p:nvSpPr>
          <p:cNvPr id="337" name="Google Shape;337;p31"/>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50"/>
              </a:spcBef>
              <a:spcAft>
                <a:spcPts val="0"/>
              </a:spcAft>
              <a:buClr>
                <a:schemeClr val="dk1"/>
              </a:buClr>
              <a:buSzPts val="1050"/>
              <a:buFont typeface="Poppins Medium"/>
              <a:buNone/>
              <a:defRPr sz="1050">
                <a:solidFill>
                  <a:schemeClr val="dk1"/>
                </a:solidFill>
              </a:defRPr>
            </a:lvl1pPr>
            <a:lvl2pPr lvl="1" algn="ctr">
              <a:lnSpc>
                <a:spcPct val="95000"/>
              </a:lnSpc>
              <a:spcBef>
                <a:spcPts val="1350"/>
              </a:spcBef>
              <a:spcAft>
                <a:spcPts val="0"/>
              </a:spcAft>
              <a:buClr>
                <a:schemeClr val="dk1"/>
              </a:buClr>
              <a:buSzPts val="1050"/>
              <a:buFont typeface="Poppins Medium"/>
              <a:buNone/>
              <a:defRPr sz="1050"/>
            </a:lvl2pPr>
            <a:lvl3pPr lvl="2" algn="ctr">
              <a:lnSpc>
                <a:spcPct val="95000"/>
              </a:lnSpc>
              <a:spcBef>
                <a:spcPts val="1350"/>
              </a:spcBef>
              <a:spcAft>
                <a:spcPts val="0"/>
              </a:spcAft>
              <a:buClr>
                <a:schemeClr val="dk1"/>
              </a:buClr>
              <a:buSzPts val="1050"/>
              <a:buFont typeface="Poppins Medium"/>
              <a:buNone/>
              <a:defRPr sz="1050"/>
            </a:lvl3pPr>
            <a:lvl4pPr lvl="3" algn="ctr">
              <a:lnSpc>
                <a:spcPct val="95000"/>
              </a:lnSpc>
              <a:spcBef>
                <a:spcPts val="1350"/>
              </a:spcBef>
              <a:spcAft>
                <a:spcPts val="0"/>
              </a:spcAft>
              <a:buClr>
                <a:schemeClr val="dk1"/>
              </a:buClr>
              <a:buSzPts val="1050"/>
              <a:buFont typeface="Poppins Medium"/>
              <a:buNone/>
              <a:defRPr sz="1050"/>
            </a:lvl4pPr>
            <a:lvl5pPr lvl="4" algn="ctr">
              <a:lnSpc>
                <a:spcPct val="95000"/>
              </a:lnSpc>
              <a:spcBef>
                <a:spcPts val="1350"/>
              </a:spcBef>
              <a:spcAft>
                <a:spcPts val="0"/>
              </a:spcAft>
              <a:buClr>
                <a:schemeClr val="dk1"/>
              </a:buClr>
              <a:buSzPts val="1050"/>
              <a:buFont typeface="Poppins Medium"/>
              <a:buNone/>
              <a:defRPr sz="1050"/>
            </a:lvl5pPr>
            <a:lvl6pPr lvl="5" algn="ctr">
              <a:lnSpc>
                <a:spcPct val="90000"/>
              </a:lnSpc>
              <a:spcBef>
                <a:spcPts val="375"/>
              </a:spcBef>
              <a:spcAft>
                <a:spcPts val="0"/>
              </a:spcAft>
              <a:buClr>
                <a:schemeClr val="dk1"/>
              </a:buClr>
              <a:buSzPts val="1050"/>
              <a:buFont typeface="Poppins Medium"/>
              <a:buNone/>
              <a:defRPr sz="1050"/>
            </a:lvl6pPr>
            <a:lvl7pPr lvl="6" algn="ctr">
              <a:lnSpc>
                <a:spcPct val="90000"/>
              </a:lnSpc>
              <a:spcBef>
                <a:spcPts val="375"/>
              </a:spcBef>
              <a:spcAft>
                <a:spcPts val="0"/>
              </a:spcAft>
              <a:buClr>
                <a:schemeClr val="dk1"/>
              </a:buClr>
              <a:buSzPts val="1050"/>
              <a:buFont typeface="Poppins Medium"/>
              <a:buNone/>
              <a:defRPr sz="1050"/>
            </a:lvl7pPr>
            <a:lvl8pPr lvl="7" algn="ctr">
              <a:lnSpc>
                <a:spcPct val="90000"/>
              </a:lnSpc>
              <a:spcBef>
                <a:spcPts val="375"/>
              </a:spcBef>
              <a:spcAft>
                <a:spcPts val="0"/>
              </a:spcAft>
              <a:buClr>
                <a:schemeClr val="dk1"/>
              </a:buClr>
              <a:buSzPts val="1050"/>
              <a:buFont typeface="Poppins Medium"/>
              <a:buNone/>
              <a:defRPr sz="1050"/>
            </a:lvl8pPr>
            <a:lvl9pPr lvl="8" algn="ctr">
              <a:lnSpc>
                <a:spcPct val="90000"/>
              </a:lnSpc>
              <a:spcBef>
                <a:spcPts val="375"/>
              </a:spcBef>
              <a:spcAft>
                <a:spcPts val="0"/>
              </a:spcAft>
              <a:buClr>
                <a:schemeClr val="dk1"/>
              </a:buClr>
              <a:buSzPts val="1050"/>
              <a:buFont typeface="Poppins Medium"/>
              <a:buNone/>
              <a:defRPr sz="1050"/>
            </a:lvl9pPr>
          </a:lstStyle>
          <a:p>
            <a:endParaRPr/>
          </a:p>
        </p:txBody>
      </p:sp>
      <p:sp>
        <p:nvSpPr>
          <p:cNvPr id="338" name="Google Shape;338;p31"/>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25">
                <a:solidFill>
                  <a:srgbClr val="25146F"/>
                </a:solidFill>
                <a:latin typeface="Poppins Medium"/>
                <a:ea typeface="Poppins Medium"/>
                <a:cs typeface="Poppins Medium"/>
                <a:sym typeface="Poppins Medium"/>
              </a:rPr>
              <a:t>Metrics reported in the WEX 2023 Annual Report</a:t>
            </a:r>
            <a:endParaRPr sz="525"/>
          </a:p>
        </p:txBody>
      </p:sp>
      <p:sp>
        <p:nvSpPr>
          <p:cNvPr id="339" name="Google Shape;339;p31"/>
          <p:cNvSpPr txBox="1">
            <a:spLocks noGrp="1"/>
          </p:cNvSpPr>
          <p:nvPr>
            <p:ph type="title" idx="3" hasCustomPrompt="1"/>
          </p:nvPr>
        </p:nvSpPr>
        <p:spPr>
          <a:xfrm>
            <a:off x="432994" y="3797456"/>
            <a:ext cx="18141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40" name="Google Shape;340;p31"/>
          <p:cNvSpPr txBox="1">
            <a:spLocks noGrp="1"/>
          </p:cNvSpPr>
          <p:nvPr>
            <p:ph type="subTitle" idx="4"/>
          </p:nvPr>
        </p:nvSpPr>
        <p:spPr>
          <a:xfrm>
            <a:off x="432994"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41" name="Google Shape;341;p31"/>
          <p:cNvSpPr txBox="1">
            <a:spLocks noGrp="1"/>
          </p:cNvSpPr>
          <p:nvPr>
            <p:ph type="title" idx="5" hasCustomPrompt="1"/>
          </p:nvPr>
        </p:nvSpPr>
        <p:spPr>
          <a:xfrm>
            <a:off x="2612697" y="3797456"/>
            <a:ext cx="184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42" name="Google Shape;342;p31"/>
          <p:cNvSpPr txBox="1">
            <a:spLocks noGrp="1"/>
          </p:cNvSpPr>
          <p:nvPr>
            <p:ph type="subTitle" idx="6"/>
          </p:nvPr>
        </p:nvSpPr>
        <p:spPr>
          <a:xfrm>
            <a:off x="2612697" y="4152525"/>
            <a:ext cx="18141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43" name="Google Shape;343;p31"/>
          <p:cNvSpPr txBox="1">
            <a:spLocks noGrp="1"/>
          </p:cNvSpPr>
          <p:nvPr>
            <p:ph type="title" idx="7" hasCustomPrompt="1"/>
          </p:nvPr>
        </p:nvSpPr>
        <p:spPr>
          <a:xfrm>
            <a:off x="4788398" y="3797456"/>
            <a:ext cx="17886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44" name="Google Shape;344;p31"/>
          <p:cNvSpPr txBox="1">
            <a:spLocks noGrp="1"/>
          </p:cNvSpPr>
          <p:nvPr>
            <p:ph type="subTitle" idx="8"/>
          </p:nvPr>
        </p:nvSpPr>
        <p:spPr>
          <a:xfrm>
            <a:off x="4788398" y="4152525"/>
            <a:ext cx="17856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45" name="Google Shape;345;p31"/>
          <p:cNvSpPr txBox="1">
            <a:spLocks noGrp="1"/>
          </p:cNvSpPr>
          <p:nvPr>
            <p:ph type="title" idx="9" hasCustomPrompt="1"/>
          </p:nvPr>
        </p:nvSpPr>
        <p:spPr>
          <a:xfrm>
            <a:off x="6964099" y="3797456"/>
            <a:ext cx="1720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346" name="Google Shape;346;p31"/>
          <p:cNvSpPr txBox="1">
            <a:spLocks noGrp="1"/>
          </p:cNvSpPr>
          <p:nvPr>
            <p:ph type="subTitle" idx="13"/>
          </p:nvPr>
        </p:nvSpPr>
        <p:spPr>
          <a:xfrm>
            <a:off x="6964099" y="4152525"/>
            <a:ext cx="1720500" cy="3267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900"/>
              <a:buNone/>
              <a:defRPr sz="900"/>
            </a:lvl2pPr>
            <a:lvl3pPr lvl="2">
              <a:spcBef>
                <a:spcPts val="1350"/>
              </a:spcBef>
              <a:spcAft>
                <a:spcPts val="0"/>
              </a:spcAft>
              <a:buSzPts val="900"/>
              <a:buNone/>
              <a:defRPr sz="900"/>
            </a:lvl3pPr>
            <a:lvl4pPr lvl="3">
              <a:spcBef>
                <a:spcPts val="1350"/>
              </a:spcBef>
              <a:spcAft>
                <a:spcPts val="0"/>
              </a:spcAft>
              <a:buSzPts val="900"/>
              <a:buNone/>
              <a:defRPr sz="900"/>
            </a:lvl4pPr>
            <a:lvl5pPr lvl="4">
              <a:spcBef>
                <a:spcPts val="1350"/>
              </a:spcBef>
              <a:spcAft>
                <a:spcPts val="0"/>
              </a:spcAft>
              <a:buSzPts val="900"/>
              <a:buNone/>
              <a:defRPr sz="900"/>
            </a:lvl5pPr>
            <a:lvl6pPr lvl="5">
              <a:spcBef>
                <a:spcPts val="375"/>
              </a:spcBef>
              <a:spcAft>
                <a:spcPts val="0"/>
              </a:spcAft>
              <a:buSzPts val="900"/>
              <a:buNone/>
              <a:defRPr sz="900"/>
            </a:lvl6pPr>
            <a:lvl7pPr lvl="6">
              <a:spcBef>
                <a:spcPts val="375"/>
              </a:spcBef>
              <a:spcAft>
                <a:spcPts val="0"/>
              </a:spcAft>
              <a:buSzPts val="900"/>
              <a:buNone/>
              <a:defRPr sz="900"/>
            </a:lvl7pPr>
            <a:lvl8pPr lvl="7">
              <a:spcBef>
                <a:spcPts val="375"/>
              </a:spcBef>
              <a:spcAft>
                <a:spcPts val="0"/>
              </a:spcAft>
              <a:buSzPts val="900"/>
              <a:buNone/>
              <a:defRPr sz="900"/>
            </a:lvl8pPr>
            <a:lvl9pPr lvl="8">
              <a:spcBef>
                <a:spcPts val="375"/>
              </a:spcBef>
              <a:spcAft>
                <a:spcPts val="0"/>
              </a:spcAft>
              <a:buSzPts val="900"/>
              <a:buNone/>
              <a:defRPr sz="900"/>
            </a:lvl9pPr>
          </a:lstStyle>
          <a:p>
            <a:endParaRPr/>
          </a:p>
        </p:txBody>
      </p:sp>
      <p:sp>
        <p:nvSpPr>
          <p:cNvPr id="347" name="Google Shape;347;p31"/>
          <p:cNvSpPr txBox="1">
            <a:spLocks noGrp="1"/>
          </p:cNvSpPr>
          <p:nvPr>
            <p:ph type="subTitle" idx="14"/>
          </p:nvPr>
        </p:nvSpPr>
        <p:spPr>
          <a:xfrm>
            <a:off x="343260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348" name="Google Shape;348;p31"/>
          <p:cNvSpPr txBox="1">
            <a:spLocks noGrp="1"/>
          </p:cNvSpPr>
          <p:nvPr>
            <p:ph type="subTitle" idx="15"/>
          </p:nvPr>
        </p:nvSpPr>
        <p:spPr>
          <a:xfrm>
            <a:off x="3442052"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349" name="Google Shape;349;p31"/>
          <p:cNvSpPr txBox="1">
            <a:spLocks noGrp="1"/>
          </p:cNvSpPr>
          <p:nvPr>
            <p:ph type="subTitle" idx="16"/>
          </p:nvPr>
        </p:nvSpPr>
        <p:spPr>
          <a:xfrm>
            <a:off x="5327756"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350" name="Google Shape;350;p31"/>
          <p:cNvSpPr txBox="1">
            <a:spLocks noGrp="1"/>
          </p:cNvSpPr>
          <p:nvPr>
            <p:ph type="subTitle" idx="17"/>
          </p:nvPr>
        </p:nvSpPr>
        <p:spPr>
          <a:xfrm>
            <a:off x="5339905" y="2772900"/>
            <a:ext cx="1453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sp>
        <p:nvSpPr>
          <p:cNvPr id="351" name="Google Shape;351;p31"/>
          <p:cNvSpPr txBox="1">
            <a:spLocks noGrp="1"/>
          </p:cNvSpPr>
          <p:nvPr>
            <p:ph type="subTitle" idx="18"/>
          </p:nvPr>
        </p:nvSpPr>
        <p:spPr>
          <a:xfrm>
            <a:off x="7192343" y="2173500"/>
            <a:ext cx="1465200" cy="496800"/>
          </a:xfrm>
          <a:prstGeom prst="rect">
            <a:avLst/>
          </a:prstGeom>
        </p:spPr>
        <p:txBody>
          <a:bodyPr spcFirstLastPara="1" wrap="square" lIns="34275" tIns="34275" rIns="34275" bIns="34275" anchor="t" anchorCtr="0">
            <a:noAutofit/>
          </a:bodyPr>
          <a:lstStyle>
            <a:lvl1pPr marL="0" marR="0" lvl="0" indent="0" algn="l">
              <a:lnSpc>
                <a:spcPct val="97000"/>
              </a:lnSpc>
              <a:spcBef>
                <a:spcPts val="0"/>
              </a:spcBef>
              <a:spcAft>
                <a:spcPts val="0"/>
              </a:spcAft>
              <a:buNone/>
              <a:defRPr sz="1650" b="1">
                <a:latin typeface="Poppins"/>
                <a:ea typeface="Poppins"/>
                <a:cs typeface="Poppins"/>
                <a:sym typeface="Poppins"/>
              </a:defRPr>
            </a:lvl1pPr>
            <a:lvl2pPr lvl="1">
              <a:spcBef>
                <a:spcPts val="1350"/>
              </a:spcBef>
              <a:spcAft>
                <a:spcPts val="0"/>
              </a:spcAft>
              <a:buSzPts val="1650"/>
              <a:buNone/>
              <a:defRPr sz="1650"/>
            </a:lvl2pPr>
            <a:lvl3pPr lvl="2">
              <a:spcBef>
                <a:spcPts val="1350"/>
              </a:spcBef>
              <a:spcAft>
                <a:spcPts val="0"/>
              </a:spcAft>
              <a:buSzPts val="1650"/>
              <a:buNone/>
              <a:defRPr sz="1650"/>
            </a:lvl3pPr>
            <a:lvl4pPr lvl="3">
              <a:spcBef>
                <a:spcPts val="1350"/>
              </a:spcBef>
              <a:spcAft>
                <a:spcPts val="0"/>
              </a:spcAft>
              <a:buSzPts val="1650"/>
              <a:buNone/>
              <a:defRPr sz="1650"/>
            </a:lvl4pPr>
            <a:lvl5pPr lvl="4">
              <a:spcBef>
                <a:spcPts val="1350"/>
              </a:spcBef>
              <a:spcAft>
                <a:spcPts val="0"/>
              </a:spcAft>
              <a:buSzPts val="1650"/>
              <a:buNone/>
              <a:defRPr sz="1650"/>
            </a:lvl5pPr>
            <a:lvl6pPr lvl="5">
              <a:spcBef>
                <a:spcPts val="375"/>
              </a:spcBef>
              <a:spcAft>
                <a:spcPts val="0"/>
              </a:spcAft>
              <a:buSzPts val="1650"/>
              <a:buNone/>
              <a:defRPr sz="1650"/>
            </a:lvl6pPr>
            <a:lvl7pPr lvl="6">
              <a:spcBef>
                <a:spcPts val="375"/>
              </a:spcBef>
              <a:spcAft>
                <a:spcPts val="0"/>
              </a:spcAft>
              <a:buSzPts val="1650"/>
              <a:buNone/>
              <a:defRPr sz="1650"/>
            </a:lvl7pPr>
            <a:lvl8pPr lvl="7">
              <a:spcBef>
                <a:spcPts val="375"/>
              </a:spcBef>
              <a:spcAft>
                <a:spcPts val="0"/>
              </a:spcAft>
              <a:buSzPts val="1650"/>
              <a:buNone/>
              <a:defRPr sz="1650"/>
            </a:lvl8pPr>
            <a:lvl9pPr lvl="8">
              <a:spcBef>
                <a:spcPts val="375"/>
              </a:spcBef>
              <a:spcAft>
                <a:spcPts val="0"/>
              </a:spcAft>
              <a:buSzPts val="1650"/>
              <a:buNone/>
              <a:defRPr sz="1650"/>
            </a:lvl9pPr>
          </a:lstStyle>
          <a:p>
            <a:endParaRPr/>
          </a:p>
        </p:txBody>
      </p:sp>
      <p:sp>
        <p:nvSpPr>
          <p:cNvPr id="352" name="Google Shape;352;p31"/>
          <p:cNvSpPr txBox="1">
            <a:spLocks noGrp="1"/>
          </p:cNvSpPr>
          <p:nvPr>
            <p:ph type="subTitle" idx="19"/>
          </p:nvPr>
        </p:nvSpPr>
        <p:spPr>
          <a:xfrm>
            <a:off x="7237758" y="2772900"/>
            <a:ext cx="1420200" cy="627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050" b="1">
                <a:latin typeface="Poppins"/>
                <a:ea typeface="Poppins"/>
                <a:cs typeface="Poppins"/>
                <a:sym typeface="Poppins"/>
              </a:defRPr>
            </a:lvl1pPr>
            <a:lvl2pPr lvl="1">
              <a:spcBef>
                <a:spcPts val="1350"/>
              </a:spcBef>
              <a:spcAft>
                <a:spcPts val="0"/>
              </a:spcAft>
              <a:buSzPts val="1050"/>
              <a:buNone/>
              <a:defRPr sz="1050"/>
            </a:lvl2pPr>
            <a:lvl3pPr lvl="2">
              <a:spcBef>
                <a:spcPts val="1350"/>
              </a:spcBef>
              <a:spcAft>
                <a:spcPts val="0"/>
              </a:spcAft>
              <a:buSzPts val="1050"/>
              <a:buNone/>
              <a:defRPr sz="1050"/>
            </a:lvl3pPr>
            <a:lvl4pPr lvl="3">
              <a:spcBef>
                <a:spcPts val="1350"/>
              </a:spcBef>
              <a:spcAft>
                <a:spcPts val="0"/>
              </a:spcAft>
              <a:buSzPts val="1050"/>
              <a:buNone/>
              <a:defRPr sz="1050"/>
            </a:lvl4pPr>
            <a:lvl5pPr lvl="4">
              <a:spcBef>
                <a:spcPts val="1350"/>
              </a:spcBef>
              <a:spcAft>
                <a:spcPts val="0"/>
              </a:spcAft>
              <a:buSzPts val="1050"/>
              <a:buNone/>
              <a:defRPr sz="1050"/>
            </a:lvl5pPr>
            <a:lvl6pPr lvl="5">
              <a:spcBef>
                <a:spcPts val="375"/>
              </a:spcBef>
              <a:spcAft>
                <a:spcPts val="0"/>
              </a:spcAft>
              <a:buSzPts val="1050"/>
              <a:buNone/>
              <a:defRPr sz="1050"/>
            </a:lvl6pPr>
            <a:lvl7pPr lvl="6">
              <a:spcBef>
                <a:spcPts val="375"/>
              </a:spcBef>
              <a:spcAft>
                <a:spcPts val="0"/>
              </a:spcAft>
              <a:buSzPts val="1050"/>
              <a:buNone/>
              <a:defRPr sz="1050"/>
            </a:lvl7pPr>
            <a:lvl8pPr lvl="7">
              <a:spcBef>
                <a:spcPts val="375"/>
              </a:spcBef>
              <a:spcAft>
                <a:spcPts val="0"/>
              </a:spcAft>
              <a:buSzPts val="1050"/>
              <a:buNone/>
              <a:defRPr sz="1050"/>
            </a:lvl8pPr>
            <a:lvl9pPr lvl="8">
              <a:spcBef>
                <a:spcPts val="375"/>
              </a:spcBef>
              <a:spcAft>
                <a:spcPts val="0"/>
              </a:spcAft>
              <a:buSzPts val="1050"/>
              <a:buNone/>
              <a:defRPr sz="1050"/>
            </a:lvl9pPr>
          </a:lstStyle>
          <a:p>
            <a:endParaRPr/>
          </a:p>
        </p:txBody>
      </p:sp>
      <p:grpSp>
        <p:nvGrpSpPr>
          <p:cNvPr id="353" name="Google Shape;353;p31"/>
          <p:cNvGrpSpPr/>
          <p:nvPr/>
        </p:nvGrpSpPr>
        <p:grpSpPr>
          <a:xfrm>
            <a:off x="3447260" y="1484016"/>
            <a:ext cx="321804" cy="398833"/>
            <a:chOff x="457125" y="2391600"/>
            <a:chExt cx="78750" cy="97600"/>
          </a:xfrm>
        </p:grpSpPr>
        <p:sp>
          <p:nvSpPr>
            <p:cNvPr id="354" name="Google Shape;354;p31"/>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55" name="Google Shape;355;p31"/>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56" name="Google Shape;356;p31"/>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57" name="Google Shape;357;p31"/>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58" name="Google Shape;358;p31"/>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59" name="Google Shape;359;p31"/>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0" name="Google Shape;360;p31"/>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61" name="Google Shape;361;p31"/>
          <p:cNvGrpSpPr/>
          <p:nvPr/>
        </p:nvGrpSpPr>
        <p:grpSpPr>
          <a:xfrm>
            <a:off x="5338898" y="1484016"/>
            <a:ext cx="321804" cy="398833"/>
            <a:chOff x="457125" y="2391600"/>
            <a:chExt cx="78750" cy="97600"/>
          </a:xfrm>
        </p:grpSpPr>
        <p:sp>
          <p:nvSpPr>
            <p:cNvPr id="362" name="Google Shape;362;p31"/>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3" name="Google Shape;363;p31"/>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4" name="Google Shape;364;p31"/>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5" name="Google Shape;365;p31"/>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6" name="Google Shape;366;p31"/>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7" name="Google Shape;367;p31"/>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68" name="Google Shape;368;p31"/>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grpSp>
        <p:nvGrpSpPr>
          <p:cNvPr id="369" name="Google Shape;369;p31"/>
          <p:cNvGrpSpPr/>
          <p:nvPr/>
        </p:nvGrpSpPr>
        <p:grpSpPr>
          <a:xfrm>
            <a:off x="7230537" y="1484016"/>
            <a:ext cx="321804" cy="398833"/>
            <a:chOff x="457125" y="2391600"/>
            <a:chExt cx="78750" cy="97600"/>
          </a:xfrm>
        </p:grpSpPr>
        <p:sp>
          <p:nvSpPr>
            <p:cNvPr id="370" name="Google Shape;370;p31"/>
            <p:cNvSpPr/>
            <p:nvPr/>
          </p:nvSpPr>
          <p:spPr>
            <a:xfrm>
              <a:off x="472200" y="2443525"/>
              <a:ext cx="35625" cy="5050"/>
            </a:xfrm>
            <a:custGeom>
              <a:avLst/>
              <a:gdLst/>
              <a:ahLst/>
              <a:cxnLst/>
              <a:rect l="l" t="t" r="r" b="b"/>
              <a:pathLst>
                <a:path w="1425" h="202" extrusionOk="0">
                  <a:moveTo>
                    <a:pt x="101" y="0"/>
                  </a:moveTo>
                  <a:lnTo>
                    <a:pt x="68" y="17"/>
                  </a:lnTo>
                  <a:lnTo>
                    <a:pt x="34" y="34"/>
                  </a:lnTo>
                  <a:lnTo>
                    <a:pt x="1" y="67"/>
                  </a:lnTo>
                  <a:lnTo>
                    <a:pt x="1" y="101"/>
                  </a:lnTo>
                  <a:lnTo>
                    <a:pt x="1" y="134"/>
                  </a:lnTo>
                  <a:lnTo>
                    <a:pt x="34" y="168"/>
                  </a:lnTo>
                  <a:lnTo>
                    <a:pt x="68" y="201"/>
                  </a:lnTo>
                  <a:lnTo>
                    <a:pt x="1357" y="201"/>
                  </a:lnTo>
                  <a:lnTo>
                    <a:pt x="1391" y="168"/>
                  </a:lnTo>
                  <a:lnTo>
                    <a:pt x="1408" y="134"/>
                  </a:lnTo>
                  <a:lnTo>
                    <a:pt x="1424" y="101"/>
                  </a:lnTo>
                  <a:lnTo>
                    <a:pt x="1408" y="67"/>
                  </a:lnTo>
                  <a:lnTo>
                    <a:pt x="1391" y="34"/>
                  </a:lnTo>
                  <a:lnTo>
                    <a:pt x="1357" y="17"/>
                  </a:lnTo>
                  <a:lnTo>
                    <a:pt x="132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71" name="Google Shape;371;p31"/>
            <p:cNvSpPr/>
            <p:nvPr/>
          </p:nvSpPr>
          <p:spPr>
            <a:xfrm>
              <a:off x="472200" y="2454000"/>
              <a:ext cx="35625" cy="5050"/>
            </a:xfrm>
            <a:custGeom>
              <a:avLst/>
              <a:gdLst/>
              <a:ahLst/>
              <a:cxnLst/>
              <a:rect l="l" t="t" r="r" b="b"/>
              <a:pathLst>
                <a:path w="1425" h="202" extrusionOk="0">
                  <a:moveTo>
                    <a:pt x="68" y="0"/>
                  </a:moveTo>
                  <a:lnTo>
                    <a:pt x="34" y="17"/>
                  </a:lnTo>
                  <a:lnTo>
                    <a:pt x="1" y="50"/>
                  </a:lnTo>
                  <a:lnTo>
                    <a:pt x="1" y="101"/>
                  </a:lnTo>
                  <a:lnTo>
                    <a:pt x="1" y="134"/>
                  </a:lnTo>
                  <a:lnTo>
                    <a:pt x="34" y="168"/>
                  </a:lnTo>
                  <a:lnTo>
                    <a:pt x="68" y="184"/>
                  </a:lnTo>
                  <a:lnTo>
                    <a:pt x="101" y="201"/>
                  </a:lnTo>
                  <a:lnTo>
                    <a:pt x="1324" y="201"/>
                  </a:lnTo>
                  <a:lnTo>
                    <a:pt x="1357" y="184"/>
                  </a:lnTo>
                  <a:lnTo>
                    <a:pt x="1391" y="168"/>
                  </a:lnTo>
                  <a:lnTo>
                    <a:pt x="1408" y="134"/>
                  </a:lnTo>
                  <a:lnTo>
                    <a:pt x="1424" y="101"/>
                  </a:lnTo>
                  <a:lnTo>
                    <a:pt x="1408" y="50"/>
                  </a:lnTo>
                  <a:lnTo>
                    <a:pt x="1391" y="17"/>
                  </a:lnTo>
                  <a:lnTo>
                    <a:pt x="135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72" name="Google Shape;372;p31"/>
            <p:cNvSpPr/>
            <p:nvPr/>
          </p:nvSpPr>
          <p:spPr>
            <a:xfrm>
              <a:off x="457125" y="2391600"/>
              <a:ext cx="65775" cy="83350"/>
            </a:xfrm>
            <a:custGeom>
              <a:avLst/>
              <a:gdLst/>
              <a:ahLst/>
              <a:cxnLst/>
              <a:rect l="l" t="t" r="r" b="b"/>
              <a:pathLst>
                <a:path w="2631" h="3334" extrusionOk="0">
                  <a:moveTo>
                    <a:pt x="2429" y="201"/>
                  </a:moveTo>
                  <a:lnTo>
                    <a:pt x="2429" y="3133"/>
                  </a:lnTo>
                  <a:lnTo>
                    <a:pt x="202" y="3133"/>
                  </a:lnTo>
                  <a:lnTo>
                    <a:pt x="202" y="201"/>
                  </a:lnTo>
                  <a:close/>
                  <a:moveTo>
                    <a:pt x="101" y="0"/>
                  </a:moveTo>
                  <a:lnTo>
                    <a:pt x="68" y="17"/>
                  </a:lnTo>
                  <a:lnTo>
                    <a:pt x="34" y="34"/>
                  </a:lnTo>
                  <a:lnTo>
                    <a:pt x="1" y="67"/>
                  </a:lnTo>
                  <a:lnTo>
                    <a:pt x="1" y="101"/>
                  </a:lnTo>
                  <a:lnTo>
                    <a:pt x="1" y="3233"/>
                  </a:lnTo>
                  <a:lnTo>
                    <a:pt x="1" y="3267"/>
                  </a:lnTo>
                  <a:lnTo>
                    <a:pt x="34" y="3300"/>
                  </a:lnTo>
                  <a:lnTo>
                    <a:pt x="68" y="3334"/>
                  </a:lnTo>
                  <a:lnTo>
                    <a:pt x="2580" y="3334"/>
                  </a:lnTo>
                  <a:lnTo>
                    <a:pt x="2597" y="3300"/>
                  </a:lnTo>
                  <a:lnTo>
                    <a:pt x="2630" y="3267"/>
                  </a:lnTo>
                  <a:lnTo>
                    <a:pt x="2630" y="3233"/>
                  </a:lnTo>
                  <a:lnTo>
                    <a:pt x="2630" y="101"/>
                  </a:lnTo>
                  <a:lnTo>
                    <a:pt x="2630" y="67"/>
                  </a:lnTo>
                  <a:lnTo>
                    <a:pt x="2597" y="34"/>
                  </a:lnTo>
                  <a:lnTo>
                    <a:pt x="2580" y="17"/>
                  </a:lnTo>
                  <a:lnTo>
                    <a:pt x="2530"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73" name="Google Shape;373;p31"/>
            <p:cNvSpPr/>
            <p:nvPr/>
          </p:nvSpPr>
          <p:spPr>
            <a:xfrm>
              <a:off x="470100" y="2405825"/>
              <a:ext cx="65775" cy="83375"/>
            </a:xfrm>
            <a:custGeom>
              <a:avLst/>
              <a:gdLst/>
              <a:ahLst/>
              <a:cxnLst/>
              <a:rect l="l" t="t" r="r" b="b"/>
              <a:pathLst>
                <a:path w="2631" h="3335" extrusionOk="0">
                  <a:moveTo>
                    <a:pt x="2329" y="1"/>
                  </a:moveTo>
                  <a:lnTo>
                    <a:pt x="2279" y="18"/>
                  </a:lnTo>
                  <a:lnTo>
                    <a:pt x="2245" y="34"/>
                  </a:lnTo>
                  <a:lnTo>
                    <a:pt x="2229" y="68"/>
                  </a:lnTo>
                  <a:lnTo>
                    <a:pt x="2229" y="101"/>
                  </a:lnTo>
                  <a:lnTo>
                    <a:pt x="2229" y="152"/>
                  </a:lnTo>
                  <a:lnTo>
                    <a:pt x="2245" y="185"/>
                  </a:lnTo>
                  <a:lnTo>
                    <a:pt x="2279" y="202"/>
                  </a:lnTo>
                  <a:lnTo>
                    <a:pt x="2430" y="202"/>
                  </a:lnTo>
                  <a:lnTo>
                    <a:pt x="2430" y="3133"/>
                  </a:lnTo>
                  <a:lnTo>
                    <a:pt x="202" y="3133"/>
                  </a:lnTo>
                  <a:lnTo>
                    <a:pt x="202" y="2983"/>
                  </a:lnTo>
                  <a:lnTo>
                    <a:pt x="185" y="2949"/>
                  </a:lnTo>
                  <a:lnTo>
                    <a:pt x="168" y="2916"/>
                  </a:lnTo>
                  <a:lnTo>
                    <a:pt x="135" y="2882"/>
                  </a:lnTo>
                  <a:lnTo>
                    <a:pt x="51" y="2882"/>
                  </a:lnTo>
                  <a:lnTo>
                    <a:pt x="34" y="2916"/>
                  </a:lnTo>
                  <a:lnTo>
                    <a:pt x="1" y="2949"/>
                  </a:lnTo>
                  <a:lnTo>
                    <a:pt x="1" y="2983"/>
                  </a:lnTo>
                  <a:lnTo>
                    <a:pt x="1" y="3234"/>
                  </a:lnTo>
                  <a:lnTo>
                    <a:pt x="1" y="3284"/>
                  </a:lnTo>
                  <a:lnTo>
                    <a:pt x="34" y="3301"/>
                  </a:lnTo>
                  <a:lnTo>
                    <a:pt x="51" y="3334"/>
                  </a:lnTo>
                  <a:lnTo>
                    <a:pt x="2564" y="3334"/>
                  </a:lnTo>
                  <a:lnTo>
                    <a:pt x="2597" y="3301"/>
                  </a:lnTo>
                  <a:lnTo>
                    <a:pt x="2631" y="3284"/>
                  </a:lnTo>
                  <a:lnTo>
                    <a:pt x="2631" y="3234"/>
                  </a:lnTo>
                  <a:lnTo>
                    <a:pt x="2631" y="101"/>
                  </a:lnTo>
                  <a:lnTo>
                    <a:pt x="2631" y="68"/>
                  </a:lnTo>
                  <a:lnTo>
                    <a:pt x="2597" y="34"/>
                  </a:lnTo>
                  <a:lnTo>
                    <a:pt x="2564" y="18"/>
                  </a:lnTo>
                  <a:lnTo>
                    <a:pt x="253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74" name="Google Shape;374;p31"/>
            <p:cNvSpPr/>
            <p:nvPr/>
          </p:nvSpPr>
          <p:spPr>
            <a:xfrm>
              <a:off x="482250" y="2405000"/>
              <a:ext cx="18450" cy="29325"/>
            </a:xfrm>
            <a:custGeom>
              <a:avLst/>
              <a:gdLst/>
              <a:ahLst/>
              <a:cxnLst/>
              <a:rect l="l" t="t" r="r" b="b"/>
              <a:pathLst>
                <a:path w="738" h="1173" extrusionOk="0">
                  <a:moveTo>
                    <a:pt x="285" y="0"/>
                  </a:moveTo>
                  <a:lnTo>
                    <a:pt x="218" y="34"/>
                  </a:lnTo>
                  <a:lnTo>
                    <a:pt x="151" y="51"/>
                  </a:lnTo>
                  <a:lnTo>
                    <a:pt x="101" y="101"/>
                  </a:lnTo>
                  <a:lnTo>
                    <a:pt x="68" y="151"/>
                  </a:lnTo>
                  <a:lnTo>
                    <a:pt x="34" y="201"/>
                  </a:lnTo>
                  <a:lnTo>
                    <a:pt x="1" y="268"/>
                  </a:lnTo>
                  <a:lnTo>
                    <a:pt x="1" y="335"/>
                  </a:lnTo>
                  <a:lnTo>
                    <a:pt x="1" y="402"/>
                  </a:lnTo>
                  <a:lnTo>
                    <a:pt x="34" y="469"/>
                  </a:lnTo>
                  <a:lnTo>
                    <a:pt x="68" y="536"/>
                  </a:lnTo>
                  <a:lnTo>
                    <a:pt x="101" y="587"/>
                  </a:lnTo>
                  <a:lnTo>
                    <a:pt x="151" y="620"/>
                  </a:lnTo>
                  <a:lnTo>
                    <a:pt x="218" y="654"/>
                  </a:lnTo>
                  <a:lnTo>
                    <a:pt x="285" y="670"/>
                  </a:lnTo>
                  <a:lnTo>
                    <a:pt x="369" y="687"/>
                  </a:lnTo>
                  <a:lnTo>
                    <a:pt x="436" y="687"/>
                  </a:lnTo>
                  <a:lnTo>
                    <a:pt x="486" y="721"/>
                  </a:lnTo>
                  <a:lnTo>
                    <a:pt x="520" y="771"/>
                  </a:lnTo>
                  <a:lnTo>
                    <a:pt x="537" y="821"/>
                  </a:lnTo>
                  <a:lnTo>
                    <a:pt x="520" y="871"/>
                  </a:lnTo>
                  <a:lnTo>
                    <a:pt x="486" y="922"/>
                  </a:lnTo>
                  <a:lnTo>
                    <a:pt x="436" y="955"/>
                  </a:lnTo>
                  <a:lnTo>
                    <a:pt x="369" y="972"/>
                  </a:lnTo>
                  <a:lnTo>
                    <a:pt x="302" y="955"/>
                  </a:lnTo>
                  <a:lnTo>
                    <a:pt x="252" y="922"/>
                  </a:lnTo>
                  <a:lnTo>
                    <a:pt x="218" y="871"/>
                  </a:lnTo>
                  <a:lnTo>
                    <a:pt x="202" y="821"/>
                  </a:lnTo>
                  <a:lnTo>
                    <a:pt x="185" y="788"/>
                  </a:lnTo>
                  <a:lnTo>
                    <a:pt x="168" y="754"/>
                  </a:lnTo>
                  <a:lnTo>
                    <a:pt x="135" y="737"/>
                  </a:lnTo>
                  <a:lnTo>
                    <a:pt x="101" y="721"/>
                  </a:lnTo>
                  <a:lnTo>
                    <a:pt x="51" y="737"/>
                  </a:lnTo>
                  <a:lnTo>
                    <a:pt x="34" y="754"/>
                  </a:lnTo>
                  <a:lnTo>
                    <a:pt x="1" y="788"/>
                  </a:lnTo>
                  <a:lnTo>
                    <a:pt x="1" y="821"/>
                  </a:lnTo>
                  <a:lnTo>
                    <a:pt x="1" y="888"/>
                  </a:lnTo>
                  <a:lnTo>
                    <a:pt x="34" y="955"/>
                  </a:lnTo>
                  <a:lnTo>
                    <a:pt x="68" y="1022"/>
                  </a:lnTo>
                  <a:lnTo>
                    <a:pt x="101" y="1072"/>
                  </a:lnTo>
                  <a:lnTo>
                    <a:pt x="151" y="1106"/>
                  </a:lnTo>
                  <a:lnTo>
                    <a:pt x="218" y="1139"/>
                  </a:lnTo>
                  <a:lnTo>
                    <a:pt x="285" y="1156"/>
                  </a:lnTo>
                  <a:lnTo>
                    <a:pt x="369" y="1173"/>
                  </a:lnTo>
                  <a:lnTo>
                    <a:pt x="436" y="1156"/>
                  </a:lnTo>
                  <a:lnTo>
                    <a:pt x="503" y="1139"/>
                  </a:lnTo>
                  <a:lnTo>
                    <a:pt x="570" y="1106"/>
                  </a:lnTo>
                  <a:lnTo>
                    <a:pt x="620" y="1072"/>
                  </a:lnTo>
                  <a:lnTo>
                    <a:pt x="671" y="1022"/>
                  </a:lnTo>
                  <a:lnTo>
                    <a:pt x="704" y="955"/>
                  </a:lnTo>
                  <a:lnTo>
                    <a:pt x="721" y="888"/>
                  </a:lnTo>
                  <a:lnTo>
                    <a:pt x="738" y="821"/>
                  </a:lnTo>
                  <a:lnTo>
                    <a:pt x="721" y="754"/>
                  </a:lnTo>
                  <a:lnTo>
                    <a:pt x="704" y="687"/>
                  </a:lnTo>
                  <a:lnTo>
                    <a:pt x="671" y="637"/>
                  </a:lnTo>
                  <a:lnTo>
                    <a:pt x="620" y="587"/>
                  </a:lnTo>
                  <a:lnTo>
                    <a:pt x="570" y="536"/>
                  </a:lnTo>
                  <a:lnTo>
                    <a:pt x="503" y="503"/>
                  </a:lnTo>
                  <a:lnTo>
                    <a:pt x="436" y="486"/>
                  </a:lnTo>
                  <a:lnTo>
                    <a:pt x="369" y="486"/>
                  </a:lnTo>
                  <a:lnTo>
                    <a:pt x="302" y="469"/>
                  </a:lnTo>
                  <a:lnTo>
                    <a:pt x="252" y="436"/>
                  </a:lnTo>
                  <a:lnTo>
                    <a:pt x="218" y="402"/>
                  </a:lnTo>
                  <a:lnTo>
                    <a:pt x="202" y="335"/>
                  </a:lnTo>
                  <a:lnTo>
                    <a:pt x="218" y="285"/>
                  </a:lnTo>
                  <a:lnTo>
                    <a:pt x="252" y="235"/>
                  </a:lnTo>
                  <a:lnTo>
                    <a:pt x="302" y="218"/>
                  </a:lnTo>
                  <a:lnTo>
                    <a:pt x="369" y="201"/>
                  </a:lnTo>
                  <a:lnTo>
                    <a:pt x="436" y="218"/>
                  </a:lnTo>
                  <a:lnTo>
                    <a:pt x="486" y="235"/>
                  </a:lnTo>
                  <a:lnTo>
                    <a:pt x="520" y="285"/>
                  </a:lnTo>
                  <a:lnTo>
                    <a:pt x="537" y="335"/>
                  </a:lnTo>
                  <a:lnTo>
                    <a:pt x="537" y="386"/>
                  </a:lnTo>
                  <a:lnTo>
                    <a:pt x="570" y="419"/>
                  </a:lnTo>
                  <a:lnTo>
                    <a:pt x="587" y="436"/>
                  </a:lnTo>
                  <a:lnTo>
                    <a:pt x="671" y="436"/>
                  </a:lnTo>
                  <a:lnTo>
                    <a:pt x="704" y="419"/>
                  </a:lnTo>
                  <a:lnTo>
                    <a:pt x="721" y="386"/>
                  </a:lnTo>
                  <a:lnTo>
                    <a:pt x="738" y="335"/>
                  </a:lnTo>
                  <a:lnTo>
                    <a:pt x="721" y="268"/>
                  </a:lnTo>
                  <a:lnTo>
                    <a:pt x="704" y="201"/>
                  </a:lnTo>
                  <a:lnTo>
                    <a:pt x="671" y="151"/>
                  </a:lnTo>
                  <a:lnTo>
                    <a:pt x="620" y="101"/>
                  </a:lnTo>
                  <a:lnTo>
                    <a:pt x="570" y="51"/>
                  </a:lnTo>
                  <a:lnTo>
                    <a:pt x="503" y="34"/>
                  </a:lnTo>
                  <a:lnTo>
                    <a:pt x="43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75" name="Google Shape;375;p31"/>
            <p:cNvSpPr/>
            <p:nvPr/>
          </p:nvSpPr>
          <p:spPr>
            <a:xfrm>
              <a:off x="488950" y="24024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302"/>
                  </a:lnTo>
                  <a:lnTo>
                    <a:pt x="135" y="302"/>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76" name="Google Shape;376;p31"/>
            <p:cNvSpPr/>
            <p:nvPr/>
          </p:nvSpPr>
          <p:spPr>
            <a:xfrm>
              <a:off x="488950" y="2429275"/>
              <a:ext cx="5050" cy="7575"/>
            </a:xfrm>
            <a:custGeom>
              <a:avLst/>
              <a:gdLst/>
              <a:ahLst/>
              <a:cxnLst/>
              <a:rect l="l" t="t" r="r" b="b"/>
              <a:pathLst>
                <a:path w="202" h="303" extrusionOk="0">
                  <a:moveTo>
                    <a:pt x="51" y="1"/>
                  </a:moveTo>
                  <a:lnTo>
                    <a:pt x="34" y="18"/>
                  </a:lnTo>
                  <a:lnTo>
                    <a:pt x="1" y="51"/>
                  </a:lnTo>
                  <a:lnTo>
                    <a:pt x="1" y="101"/>
                  </a:lnTo>
                  <a:lnTo>
                    <a:pt x="1" y="202"/>
                  </a:lnTo>
                  <a:lnTo>
                    <a:pt x="1" y="235"/>
                  </a:lnTo>
                  <a:lnTo>
                    <a:pt x="34" y="269"/>
                  </a:lnTo>
                  <a:lnTo>
                    <a:pt x="51" y="286"/>
                  </a:lnTo>
                  <a:lnTo>
                    <a:pt x="101" y="302"/>
                  </a:lnTo>
                  <a:lnTo>
                    <a:pt x="135" y="286"/>
                  </a:lnTo>
                  <a:lnTo>
                    <a:pt x="168" y="269"/>
                  </a:lnTo>
                  <a:lnTo>
                    <a:pt x="185" y="235"/>
                  </a:lnTo>
                  <a:lnTo>
                    <a:pt x="202" y="202"/>
                  </a:lnTo>
                  <a:lnTo>
                    <a:pt x="202" y="101"/>
                  </a:lnTo>
                  <a:lnTo>
                    <a:pt x="185" y="51"/>
                  </a:lnTo>
                  <a:lnTo>
                    <a:pt x="168" y="18"/>
                  </a:lnTo>
                  <a:lnTo>
                    <a:pt x="135"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377"/>
        <p:cNvGrpSpPr/>
        <p:nvPr/>
      </p:nvGrpSpPr>
      <p:grpSpPr>
        <a:xfrm>
          <a:off x="0" y="0"/>
          <a:ext cx="0" cy="0"/>
          <a:chOff x="0" y="0"/>
          <a:chExt cx="0" cy="0"/>
        </a:xfrm>
      </p:grpSpPr>
      <p:sp>
        <p:nvSpPr>
          <p:cNvPr id="378" name="Google Shape;378;p32"/>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79" name="Google Shape;379;p32"/>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80" name="Google Shape;380;p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81" name="Google Shape;381;p32"/>
          <p:cNvSpPr>
            <a:spLocks noGrp="1"/>
          </p:cNvSpPr>
          <p:nvPr>
            <p:ph type="pic" idx="2"/>
          </p:nvPr>
        </p:nvSpPr>
        <p:spPr>
          <a:xfrm>
            <a:off x="5239004" y="1039761"/>
            <a:ext cx="3596700" cy="3518100"/>
          </a:xfrm>
          <a:prstGeom prst="roundRect">
            <a:avLst>
              <a:gd name="adj" fmla="val 2719"/>
            </a:avLst>
          </a:prstGeom>
          <a:noFill/>
          <a:ln>
            <a:noFill/>
          </a:ln>
        </p:spPr>
      </p:sp>
      <p:sp>
        <p:nvSpPr>
          <p:cNvPr id="382" name="Google Shape;382;p32"/>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383"/>
        <p:cNvGrpSpPr/>
        <p:nvPr/>
      </p:nvGrpSpPr>
      <p:grpSpPr>
        <a:xfrm>
          <a:off x="0" y="0"/>
          <a:ext cx="0" cy="0"/>
          <a:chOff x="0" y="0"/>
          <a:chExt cx="0" cy="0"/>
        </a:xfrm>
      </p:grpSpPr>
      <p:sp>
        <p:nvSpPr>
          <p:cNvPr id="384" name="Google Shape;384;p33"/>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85" name="Google Shape;385;p33"/>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86" name="Google Shape;386;p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87" name="Google Shape;387;p33"/>
          <p:cNvSpPr>
            <a:spLocks noGrp="1"/>
          </p:cNvSpPr>
          <p:nvPr>
            <p:ph type="pic" idx="2"/>
          </p:nvPr>
        </p:nvSpPr>
        <p:spPr>
          <a:xfrm>
            <a:off x="5239004" y="1039761"/>
            <a:ext cx="3596700" cy="3518100"/>
          </a:xfrm>
          <a:prstGeom prst="roundRect">
            <a:avLst>
              <a:gd name="adj" fmla="val 2719"/>
            </a:avLst>
          </a:prstGeom>
          <a:noFill/>
          <a:ln>
            <a:noFill/>
          </a:ln>
        </p:spPr>
      </p:sp>
      <p:sp>
        <p:nvSpPr>
          <p:cNvPr id="388" name="Google Shape;388;p33"/>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957"/>
              <a:buNone/>
              <a:defRPr sz="2175">
                <a:solidFill>
                  <a:schemeClr val="dk1"/>
                </a:solidFill>
                <a:latin typeface="Poppins"/>
                <a:ea typeface="Poppins"/>
                <a:cs typeface="Poppins"/>
                <a:sym typeface="Poppins"/>
              </a:defRPr>
            </a:lvl1pPr>
            <a:lvl2pPr lvl="1" algn="ctr">
              <a:lnSpc>
                <a:spcPct val="100000"/>
              </a:lnSpc>
              <a:spcBef>
                <a:spcPts val="1350"/>
              </a:spcBef>
              <a:spcAft>
                <a:spcPts val="0"/>
              </a:spcAft>
              <a:buClr>
                <a:schemeClr val="dk1"/>
              </a:buClr>
              <a:buSzPts val="675"/>
              <a:buNone/>
              <a:defRPr sz="750"/>
            </a:lvl2pPr>
            <a:lvl3pPr lvl="2" algn="ctr">
              <a:lnSpc>
                <a:spcPct val="100000"/>
              </a:lnSpc>
              <a:spcBef>
                <a:spcPts val="1350"/>
              </a:spcBef>
              <a:spcAft>
                <a:spcPts val="0"/>
              </a:spcAft>
              <a:buClr>
                <a:schemeClr val="dk1"/>
              </a:buClr>
              <a:buSzPts val="607"/>
              <a:buNone/>
              <a:defRPr sz="675"/>
            </a:lvl3pPr>
            <a:lvl4pPr lvl="3" algn="ctr">
              <a:lnSpc>
                <a:spcPct val="100000"/>
              </a:lnSpc>
              <a:spcBef>
                <a:spcPts val="1350"/>
              </a:spcBef>
              <a:spcAft>
                <a:spcPts val="0"/>
              </a:spcAft>
              <a:buClr>
                <a:schemeClr val="dk1"/>
              </a:buClr>
              <a:buSzPts val="540"/>
              <a:buNone/>
              <a:defRPr sz="600"/>
            </a:lvl4pPr>
            <a:lvl5pPr lvl="4" algn="ctr">
              <a:lnSpc>
                <a:spcPct val="100000"/>
              </a:lnSpc>
              <a:spcBef>
                <a:spcPts val="1350"/>
              </a:spcBef>
              <a:spcAft>
                <a:spcPts val="0"/>
              </a:spcAft>
              <a:buClr>
                <a:schemeClr val="dk1"/>
              </a:buClr>
              <a:buSzPts val="540"/>
              <a:buNone/>
              <a:defRPr sz="600"/>
            </a:lvl5pPr>
            <a:lvl6pPr lvl="5" algn="ctr">
              <a:lnSpc>
                <a:spcPct val="100000"/>
              </a:lnSpc>
              <a:spcBef>
                <a:spcPts val="375"/>
              </a:spcBef>
              <a:spcAft>
                <a:spcPts val="0"/>
              </a:spcAft>
              <a:buClr>
                <a:schemeClr val="dk1"/>
              </a:buClr>
              <a:buSzPts val="600"/>
              <a:buNone/>
              <a:defRPr sz="600"/>
            </a:lvl6pPr>
            <a:lvl7pPr lvl="6" algn="ctr">
              <a:lnSpc>
                <a:spcPct val="100000"/>
              </a:lnSpc>
              <a:spcBef>
                <a:spcPts val="375"/>
              </a:spcBef>
              <a:spcAft>
                <a:spcPts val="0"/>
              </a:spcAft>
              <a:buClr>
                <a:schemeClr val="dk1"/>
              </a:buClr>
              <a:buSzPts val="600"/>
              <a:buNone/>
              <a:defRPr sz="600"/>
            </a:lvl7pPr>
            <a:lvl8pPr lvl="7" algn="ctr">
              <a:lnSpc>
                <a:spcPct val="100000"/>
              </a:lnSpc>
              <a:spcBef>
                <a:spcPts val="375"/>
              </a:spcBef>
              <a:spcAft>
                <a:spcPts val="0"/>
              </a:spcAft>
              <a:buClr>
                <a:schemeClr val="dk1"/>
              </a:buClr>
              <a:buSzPts val="600"/>
              <a:buNone/>
              <a:defRPr sz="600"/>
            </a:lvl8pPr>
            <a:lvl9pPr lvl="8" algn="ctr">
              <a:lnSpc>
                <a:spcPct val="10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389"/>
        <p:cNvGrpSpPr/>
        <p:nvPr/>
      </p:nvGrpSpPr>
      <p:grpSpPr>
        <a:xfrm>
          <a:off x="0" y="0"/>
          <a:ext cx="0" cy="0"/>
          <a:chOff x="0" y="0"/>
          <a:chExt cx="0" cy="0"/>
        </a:xfrm>
      </p:grpSpPr>
      <p:sp>
        <p:nvSpPr>
          <p:cNvPr id="390" name="Google Shape;390;p34"/>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391" name="Google Shape;391;p34"/>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392" name="Google Shape;392;p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393" name="Google Shape;393;p34"/>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394" name="Google Shape;394;p34"/>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395" name="Google Shape;395;p34"/>
          <p:cNvSpPr txBox="1">
            <a:spLocks noGrp="1"/>
          </p:cNvSpPr>
          <p:nvPr>
            <p:ph type="subTitle" idx="1"/>
          </p:nvPr>
        </p:nvSpPr>
        <p:spPr>
          <a:xfrm>
            <a:off x="512821"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96" name="Google Shape;396;p34"/>
          <p:cNvSpPr txBox="1">
            <a:spLocks noGrp="1"/>
          </p:cNvSpPr>
          <p:nvPr>
            <p:ph type="subTitle" idx="2"/>
          </p:nvPr>
        </p:nvSpPr>
        <p:spPr>
          <a:xfrm>
            <a:off x="512821"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97" name="Google Shape;397;p34"/>
          <p:cNvSpPr txBox="1">
            <a:spLocks noGrp="1"/>
          </p:cNvSpPr>
          <p:nvPr>
            <p:ph type="subTitle" idx="3"/>
          </p:nvPr>
        </p:nvSpPr>
        <p:spPr>
          <a:xfrm>
            <a:off x="512821"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98" name="Google Shape;398;p34"/>
          <p:cNvSpPr txBox="1">
            <a:spLocks noGrp="1"/>
          </p:cNvSpPr>
          <p:nvPr>
            <p:ph type="subTitle" idx="4"/>
          </p:nvPr>
        </p:nvSpPr>
        <p:spPr>
          <a:xfrm>
            <a:off x="4483465" y="2166408"/>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399" name="Google Shape;399;p34"/>
          <p:cNvSpPr txBox="1">
            <a:spLocks noGrp="1"/>
          </p:cNvSpPr>
          <p:nvPr>
            <p:ph type="subTitle" idx="5"/>
          </p:nvPr>
        </p:nvSpPr>
        <p:spPr>
          <a:xfrm>
            <a:off x="4483465" y="3039512"/>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400" name="Google Shape;400;p34"/>
          <p:cNvSpPr txBox="1">
            <a:spLocks noGrp="1"/>
          </p:cNvSpPr>
          <p:nvPr>
            <p:ph type="subTitle" idx="6"/>
          </p:nvPr>
        </p:nvSpPr>
        <p:spPr>
          <a:xfrm>
            <a:off x="4483465" y="3938875"/>
            <a:ext cx="36633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401"/>
        <p:cNvGrpSpPr/>
        <p:nvPr/>
      </p:nvGrpSpPr>
      <p:grpSpPr>
        <a:xfrm>
          <a:off x="0" y="0"/>
          <a:ext cx="0" cy="0"/>
          <a:chOff x="0" y="0"/>
          <a:chExt cx="0" cy="0"/>
        </a:xfrm>
      </p:grpSpPr>
      <p:sp>
        <p:nvSpPr>
          <p:cNvPr id="402" name="Google Shape;402;p35"/>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03" name="Google Shape;403;p35"/>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04" name="Google Shape;404;p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405" name="Google Shape;405;p35"/>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406" name="Google Shape;406;p35"/>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407" name="Google Shape;407;p35"/>
          <p:cNvSpPr txBox="1">
            <a:spLocks noGrp="1"/>
          </p:cNvSpPr>
          <p:nvPr>
            <p:ph type="subTitle" idx="1"/>
          </p:nvPr>
        </p:nvSpPr>
        <p:spPr>
          <a:xfrm>
            <a:off x="1000257"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408" name="Google Shape;408;p35"/>
          <p:cNvSpPr txBox="1">
            <a:spLocks noGrp="1"/>
          </p:cNvSpPr>
          <p:nvPr>
            <p:ph type="subTitle" idx="2"/>
          </p:nvPr>
        </p:nvSpPr>
        <p:spPr>
          <a:xfrm>
            <a:off x="1000257"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409" name="Google Shape;409;p35"/>
          <p:cNvSpPr txBox="1">
            <a:spLocks noGrp="1"/>
          </p:cNvSpPr>
          <p:nvPr>
            <p:ph type="subTitle" idx="3"/>
          </p:nvPr>
        </p:nvSpPr>
        <p:spPr>
          <a:xfrm>
            <a:off x="1000257"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410" name="Google Shape;410;p35"/>
          <p:cNvSpPr txBox="1">
            <a:spLocks noGrp="1"/>
          </p:cNvSpPr>
          <p:nvPr>
            <p:ph type="subTitle" idx="4"/>
          </p:nvPr>
        </p:nvSpPr>
        <p:spPr>
          <a:xfrm>
            <a:off x="4978030" y="2161134"/>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411" name="Google Shape;411;p35"/>
          <p:cNvSpPr txBox="1">
            <a:spLocks noGrp="1"/>
          </p:cNvSpPr>
          <p:nvPr>
            <p:ph type="subTitle" idx="5"/>
          </p:nvPr>
        </p:nvSpPr>
        <p:spPr>
          <a:xfrm>
            <a:off x="4978030" y="3017362"/>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412" name="Google Shape;412;p35"/>
          <p:cNvSpPr txBox="1">
            <a:spLocks noGrp="1"/>
          </p:cNvSpPr>
          <p:nvPr>
            <p:ph type="subTitle" idx="6"/>
          </p:nvPr>
        </p:nvSpPr>
        <p:spPr>
          <a:xfrm>
            <a:off x="4978030" y="3907851"/>
            <a:ext cx="3244200" cy="3156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413" name="Google Shape;413;p35"/>
          <p:cNvSpPr txBox="1">
            <a:spLocks noGrp="1"/>
          </p:cNvSpPr>
          <p:nvPr>
            <p:ph type="title" idx="7" hasCustomPrompt="1"/>
          </p:nvPr>
        </p:nvSpPr>
        <p:spPr>
          <a:xfrm>
            <a:off x="372046" y="2123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14" name="Google Shape;414;p35"/>
          <p:cNvSpPr txBox="1">
            <a:spLocks noGrp="1"/>
          </p:cNvSpPr>
          <p:nvPr>
            <p:ph type="title" idx="8" hasCustomPrompt="1"/>
          </p:nvPr>
        </p:nvSpPr>
        <p:spPr>
          <a:xfrm>
            <a:off x="372046" y="298912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15" name="Google Shape;415;p35"/>
          <p:cNvSpPr txBox="1">
            <a:spLocks noGrp="1"/>
          </p:cNvSpPr>
          <p:nvPr>
            <p:ph type="title" idx="9" hasCustomPrompt="1"/>
          </p:nvPr>
        </p:nvSpPr>
        <p:spPr>
          <a:xfrm>
            <a:off x="372046" y="388813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16" name="Google Shape;416;p35"/>
          <p:cNvSpPr txBox="1">
            <a:spLocks noGrp="1"/>
          </p:cNvSpPr>
          <p:nvPr>
            <p:ph type="title" idx="13" hasCustomPrompt="1"/>
          </p:nvPr>
        </p:nvSpPr>
        <p:spPr>
          <a:xfrm>
            <a:off x="4387041" y="2142273"/>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17" name="Google Shape;417;p35"/>
          <p:cNvSpPr txBox="1">
            <a:spLocks noGrp="1"/>
          </p:cNvSpPr>
          <p:nvPr>
            <p:ph type="title" idx="14" hasCustomPrompt="1"/>
          </p:nvPr>
        </p:nvSpPr>
        <p:spPr>
          <a:xfrm>
            <a:off x="4387041" y="300744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18" name="Google Shape;418;p35"/>
          <p:cNvSpPr txBox="1">
            <a:spLocks noGrp="1"/>
          </p:cNvSpPr>
          <p:nvPr>
            <p:ph type="title" idx="15" hasCustomPrompt="1"/>
          </p:nvPr>
        </p:nvSpPr>
        <p:spPr>
          <a:xfrm>
            <a:off x="4387041" y="390645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419"/>
        <p:cNvGrpSpPr/>
        <p:nvPr/>
      </p:nvGrpSpPr>
      <p:grpSpPr>
        <a:xfrm>
          <a:off x="0" y="0"/>
          <a:ext cx="0" cy="0"/>
          <a:chOff x="0" y="0"/>
          <a:chExt cx="0" cy="0"/>
        </a:xfrm>
      </p:grpSpPr>
      <p:sp>
        <p:nvSpPr>
          <p:cNvPr id="420" name="Google Shape;420;p36"/>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421" name="Google Shape;421;p36"/>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22" name="Google Shape;422;p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423" name="Google Shape;423;p36"/>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424" name="Google Shape;424;p36"/>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425" name="Google Shape;425;p36"/>
          <p:cNvSpPr txBox="1">
            <a:spLocks noGrp="1"/>
          </p:cNvSpPr>
          <p:nvPr>
            <p:ph type="title" idx="2" hasCustomPrompt="1"/>
          </p:nvPr>
        </p:nvSpPr>
        <p:spPr>
          <a:xfrm>
            <a:off x="390361"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26" name="Google Shape;426;p36"/>
          <p:cNvSpPr txBox="1">
            <a:spLocks noGrp="1"/>
          </p:cNvSpPr>
          <p:nvPr>
            <p:ph type="title" idx="3" hasCustomPrompt="1"/>
          </p:nvPr>
        </p:nvSpPr>
        <p:spPr>
          <a:xfrm>
            <a:off x="4405357" y="372781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27" name="Google Shape;427;p36"/>
          <p:cNvSpPr txBox="1">
            <a:spLocks noGrp="1"/>
          </p:cNvSpPr>
          <p:nvPr>
            <p:ph type="title" idx="4" hasCustomPrompt="1"/>
          </p:nvPr>
        </p:nvSpPr>
        <p:spPr>
          <a:xfrm>
            <a:off x="381204"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28" name="Google Shape;428;p36"/>
          <p:cNvSpPr txBox="1">
            <a:spLocks noGrp="1"/>
          </p:cNvSpPr>
          <p:nvPr>
            <p:ph type="title" idx="5" hasCustomPrompt="1"/>
          </p:nvPr>
        </p:nvSpPr>
        <p:spPr>
          <a:xfrm>
            <a:off x="390361"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29" name="Google Shape;429;p36"/>
          <p:cNvSpPr txBox="1">
            <a:spLocks noGrp="1"/>
          </p:cNvSpPr>
          <p:nvPr>
            <p:ph type="title" idx="6" hasCustomPrompt="1"/>
          </p:nvPr>
        </p:nvSpPr>
        <p:spPr>
          <a:xfrm>
            <a:off x="4396199" y="1710014"/>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30" name="Google Shape;430;p36"/>
          <p:cNvSpPr txBox="1">
            <a:spLocks noGrp="1"/>
          </p:cNvSpPr>
          <p:nvPr>
            <p:ph type="title" idx="7" hasCustomPrompt="1"/>
          </p:nvPr>
        </p:nvSpPr>
        <p:spPr>
          <a:xfrm>
            <a:off x="4405357" y="270993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837">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431" name="Google Shape;431;p36"/>
          <p:cNvSpPr txBox="1">
            <a:spLocks noGrp="1"/>
          </p:cNvSpPr>
          <p:nvPr>
            <p:ph type="subTitle" idx="1"/>
          </p:nvPr>
        </p:nvSpPr>
        <p:spPr>
          <a:xfrm>
            <a:off x="982822" y="2076019"/>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432" name="Google Shape;432;p36"/>
          <p:cNvSpPr txBox="1">
            <a:spLocks noGrp="1"/>
          </p:cNvSpPr>
          <p:nvPr>
            <p:ph type="subTitle" idx="8"/>
          </p:nvPr>
        </p:nvSpPr>
        <p:spPr>
          <a:xfrm>
            <a:off x="982822" y="3090131"/>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433" name="Google Shape;433;p36"/>
          <p:cNvSpPr txBox="1">
            <a:spLocks noGrp="1"/>
          </p:cNvSpPr>
          <p:nvPr>
            <p:ph type="subTitle" idx="9"/>
          </p:nvPr>
        </p:nvSpPr>
        <p:spPr>
          <a:xfrm>
            <a:off x="982822" y="4109738"/>
            <a:ext cx="33441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434" name="Google Shape;434;p36"/>
          <p:cNvSpPr txBox="1">
            <a:spLocks noGrp="1"/>
          </p:cNvSpPr>
          <p:nvPr>
            <p:ph type="subTitle" idx="13"/>
          </p:nvPr>
        </p:nvSpPr>
        <p:spPr>
          <a:xfrm>
            <a:off x="4959161" y="2076019"/>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435" name="Google Shape;435;p36"/>
          <p:cNvSpPr txBox="1">
            <a:spLocks noGrp="1"/>
          </p:cNvSpPr>
          <p:nvPr>
            <p:ph type="subTitle" idx="14"/>
          </p:nvPr>
        </p:nvSpPr>
        <p:spPr>
          <a:xfrm>
            <a:off x="4959161" y="3090131"/>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436" name="Google Shape;436;p36"/>
          <p:cNvSpPr txBox="1">
            <a:spLocks noGrp="1"/>
          </p:cNvSpPr>
          <p:nvPr>
            <p:ph type="subTitle" idx="15"/>
          </p:nvPr>
        </p:nvSpPr>
        <p:spPr>
          <a:xfrm>
            <a:off x="4959161" y="4109738"/>
            <a:ext cx="3442200" cy="1335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975"/>
              <a:buNone/>
              <a:defRPr sz="975">
                <a:solidFill>
                  <a:schemeClr val="accent5"/>
                </a:solidFill>
              </a:defRPr>
            </a:lvl1pPr>
            <a:lvl2pPr lvl="1">
              <a:spcBef>
                <a:spcPts val="1350"/>
              </a:spcBef>
              <a:spcAft>
                <a:spcPts val="0"/>
              </a:spcAft>
              <a:buClr>
                <a:schemeClr val="accent5"/>
              </a:buClr>
              <a:buSzPts val="975"/>
              <a:buNone/>
              <a:defRPr sz="975">
                <a:solidFill>
                  <a:schemeClr val="accent5"/>
                </a:solidFill>
              </a:defRPr>
            </a:lvl2pPr>
            <a:lvl3pPr lvl="2">
              <a:spcBef>
                <a:spcPts val="1350"/>
              </a:spcBef>
              <a:spcAft>
                <a:spcPts val="0"/>
              </a:spcAft>
              <a:buClr>
                <a:schemeClr val="accent5"/>
              </a:buClr>
              <a:buSzPts val="975"/>
              <a:buNone/>
              <a:defRPr sz="975">
                <a:solidFill>
                  <a:schemeClr val="accent5"/>
                </a:solidFill>
              </a:defRPr>
            </a:lvl3pPr>
            <a:lvl4pPr lvl="3">
              <a:spcBef>
                <a:spcPts val="1350"/>
              </a:spcBef>
              <a:spcAft>
                <a:spcPts val="0"/>
              </a:spcAft>
              <a:buClr>
                <a:schemeClr val="accent5"/>
              </a:buClr>
              <a:buSzPts val="975"/>
              <a:buNone/>
              <a:defRPr sz="975">
                <a:solidFill>
                  <a:schemeClr val="accent5"/>
                </a:solidFill>
              </a:defRPr>
            </a:lvl4pPr>
            <a:lvl5pPr lvl="4">
              <a:spcBef>
                <a:spcPts val="1350"/>
              </a:spcBef>
              <a:spcAft>
                <a:spcPts val="0"/>
              </a:spcAft>
              <a:buClr>
                <a:schemeClr val="accent5"/>
              </a:buClr>
              <a:buSzPts val="975"/>
              <a:buNone/>
              <a:defRPr sz="975">
                <a:solidFill>
                  <a:schemeClr val="accent5"/>
                </a:solidFill>
              </a:defRPr>
            </a:lvl5pPr>
            <a:lvl6pPr lvl="5">
              <a:spcBef>
                <a:spcPts val="375"/>
              </a:spcBef>
              <a:spcAft>
                <a:spcPts val="0"/>
              </a:spcAft>
              <a:buClr>
                <a:schemeClr val="accent5"/>
              </a:buClr>
              <a:buSzPts val="975"/>
              <a:buNone/>
              <a:defRPr sz="975">
                <a:solidFill>
                  <a:schemeClr val="accent5"/>
                </a:solidFill>
              </a:defRPr>
            </a:lvl6pPr>
            <a:lvl7pPr lvl="6">
              <a:spcBef>
                <a:spcPts val="375"/>
              </a:spcBef>
              <a:spcAft>
                <a:spcPts val="0"/>
              </a:spcAft>
              <a:buClr>
                <a:schemeClr val="accent5"/>
              </a:buClr>
              <a:buSzPts val="975"/>
              <a:buNone/>
              <a:defRPr sz="975">
                <a:solidFill>
                  <a:schemeClr val="accent5"/>
                </a:solidFill>
              </a:defRPr>
            </a:lvl7pPr>
            <a:lvl8pPr lvl="7">
              <a:spcBef>
                <a:spcPts val="375"/>
              </a:spcBef>
              <a:spcAft>
                <a:spcPts val="0"/>
              </a:spcAft>
              <a:buClr>
                <a:schemeClr val="accent5"/>
              </a:buClr>
              <a:buSzPts val="975"/>
              <a:buNone/>
              <a:defRPr sz="975">
                <a:solidFill>
                  <a:schemeClr val="accent5"/>
                </a:solidFill>
              </a:defRPr>
            </a:lvl8pPr>
            <a:lvl9pPr lvl="8">
              <a:spcBef>
                <a:spcPts val="375"/>
              </a:spcBef>
              <a:spcAft>
                <a:spcPts val="0"/>
              </a:spcAft>
              <a:buClr>
                <a:schemeClr val="accent5"/>
              </a:buClr>
              <a:buSzPts val="975"/>
              <a:buNone/>
              <a:defRPr sz="975">
                <a:solidFill>
                  <a:schemeClr val="accent5"/>
                </a:solidFill>
              </a:defRPr>
            </a:lvl9pPr>
          </a:lstStyle>
          <a:p>
            <a:endParaRPr/>
          </a:p>
        </p:txBody>
      </p:sp>
      <p:sp>
        <p:nvSpPr>
          <p:cNvPr id="437" name="Google Shape;437;p36"/>
          <p:cNvSpPr txBox="1">
            <a:spLocks noGrp="1"/>
          </p:cNvSpPr>
          <p:nvPr>
            <p:ph type="subTitle" idx="16"/>
          </p:nvPr>
        </p:nvSpPr>
        <p:spPr>
          <a:xfrm>
            <a:off x="953997" y="371896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438" name="Google Shape;438;p36"/>
          <p:cNvSpPr txBox="1">
            <a:spLocks noGrp="1"/>
          </p:cNvSpPr>
          <p:nvPr>
            <p:ph type="subTitle" idx="17"/>
          </p:nvPr>
        </p:nvSpPr>
        <p:spPr>
          <a:xfrm>
            <a:off x="953997" y="1718850"/>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439" name="Google Shape;439;p36"/>
          <p:cNvSpPr txBox="1">
            <a:spLocks noGrp="1"/>
          </p:cNvSpPr>
          <p:nvPr>
            <p:ph type="subTitle" idx="18"/>
          </p:nvPr>
        </p:nvSpPr>
        <p:spPr>
          <a:xfrm>
            <a:off x="953997" y="2723332"/>
            <a:ext cx="34422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440" name="Google Shape;440;p36"/>
          <p:cNvSpPr txBox="1">
            <a:spLocks noGrp="1"/>
          </p:cNvSpPr>
          <p:nvPr>
            <p:ph type="subTitle" idx="19"/>
          </p:nvPr>
        </p:nvSpPr>
        <p:spPr>
          <a:xfrm>
            <a:off x="4947992" y="1718845"/>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441" name="Google Shape;441;p36"/>
          <p:cNvSpPr txBox="1">
            <a:spLocks noGrp="1"/>
          </p:cNvSpPr>
          <p:nvPr>
            <p:ph type="subTitle" idx="20"/>
          </p:nvPr>
        </p:nvSpPr>
        <p:spPr>
          <a:xfrm>
            <a:off x="4947992" y="2723330"/>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
        <p:nvSpPr>
          <p:cNvPr id="442" name="Google Shape;442;p36"/>
          <p:cNvSpPr txBox="1">
            <a:spLocks noGrp="1"/>
          </p:cNvSpPr>
          <p:nvPr>
            <p:ph type="subTitle" idx="21"/>
          </p:nvPr>
        </p:nvSpPr>
        <p:spPr>
          <a:xfrm>
            <a:off x="4947992" y="3718959"/>
            <a:ext cx="3890700" cy="372000"/>
          </a:xfrm>
          <a:prstGeom prst="rect">
            <a:avLst/>
          </a:prstGeom>
        </p:spPr>
        <p:txBody>
          <a:bodyPr spcFirstLastPara="1" wrap="square" lIns="34275" tIns="34275" rIns="34275" bIns="34275" anchor="t" anchorCtr="0">
            <a:noAutofit/>
          </a:bodyPr>
          <a:lstStyle>
            <a:lvl1pPr lvl="0">
              <a:spcBef>
                <a:spcPts val="1350"/>
              </a:spcBef>
              <a:spcAft>
                <a:spcPts val="0"/>
              </a:spcAft>
              <a:buSzPts val="1837"/>
              <a:buFont typeface="Poppins Medium"/>
              <a:buNone/>
              <a:defRPr sz="1837"/>
            </a:lvl1pPr>
            <a:lvl2pPr lvl="1">
              <a:spcBef>
                <a:spcPts val="1350"/>
              </a:spcBef>
              <a:spcAft>
                <a:spcPts val="0"/>
              </a:spcAft>
              <a:buSzPts val="1837"/>
              <a:buFont typeface="Poppins Medium"/>
              <a:buNone/>
              <a:defRPr sz="1837"/>
            </a:lvl2pPr>
            <a:lvl3pPr lvl="2">
              <a:spcBef>
                <a:spcPts val="1350"/>
              </a:spcBef>
              <a:spcAft>
                <a:spcPts val="0"/>
              </a:spcAft>
              <a:buSzPts val="1837"/>
              <a:buFont typeface="Poppins Medium"/>
              <a:buNone/>
              <a:defRPr sz="1837"/>
            </a:lvl3pPr>
            <a:lvl4pPr lvl="3">
              <a:spcBef>
                <a:spcPts val="1350"/>
              </a:spcBef>
              <a:spcAft>
                <a:spcPts val="0"/>
              </a:spcAft>
              <a:buSzPts val="1837"/>
              <a:buFont typeface="Poppins Medium"/>
              <a:buNone/>
              <a:defRPr sz="1837"/>
            </a:lvl4pPr>
            <a:lvl5pPr lvl="4">
              <a:spcBef>
                <a:spcPts val="1350"/>
              </a:spcBef>
              <a:spcAft>
                <a:spcPts val="0"/>
              </a:spcAft>
              <a:buSzPts val="1837"/>
              <a:buFont typeface="Poppins Medium"/>
              <a:buNone/>
              <a:defRPr sz="1837"/>
            </a:lvl5pPr>
            <a:lvl6pPr lvl="5">
              <a:spcBef>
                <a:spcPts val="375"/>
              </a:spcBef>
              <a:spcAft>
                <a:spcPts val="0"/>
              </a:spcAft>
              <a:buSzPts val="1837"/>
              <a:buFont typeface="Poppins Medium"/>
              <a:buNone/>
              <a:defRPr sz="1837"/>
            </a:lvl6pPr>
            <a:lvl7pPr lvl="6">
              <a:spcBef>
                <a:spcPts val="375"/>
              </a:spcBef>
              <a:spcAft>
                <a:spcPts val="0"/>
              </a:spcAft>
              <a:buSzPts val="1837"/>
              <a:buFont typeface="Poppins Medium"/>
              <a:buNone/>
              <a:defRPr sz="1837"/>
            </a:lvl7pPr>
            <a:lvl8pPr lvl="7">
              <a:spcBef>
                <a:spcPts val="375"/>
              </a:spcBef>
              <a:spcAft>
                <a:spcPts val="0"/>
              </a:spcAft>
              <a:buSzPts val="1837"/>
              <a:buFont typeface="Poppins Medium"/>
              <a:buNone/>
              <a:defRPr sz="1837"/>
            </a:lvl8pPr>
            <a:lvl9pPr lvl="8">
              <a:spcBef>
                <a:spcPts val="375"/>
              </a:spcBef>
              <a:spcAft>
                <a:spcPts val="0"/>
              </a:spcAft>
              <a:buSzPts val="1837"/>
              <a:buFont typeface="Poppins Medium"/>
              <a:buNone/>
              <a:defRPr sz="1837"/>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443"/>
        <p:cNvGrpSpPr/>
        <p:nvPr/>
      </p:nvGrpSpPr>
      <p:grpSpPr>
        <a:xfrm>
          <a:off x="0" y="0"/>
          <a:ext cx="0" cy="0"/>
          <a:chOff x="0" y="0"/>
          <a:chExt cx="0" cy="0"/>
        </a:xfrm>
      </p:grpSpPr>
      <p:sp>
        <p:nvSpPr>
          <p:cNvPr id="444" name="Google Shape;444;p37"/>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45" name="Google Shape;445;p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446" name="Google Shape;446;p37"/>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47" name="Google Shape;447;p37"/>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48" name="Google Shape;448;p37"/>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49" name="Google Shape;449;p37"/>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50" name="Google Shape;450;p37"/>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51" name="Google Shape;451;p37"/>
          <p:cNvSpPr txBox="1">
            <a:spLocks noGrp="1"/>
          </p:cNvSpPr>
          <p:nvPr>
            <p:ph type="title" idx="2"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2" name="Google Shape;452;p37"/>
          <p:cNvSpPr txBox="1">
            <a:spLocks noGrp="1"/>
          </p:cNvSpPr>
          <p:nvPr>
            <p:ph type="title" idx="3"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3" name="Google Shape;453;p37"/>
          <p:cNvSpPr txBox="1">
            <a:spLocks noGrp="1"/>
          </p:cNvSpPr>
          <p:nvPr>
            <p:ph type="title" idx="4"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4" name="Google Shape;454;p37"/>
          <p:cNvSpPr txBox="1">
            <a:spLocks noGrp="1"/>
          </p:cNvSpPr>
          <p:nvPr>
            <p:ph type="title" idx="5"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5" name="Google Shape;455;p37"/>
          <p:cNvSpPr txBox="1">
            <a:spLocks noGrp="1"/>
          </p:cNvSpPr>
          <p:nvPr>
            <p:ph type="title" idx="6"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56" name="Google Shape;456;p37"/>
          <p:cNvSpPr txBox="1">
            <a:spLocks noGrp="1"/>
          </p:cNvSpPr>
          <p:nvPr>
            <p:ph type="subTitle" idx="1"/>
          </p:nvPr>
        </p:nvSpPr>
        <p:spPr>
          <a:xfrm>
            <a:off x="727790" y="1279931"/>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57" name="Google Shape;457;p37"/>
          <p:cNvSpPr txBox="1">
            <a:spLocks noGrp="1"/>
          </p:cNvSpPr>
          <p:nvPr>
            <p:ph type="subTitle" idx="7"/>
          </p:nvPr>
        </p:nvSpPr>
        <p:spPr>
          <a:xfrm>
            <a:off x="727790" y="1852994"/>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58" name="Google Shape;458;p37"/>
          <p:cNvSpPr txBox="1">
            <a:spLocks noGrp="1"/>
          </p:cNvSpPr>
          <p:nvPr>
            <p:ph type="subTitle" idx="8"/>
          </p:nvPr>
        </p:nvSpPr>
        <p:spPr>
          <a:xfrm>
            <a:off x="727790" y="2431159"/>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59" name="Google Shape;459;p37"/>
          <p:cNvSpPr txBox="1">
            <a:spLocks noGrp="1"/>
          </p:cNvSpPr>
          <p:nvPr>
            <p:ph type="subTitle" idx="9"/>
          </p:nvPr>
        </p:nvSpPr>
        <p:spPr>
          <a:xfrm>
            <a:off x="727790" y="3023378"/>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60" name="Google Shape;460;p37"/>
          <p:cNvSpPr txBox="1">
            <a:spLocks noGrp="1"/>
          </p:cNvSpPr>
          <p:nvPr>
            <p:ph type="subTitle" idx="13"/>
          </p:nvPr>
        </p:nvSpPr>
        <p:spPr>
          <a:xfrm>
            <a:off x="727790" y="3619172"/>
            <a:ext cx="77049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461"/>
        <p:cNvGrpSpPr/>
        <p:nvPr/>
      </p:nvGrpSpPr>
      <p:grpSpPr>
        <a:xfrm>
          <a:off x="0" y="0"/>
          <a:ext cx="0" cy="0"/>
          <a:chOff x="0" y="0"/>
          <a:chExt cx="0" cy="0"/>
        </a:xfrm>
      </p:grpSpPr>
      <p:sp>
        <p:nvSpPr>
          <p:cNvPr id="462" name="Google Shape;462;p38"/>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63" name="Google Shape;463;p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464" name="Google Shape;464;p38"/>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465" name="Google Shape;465;p38"/>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466" name="Google Shape;466;p38"/>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467" name="Google Shape;467;p38"/>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468" name="Google Shape;468;p38"/>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469" name="Google Shape;469;p38"/>
          <p:cNvSpPr txBox="1">
            <a:spLocks noGrp="1"/>
          </p:cNvSpPr>
          <p:nvPr>
            <p:ph type="title" idx="2" hasCustomPrompt="1"/>
          </p:nvPr>
        </p:nvSpPr>
        <p:spPr>
          <a:xfrm>
            <a:off x="4735895" y="1152219"/>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70" name="Google Shape;470;p38"/>
          <p:cNvSpPr txBox="1">
            <a:spLocks noGrp="1"/>
          </p:cNvSpPr>
          <p:nvPr>
            <p:ph type="title" idx="3" hasCustomPrompt="1"/>
          </p:nvPr>
        </p:nvSpPr>
        <p:spPr>
          <a:xfrm>
            <a:off x="4735895" y="173495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71" name="Google Shape;471;p38"/>
          <p:cNvSpPr txBox="1">
            <a:spLocks noGrp="1"/>
          </p:cNvSpPr>
          <p:nvPr>
            <p:ph type="title" idx="4" hasCustomPrompt="1"/>
          </p:nvPr>
        </p:nvSpPr>
        <p:spPr>
          <a:xfrm>
            <a:off x="4735895" y="231799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72" name="Google Shape;472;p38"/>
          <p:cNvSpPr txBox="1">
            <a:spLocks noGrp="1"/>
          </p:cNvSpPr>
          <p:nvPr>
            <p:ph type="title" idx="5" hasCustomPrompt="1"/>
          </p:nvPr>
        </p:nvSpPr>
        <p:spPr>
          <a:xfrm>
            <a:off x="4730864"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73" name="Google Shape;473;p38"/>
          <p:cNvSpPr txBox="1">
            <a:spLocks noGrp="1"/>
          </p:cNvSpPr>
          <p:nvPr>
            <p:ph type="title" idx="6" hasCustomPrompt="1"/>
          </p:nvPr>
        </p:nvSpPr>
        <p:spPr>
          <a:xfrm>
            <a:off x="4735895" y="3493496"/>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74" name="Google Shape;474;p38"/>
          <p:cNvSpPr txBox="1">
            <a:spLocks noGrp="1"/>
          </p:cNvSpPr>
          <p:nvPr>
            <p:ph type="subTitle" idx="1"/>
          </p:nvPr>
        </p:nvSpPr>
        <p:spPr>
          <a:xfrm>
            <a:off x="727790" y="1279931"/>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75" name="Google Shape;475;p38"/>
          <p:cNvSpPr txBox="1">
            <a:spLocks noGrp="1"/>
          </p:cNvSpPr>
          <p:nvPr>
            <p:ph type="subTitle" idx="7"/>
          </p:nvPr>
        </p:nvSpPr>
        <p:spPr>
          <a:xfrm>
            <a:off x="727790" y="1852994"/>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76" name="Google Shape;476;p38"/>
          <p:cNvSpPr txBox="1">
            <a:spLocks noGrp="1"/>
          </p:cNvSpPr>
          <p:nvPr>
            <p:ph type="subTitle" idx="8"/>
          </p:nvPr>
        </p:nvSpPr>
        <p:spPr>
          <a:xfrm>
            <a:off x="727790" y="2431159"/>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77" name="Google Shape;477;p38"/>
          <p:cNvSpPr txBox="1">
            <a:spLocks noGrp="1"/>
          </p:cNvSpPr>
          <p:nvPr>
            <p:ph type="subTitle" idx="9"/>
          </p:nvPr>
        </p:nvSpPr>
        <p:spPr>
          <a:xfrm>
            <a:off x="727790" y="3023378"/>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78" name="Google Shape;478;p38"/>
          <p:cNvSpPr txBox="1">
            <a:spLocks noGrp="1"/>
          </p:cNvSpPr>
          <p:nvPr>
            <p:ph type="subTitle" idx="13"/>
          </p:nvPr>
        </p:nvSpPr>
        <p:spPr>
          <a:xfrm>
            <a:off x="727790" y="3619172"/>
            <a:ext cx="4008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79" name="Google Shape;479;p38"/>
          <p:cNvSpPr txBox="1">
            <a:spLocks noGrp="1"/>
          </p:cNvSpPr>
          <p:nvPr>
            <p:ph type="subTitle" idx="14"/>
          </p:nvPr>
        </p:nvSpPr>
        <p:spPr>
          <a:xfrm>
            <a:off x="5309168" y="1279931"/>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80" name="Google Shape;480;p38"/>
          <p:cNvSpPr txBox="1">
            <a:spLocks noGrp="1"/>
          </p:cNvSpPr>
          <p:nvPr>
            <p:ph type="subTitle" idx="15"/>
          </p:nvPr>
        </p:nvSpPr>
        <p:spPr>
          <a:xfrm>
            <a:off x="5309168" y="1852994"/>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81" name="Google Shape;481;p38"/>
          <p:cNvSpPr txBox="1">
            <a:spLocks noGrp="1"/>
          </p:cNvSpPr>
          <p:nvPr>
            <p:ph type="subTitle" idx="16"/>
          </p:nvPr>
        </p:nvSpPr>
        <p:spPr>
          <a:xfrm>
            <a:off x="5309168" y="2431159"/>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82" name="Google Shape;482;p38"/>
          <p:cNvSpPr txBox="1">
            <a:spLocks noGrp="1"/>
          </p:cNvSpPr>
          <p:nvPr>
            <p:ph type="subTitle" idx="17"/>
          </p:nvPr>
        </p:nvSpPr>
        <p:spPr>
          <a:xfrm>
            <a:off x="5309168" y="3023378"/>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83" name="Google Shape;483;p38"/>
          <p:cNvSpPr txBox="1">
            <a:spLocks noGrp="1"/>
          </p:cNvSpPr>
          <p:nvPr>
            <p:ph type="subTitle" idx="18"/>
          </p:nvPr>
        </p:nvSpPr>
        <p:spPr>
          <a:xfrm>
            <a:off x="5309168" y="3619172"/>
            <a:ext cx="3585000" cy="216300"/>
          </a:xfrm>
          <a:prstGeom prst="rect">
            <a:avLst/>
          </a:prstGeom>
        </p:spPr>
        <p:txBody>
          <a:bodyPr spcFirstLastPara="1" wrap="square" lIns="34275" tIns="34275" rIns="34275" bIns="34275" anchor="t" anchorCtr="0">
            <a:noAutofit/>
          </a:bodyPr>
          <a:lstStyle>
            <a:lvl1pPr lvl="0">
              <a:spcBef>
                <a:spcPts val="1350"/>
              </a:spcBef>
              <a:spcAft>
                <a:spcPts val="0"/>
              </a:spcAft>
              <a:buSzPts val="1387"/>
              <a:buFont typeface="Poppins"/>
              <a:buNone/>
              <a:defRPr sz="1387" b="1">
                <a:latin typeface="Poppins"/>
                <a:ea typeface="Poppins"/>
                <a:cs typeface="Poppins"/>
                <a:sym typeface="Poppins"/>
              </a:defRPr>
            </a:lvl1pPr>
            <a:lvl2pPr lvl="1">
              <a:spcBef>
                <a:spcPts val="1350"/>
              </a:spcBef>
              <a:spcAft>
                <a:spcPts val="0"/>
              </a:spcAft>
              <a:buSzPts val="1387"/>
              <a:buFont typeface="Poppins"/>
              <a:buNone/>
              <a:defRPr sz="1387" b="1">
                <a:latin typeface="Poppins"/>
                <a:ea typeface="Poppins"/>
                <a:cs typeface="Poppins"/>
                <a:sym typeface="Poppins"/>
              </a:defRPr>
            </a:lvl2pPr>
            <a:lvl3pPr lvl="2">
              <a:spcBef>
                <a:spcPts val="1350"/>
              </a:spcBef>
              <a:spcAft>
                <a:spcPts val="0"/>
              </a:spcAft>
              <a:buSzPts val="1387"/>
              <a:buFont typeface="Poppins"/>
              <a:buNone/>
              <a:defRPr sz="1387" b="1">
                <a:latin typeface="Poppins"/>
                <a:ea typeface="Poppins"/>
                <a:cs typeface="Poppins"/>
                <a:sym typeface="Poppins"/>
              </a:defRPr>
            </a:lvl3pPr>
            <a:lvl4pPr lvl="3">
              <a:spcBef>
                <a:spcPts val="1350"/>
              </a:spcBef>
              <a:spcAft>
                <a:spcPts val="0"/>
              </a:spcAft>
              <a:buSzPts val="1387"/>
              <a:buFont typeface="Poppins"/>
              <a:buNone/>
              <a:defRPr sz="1387" b="1">
                <a:latin typeface="Poppins"/>
                <a:ea typeface="Poppins"/>
                <a:cs typeface="Poppins"/>
                <a:sym typeface="Poppins"/>
              </a:defRPr>
            </a:lvl4pPr>
            <a:lvl5pPr lvl="4">
              <a:spcBef>
                <a:spcPts val="1350"/>
              </a:spcBef>
              <a:spcAft>
                <a:spcPts val="0"/>
              </a:spcAft>
              <a:buSzPts val="1387"/>
              <a:buFont typeface="Poppins"/>
              <a:buNone/>
              <a:defRPr sz="1387" b="1">
                <a:latin typeface="Poppins"/>
                <a:ea typeface="Poppins"/>
                <a:cs typeface="Poppins"/>
                <a:sym typeface="Poppins"/>
              </a:defRPr>
            </a:lvl5pPr>
            <a:lvl6pPr lvl="5">
              <a:spcBef>
                <a:spcPts val="375"/>
              </a:spcBef>
              <a:spcAft>
                <a:spcPts val="0"/>
              </a:spcAft>
              <a:buSzPts val="1387"/>
              <a:buFont typeface="Poppins"/>
              <a:buNone/>
              <a:defRPr sz="1387" b="1">
                <a:latin typeface="Poppins"/>
                <a:ea typeface="Poppins"/>
                <a:cs typeface="Poppins"/>
                <a:sym typeface="Poppins"/>
              </a:defRPr>
            </a:lvl6pPr>
            <a:lvl7pPr lvl="6">
              <a:spcBef>
                <a:spcPts val="375"/>
              </a:spcBef>
              <a:spcAft>
                <a:spcPts val="0"/>
              </a:spcAft>
              <a:buSzPts val="1387"/>
              <a:buFont typeface="Poppins"/>
              <a:buNone/>
              <a:defRPr sz="1387" b="1">
                <a:latin typeface="Poppins"/>
                <a:ea typeface="Poppins"/>
                <a:cs typeface="Poppins"/>
                <a:sym typeface="Poppins"/>
              </a:defRPr>
            </a:lvl7pPr>
            <a:lvl8pPr lvl="7">
              <a:spcBef>
                <a:spcPts val="375"/>
              </a:spcBef>
              <a:spcAft>
                <a:spcPts val="0"/>
              </a:spcAft>
              <a:buSzPts val="1387"/>
              <a:buFont typeface="Poppins"/>
              <a:buNone/>
              <a:defRPr sz="1387" b="1">
                <a:latin typeface="Poppins"/>
                <a:ea typeface="Poppins"/>
                <a:cs typeface="Poppins"/>
                <a:sym typeface="Poppins"/>
              </a:defRPr>
            </a:lvl8pPr>
            <a:lvl9pPr lvl="8">
              <a:spcBef>
                <a:spcPts val="375"/>
              </a:spcBef>
              <a:spcAft>
                <a:spcPts val="0"/>
              </a:spcAft>
              <a:buSzPts val="1387"/>
              <a:buFont typeface="Poppins"/>
              <a:buNone/>
              <a:defRPr sz="1387" b="1">
                <a:latin typeface="Poppins"/>
                <a:ea typeface="Poppins"/>
                <a:cs typeface="Poppins"/>
                <a:sym typeface="Poppins"/>
              </a:defRPr>
            </a:lvl9pPr>
          </a:lstStyle>
          <a:p>
            <a:endParaRPr/>
          </a:p>
        </p:txBody>
      </p:sp>
      <p:sp>
        <p:nvSpPr>
          <p:cNvPr id="484" name="Google Shape;484;p38"/>
          <p:cNvSpPr txBox="1">
            <a:spLocks noGrp="1"/>
          </p:cNvSpPr>
          <p:nvPr>
            <p:ph type="title" idx="19" hasCustomPrompt="1"/>
          </p:nvPr>
        </p:nvSpPr>
        <p:spPr>
          <a:xfrm>
            <a:off x="142756" y="1187435"/>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85" name="Google Shape;485;p38"/>
          <p:cNvSpPr txBox="1">
            <a:spLocks noGrp="1"/>
          </p:cNvSpPr>
          <p:nvPr>
            <p:ph type="title" idx="20" hasCustomPrompt="1"/>
          </p:nvPr>
        </p:nvSpPr>
        <p:spPr>
          <a:xfrm>
            <a:off x="142756" y="1770171"/>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86" name="Google Shape;486;p38"/>
          <p:cNvSpPr txBox="1">
            <a:spLocks noGrp="1"/>
          </p:cNvSpPr>
          <p:nvPr>
            <p:ph type="title" idx="21" hasCustomPrompt="1"/>
          </p:nvPr>
        </p:nvSpPr>
        <p:spPr>
          <a:xfrm>
            <a:off x="142756" y="2353207"/>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87" name="Google Shape;487;p38"/>
          <p:cNvSpPr txBox="1">
            <a:spLocks noGrp="1"/>
          </p:cNvSpPr>
          <p:nvPr>
            <p:ph type="title" idx="22" hasCustomPrompt="1"/>
          </p:nvPr>
        </p:nvSpPr>
        <p:spPr>
          <a:xfrm>
            <a:off x="142756" y="293842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488" name="Google Shape;488;p38"/>
          <p:cNvSpPr txBox="1">
            <a:spLocks noGrp="1"/>
          </p:cNvSpPr>
          <p:nvPr>
            <p:ph type="title" idx="23" hasCustomPrompt="1"/>
          </p:nvPr>
        </p:nvSpPr>
        <p:spPr>
          <a:xfrm>
            <a:off x="142756" y="3528712"/>
            <a:ext cx="558600" cy="372000"/>
          </a:xfrm>
          <a:prstGeom prst="rect">
            <a:avLst/>
          </a:prstGeom>
        </p:spPr>
        <p:txBody>
          <a:bodyPr spcFirstLastPara="1" wrap="square" lIns="34275" tIns="34275" rIns="34275" bIns="34275" anchor="ctr" anchorCtr="0">
            <a:noAutofit/>
          </a:bodyPr>
          <a:lstStyle>
            <a:lvl1pPr marL="102861" marR="0" lvl="0" indent="-102861" algn="ctr">
              <a:lnSpc>
                <a:spcPct val="107000"/>
              </a:lnSpc>
              <a:spcBef>
                <a:spcPts val="0"/>
              </a:spcBef>
              <a:spcAft>
                <a:spcPts val="0"/>
              </a:spcAft>
              <a:buNone/>
              <a:defRPr sz="1687">
                <a:solidFill>
                  <a:schemeClr val="accent2"/>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489"/>
        <p:cNvGrpSpPr/>
        <p:nvPr/>
      </p:nvGrpSpPr>
      <p:grpSpPr>
        <a:xfrm>
          <a:off x="0" y="0"/>
          <a:ext cx="0" cy="0"/>
          <a:chOff x="0" y="0"/>
          <a:chExt cx="0" cy="0"/>
        </a:xfrm>
      </p:grpSpPr>
      <p:sp>
        <p:nvSpPr>
          <p:cNvPr id="490" name="Google Shape;490;p39"/>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91" name="Google Shape;491;p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92" name="Google Shape;492;p39"/>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8602" algn="l">
              <a:lnSpc>
                <a:spcPct val="87000"/>
              </a:lnSpc>
              <a:spcBef>
                <a:spcPts val="1350"/>
              </a:spcBef>
              <a:spcAft>
                <a:spcPts val="0"/>
              </a:spcAft>
              <a:buClr>
                <a:schemeClr val="accent1"/>
              </a:buClr>
              <a:buSzPts val="945"/>
              <a:buChar char="●"/>
              <a:defRPr sz="1050"/>
            </a:lvl1pPr>
            <a:lvl2pPr marL="914400" lvl="1" indent="-280031" algn="l">
              <a:lnSpc>
                <a:spcPct val="87000"/>
              </a:lnSpc>
              <a:spcBef>
                <a:spcPts val="1350"/>
              </a:spcBef>
              <a:spcAft>
                <a:spcPts val="0"/>
              </a:spcAft>
              <a:buClr>
                <a:schemeClr val="accent1"/>
              </a:buClr>
              <a:buSzPts val="810"/>
              <a:buChar char="●"/>
              <a:defRPr sz="900"/>
            </a:lvl2pPr>
            <a:lvl3pPr marL="1371600" lvl="2" indent="-271459" algn="l">
              <a:lnSpc>
                <a:spcPct val="87000"/>
              </a:lnSpc>
              <a:spcBef>
                <a:spcPts val="1350"/>
              </a:spcBef>
              <a:spcAft>
                <a:spcPts val="0"/>
              </a:spcAft>
              <a:buClr>
                <a:schemeClr val="accent1"/>
              </a:buClr>
              <a:buSzPts val="675"/>
              <a:buChar char="●"/>
              <a:defRPr sz="750"/>
            </a:lvl3pPr>
            <a:lvl4pPr marL="1828800" lvl="3" indent="-262887" algn="l">
              <a:lnSpc>
                <a:spcPct val="87000"/>
              </a:lnSpc>
              <a:spcBef>
                <a:spcPts val="1350"/>
              </a:spcBef>
              <a:spcAft>
                <a:spcPts val="0"/>
              </a:spcAft>
              <a:buClr>
                <a:schemeClr val="accent1"/>
              </a:buClr>
              <a:buSzPts val="540"/>
              <a:buChar char="●"/>
              <a:defRPr sz="600"/>
            </a:lvl4pPr>
            <a:lvl5pPr marL="2286000" lvl="4" indent="-254315" algn="l">
              <a:lnSpc>
                <a:spcPct val="87000"/>
              </a:lnSpc>
              <a:spcBef>
                <a:spcPts val="1350"/>
              </a:spcBef>
              <a:spcAft>
                <a:spcPts val="0"/>
              </a:spcAft>
              <a:buClr>
                <a:schemeClr val="accent1"/>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493"/>
        <p:cNvGrpSpPr/>
        <p:nvPr/>
      </p:nvGrpSpPr>
      <p:grpSpPr>
        <a:xfrm>
          <a:off x="0" y="0"/>
          <a:ext cx="0" cy="0"/>
          <a:chOff x="0" y="0"/>
          <a:chExt cx="0" cy="0"/>
        </a:xfrm>
      </p:grpSpPr>
      <p:sp>
        <p:nvSpPr>
          <p:cNvPr id="494" name="Google Shape;494;p40"/>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95" name="Google Shape;495;p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496" name="Google Shape;496;p40"/>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300507" algn="l">
              <a:lnSpc>
                <a:spcPct val="94000"/>
              </a:lnSpc>
              <a:spcBef>
                <a:spcPts val="1350"/>
              </a:spcBef>
              <a:spcAft>
                <a:spcPts val="0"/>
              </a:spcAft>
              <a:buClr>
                <a:schemeClr val="accent1"/>
              </a:buClr>
              <a:buSzPts val="1132"/>
              <a:buChar char="●"/>
              <a:defRPr sz="1237"/>
            </a:lvl1pPr>
            <a:lvl2pPr marL="914400" lvl="1" indent="-291936" algn="l">
              <a:lnSpc>
                <a:spcPct val="94000"/>
              </a:lnSpc>
              <a:spcBef>
                <a:spcPts val="1350"/>
              </a:spcBef>
              <a:spcAft>
                <a:spcPts val="0"/>
              </a:spcAft>
              <a:buClr>
                <a:schemeClr val="accent1"/>
              </a:buClr>
              <a:buSzPts val="997"/>
              <a:buChar char="●"/>
              <a:defRPr sz="1087"/>
            </a:lvl2pPr>
            <a:lvl3pPr marL="1371600" lvl="2" indent="-283364" algn="l">
              <a:lnSpc>
                <a:spcPct val="94000"/>
              </a:lnSpc>
              <a:spcBef>
                <a:spcPts val="1350"/>
              </a:spcBef>
              <a:spcAft>
                <a:spcPts val="0"/>
              </a:spcAft>
              <a:buClr>
                <a:schemeClr val="accent1"/>
              </a:buClr>
              <a:buSzPts val="862"/>
              <a:buChar char="●"/>
              <a:defRPr sz="937"/>
            </a:lvl3pPr>
            <a:lvl4pPr marL="1828800" lvl="3" indent="-274792" algn="l">
              <a:lnSpc>
                <a:spcPct val="94000"/>
              </a:lnSpc>
              <a:spcBef>
                <a:spcPts val="1350"/>
              </a:spcBef>
              <a:spcAft>
                <a:spcPts val="0"/>
              </a:spcAft>
              <a:buClr>
                <a:schemeClr val="accent1"/>
              </a:buClr>
              <a:buSzPts val="727"/>
              <a:buChar char="●"/>
              <a:defRPr sz="787"/>
            </a:lvl4pPr>
            <a:lvl5pPr marL="2286000" lvl="4" indent="-266221" algn="l">
              <a:lnSpc>
                <a:spcPct val="94000"/>
              </a:lnSpc>
              <a:spcBef>
                <a:spcPts val="1350"/>
              </a:spcBef>
              <a:spcAft>
                <a:spcPts val="0"/>
              </a:spcAft>
              <a:buClr>
                <a:schemeClr val="accent1"/>
              </a:buClr>
              <a:buSzPts val="592"/>
              <a:buChar char="●"/>
              <a:defRPr sz="637"/>
            </a:lvl5pPr>
            <a:lvl6pPr marL="2743200" lvl="5" indent="-283364" algn="l">
              <a:lnSpc>
                <a:spcPct val="90000"/>
              </a:lnSpc>
              <a:spcBef>
                <a:spcPts val="375"/>
              </a:spcBef>
              <a:spcAft>
                <a:spcPts val="0"/>
              </a:spcAft>
              <a:buClr>
                <a:schemeClr val="dk1"/>
              </a:buClr>
              <a:buSzPts val="862"/>
              <a:buChar char="•"/>
              <a:defRPr sz="375"/>
            </a:lvl6pPr>
            <a:lvl7pPr marL="3200400" lvl="6" indent="-283364" algn="l">
              <a:lnSpc>
                <a:spcPct val="90000"/>
              </a:lnSpc>
              <a:spcBef>
                <a:spcPts val="375"/>
              </a:spcBef>
              <a:spcAft>
                <a:spcPts val="0"/>
              </a:spcAft>
              <a:buClr>
                <a:schemeClr val="dk1"/>
              </a:buClr>
              <a:buSzPts val="862"/>
              <a:buChar char="•"/>
              <a:defRPr sz="375"/>
            </a:lvl7pPr>
            <a:lvl8pPr marL="3657600" lvl="7" indent="-283364" algn="l">
              <a:lnSpc>
                <a:spcPct val="90000"/>
              </a:lnSpc>
              <a:spcBef>
                <a:spcPts val="375"/>
              </a:spcBef>
              <a:spcAft>
                <a:spcPts val="0"/>
              </a:spcAft>
              <a:buClr>
                <a:schemeClr val="dk1"/>
              </a:buClr>
              <a:buSzPts val="862"/>
              <a:buChar char="•"/>
              <a:defRPr sz="375"/>
            </a:lvl8pPr>
            <a:lvl9pPr marL="4114800" lvl="8" indent="-283364" algn="l">
              <a:lnSpc>
                <a:spcPct val="90000"/>
              </a:lnSpc>
              <a:spcBef>
                <a:spcPts val="375"/>
              </a:spcBef>
              <a:spcAft>
                <a:spcPts val="0"/>
              </a:spcAft>
              <a:buClr>
                <a:schemeClr val="dk1"/>
              </a:buClr>
              <a:buSzPts val="862"/>
              <a:buChar char="•"/>
              <a:defRPr sz="375"/>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497"/>
        <p:cNvGrpSpPr/>
        <p:nvPr/>
      </p:nvGrpSpPr>
      <p:grpSpPr>
        <a:xfrm>
          <a:off x="0" y="0"/>
          <a:ext cx="0" cy="0"/>
          <a:chOff x="0" y="0"/>
          <a:chExt cx="0" cy="0"/>
        </a:xfrm>
      </p:grpSpPr>
      <p:sp>
        <p:nvSpPr>
          <p:cNvPr id="498" name="Google Shape;498;p41"/>
          <p:cNvSpPr txBox="1">
            <a:spLocks noGrp="1"/>
          </p:cNvSpPr>
          <p:nvPr>
            <p:ph type="title"/>
          </p:nvPr>
        </p:nvSpPr>
        <p:spPr>
          <a:xfrm>
            <a:off x="316371" y="1332213"/>
            <a:ext cx="3300300" cy="20793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499" name="Google Shape;499;p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500" name="Google Shape;500;p41"/>
          <p:cNvSpPr txBox="1">
            <a:spLocks noGrp="1"/>
          </p:cNvSpPr>
          <p:nvPr>
            <p:ph type="body" idx="1"/>
          </p:nvPr>
        </p:nvSpPr>
        <p:spPr>
          <a:xfrm>
            <a:off x="4487977" y="1762506"/>
            <a:ext cx="4107000" cy="16323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chemeClr val="accent4"/>
              </a:buClr>
              <a:buSzPts val="945"/>
              <a:buChar char="●"/>
              <a:defRPr sz="1050">
                <a:solidFill>
                  <a:schemeClr val="accent4"/>
                </a:solidFill>
              </a:defRPr>
            </a:lvl1pPr>
            <a:lvl2pPr marL="914400" lvl="1" indent="-280031" algn="l">
              <a:lnSpc>
                <a:spcPct val="95000"/>
              </a:lnSpc>
              <a:spcBef>
                <a:spcPts val="1350"/>
              </a:spcBef>
              <a:spcAft>
                <a:spcPts val="0"/>
              </a:spcAft>
              <a:buClr>
                <a:schemeClr val="accent4"/>
              </a:buClr>
              <a:buSzPts val="810"/>
              <a:buChar char="●"/>
              <a:defRPr sz="900">
                <a:solidFill>
                  <a:schemeClr val="accent4"/>
                </a:solidFill>
              </a:defRPr>
            </a:lvl2pPr>
            <a:lvl3pPr marL="1371600" lvl="2" indent="-271459" algn="l">
              <a:lnSpc>
                <a:spcPct val="95000"/>
              </a:lnSpc>
              <a:spcBef>
                <a:spcPts val="1350"/>
              </a:spcBef>
              <a:spcAft>
                <a:spcPts val="0"/>
              </a:spcAft>
              <a:buClr>
                <a:schemeClr val="accent4"/>
              </a:buClr>
              <a:buSzPts val="675"/>
              <a:buChar char="●"/>
              <a:defRPr sz="750">
                <a:solidFill>
                  <a:schemeClr val="accent4"/>
                </a:solidFill>
              </a:defRPr>
            </a:lvl3pPr>
            <a:lvl4pPr marL="1828800" lvl="3" indent="-262887" algn="l">
              <a:lnSpc>
                <a:spcPct val="95000"/>
              </a:lnSpc>
              <a:spcBef>
                <a:spcPts val="1350"/>
              </a:spcBef>
              <a:spcAft>
                <a:spcPts val="0"/>
              </a:spcAft>
              <a:buClr>
                <a:schemeClr val="accent4"/>
              </a:buClr>
              <a:buSzPts val="540"/>
              <a:buChar char="●"/>
              <a:defRPr sz="600">
                <a:solidFill>
                  <a:schemeClr val="accent4"/>
                </a:solidFill>
              </a:defRPr>
            </a:lvl4pPr>
            <a:lvl5pPr marL="2286000" lvl="4" indent="-254315" algn="l">
              <a:lnSpc>
                <a:spcPct val="95000"/>
              </a:lnSpc>
              <a:spcBef>
                <a:spcPts val="1350"/>
              </a:spcBef>
              <a:spcAft>
                <a:spcPts val="0"/>
              </a:spcAft>
              <a:buClr>
                <a:schemeClr val="accent4"/>
              </a:buClr>
              <a:buSzPts val="405"/>
              <a:buChar char="●"/>
              <a:defRPr sz="450">
                <a:solidFill>
                  <a:schemeClr val="accent4"/>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501" name="Google Shape;501;p41"/>
          <p:cNvSpPr txBox="1">
            <a:spLocks noGrp="1"/>
          </p:cNvSpPr>
          <p:nvPr>
            <p:ph type="subTitle" idx="2"/>
          </p:nvPr>
        </p:nvSpPr>
        <p:spPr>
          <a:xfrm>
            <a:off x="4487977" y="1359427"/>
            <a:ext cx="4107000" cy="2649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502"/>
        <p:cNvGrpSpPr/>
        <p:nvPr/>
      </p:nvGrpSpPr>
      <p:grpSpPr>
        <a:xfrm>
          <a:off x="0" y="0"/>
          <a:ext cx="0" cy="0"/>
          <a:chOff x="0" y="0"/>
          <a:chExt cx="0" cy="0"/>
        </a:xfrm>
      </p:grpSpPr>
      <p:pic>
        <p:nvPicPr>
          <p:cNvPr id="503" name="Google Shape;503;p42"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504" name="Google Shape;504;p42"/>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505" name="Google Shape;505;p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506" name="Google Shape;506;p42"/>
          <p:cNvGrpSpPr/>
          <p:nvPr/>
        </p:nvGrpSpPr>
        <p:grpSpPr>
          <a:xfrm>
            <a:off x="8381796" y="4822425"/>
            <a:ext cx="537710" cy="158585"/>
            <a:chOff x="22351457" y="12859799"/>
            <a:chExt cx="1433894" cy="422893"/>
          </a:xfrm>
        </p:grpSpPr>
        <p:grpSp>
          <p:nvGrpSpPr>
            <p:cNvPr id="507" name="Google Shape;507;p42"/>
            <p:cNvGrpSpPr/>
            <p:nvPr/>
          </p:nvGrpSpPr>
          <p:grpSpPr>
            <a:xfrm>
              <a:off x="22351457" y="12859799"/>
              <a:ext cx="1379787" cy="422893"/>
              <a:chOff x="22351457" y="12859799"/>
              <a:chExt cx="1379787" cy="422893"/>
            </a:xfrm>
          </p:grpSpPr>
          <p:sp>
            <p:nvSpPr>
              <p:cNvPr id="508" name="Google Shape;508;p42"/>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509" name="Google Shape;509;p42"/>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510" name="Google Shape;510;p42"/>
              <p:cNvGrpSpPr/>
              <p:nvPr/>
            </p:nvGrpSpPr>
            <p:grpSpPr>
              <a:xfrm>
                <a:off x="23288552" y="12859801"/>
                <a:ext cx="442692" cy="422765"/>
                <a:chOff x="23288552" y="12859801"/>
                <a:chExt cx="442692" cy="422765"/>
              </a:xfrm>
            </p:grpSpPr>
            <p:grpSp>
              <p:nvGrpSpPr>
                <p:cNvPr id="511" name="Google Shape;511;p42"/>
                <p:cNvGrpSpPr/>
                <p:nvPr/>
              </p:nvGrpSpPr>
              <p:grpSpPr>
                <a:xfrm>
                  <a:off x="23288552" y="12859801"/>
                  <a:ext cx="442692" cy="422765"/>
                  <a:chOff x="23288552" y="12859801"/>
                  <a:chExt cx="442692" cy="422765"/>
                </a:xfrm>
              </p:grpSpPr>
              <p:sp>
                <p:nvSpPr>
                  <p:cNvPr id="512" name="Google Shape;512;p42"/>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513" name="Google Shape;513;p42"/>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514" name="Google Shape;514;p42"/>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515" name="Google Shape;515;p42"/>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516" name="Google Shape;516;p4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517" name="Google Shape;517;p42"/>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95746" algn="l">
              <a:lnSpc>
                <a:spcPct val="89000"/>
              </a:lnSpc>
              <a:spcBef>
                <a:spcPts val="1350"/>
              </a:spcBef>
              <a:spcAft>
                <a:spcPts val="0"/>
              </a:spcAft>
              <a:buClr>
                <a:schemeClr val="accent1"/>
              </a:buClr>
              <a:buSzPts val="1057"/>
              <a:buChar char="●"/>
              <a:defRPr sz="1162"/>
            </a:lvl1pPr>
            <a:lvl2pPr marL="914400" lvl="1" indent="-287174" algn="l">
              <a:lnSpc>
                <a:spcPct val="89000"/>
              </a:lnSpc>
              <a:spcBef>
                <a:spcPts val="1350"/>
              </a:spcBef>
              <a:spcAft>
                <a:spcPts val="0"/>
              </a:spcAft>
              <a:buClr>
                <a:schemeClr val="accent1"/>
              </a:buClr>
              <a:buSzPts val="922"/>
              <a:buChar char="●"/>
              <a:defRPr sz="1012"/>
            </a:lvl2pPr>
            <a:lvl3pPr marL="1371600" lvl="2" indent="-278602" algn="l">
              <a:lnSpc>
                <a:spcPct val="89000"/>
              </a:lnSpc>
              <a:spcBef>
                <a:spcPts val="1350"/>
              </a:spcBef>
              <a:spcAft>
                <a:spcPts val="0"/>
              </a:spcAft>
              <a:buClr>
                <a:schemeClr val="accent1"/>
              </a:buClr>
              <a:buSzPts val="787"/>
              <a:buChar char="●"/>
              <a:defRPr sz="862"/>
            </a:lvl3pPr>
            <a:lvl4pPr marL="1828800" lvl="3" indent="-270030" algn="l">
              <a:lnSpc>
                <a:spcPct val="89000"/>
              </a:lnSpc>
              <a:spcBef>
                <a:spcPts val="1350"/>
              </a:spcBef>
              <a:spcAft>
                <a:spcPts val="0"/>
              </a:spcAft>
              <a:buClr>
                <a:schemeClr val="accent1"/>
              </a:buClr>
              <a:buSzPts val="652"/>
              <a:buChar char="●"/>
              <a:defRPr sz="712"/>
            </a:lvl4pPr>
            <a:lvl5pPr marL="2286000" lvl="4" indent="-261459" algn="l">
              <a:lnSpc>
                <a:spcPct val="89000"/>
              </a:lnSpc>
              <a:spcBef>
                <a:spcPts val="1350"/>
              </a:spcBef>
              <a:spcAft>
                <a:spcPts val="0"/>
              </a:spcAft>
              <a:buClr>
                <a:schemeClr val="accent1"/>
              </a:buClr>
              <a:buSzPts val="517"/>
              <a:buChar char="●"/>
              <a:defRPr sz="562"/>
            </a:lvl5pPr>
            <a:lvl6pPr marL="2743200" lvl="5" indent="-278602" algn="l">
              <a:lnSpc>
                <a:spcPct val="90000"/>
              </a:lnSpc>
              <a:spcBef>
                <a:spcPts val="375"/>
              </a:spcBef>
              <a:spcAft>
                <a:spcPts val="0"/>
              </a:spcAft>
              <a:buClr>
                <a:schemeClr val="dk1"/>
              </a:buClr>
              <a:buSzPts val="787"/>
              <a:buChar char="•"/>
              <a:defRPr sz="300"/>
            </a:lvl6pPr>
            <a:lvl7pPr marL="3200400" lvl="6" indent="-278602" algn="l">
              <a:lnSpc>
                <a:spcPct val="90000"/>
              </a:lnSpc>
              <a:spcBef>
                <a:spcPts val="375"/>
              </a:spcBef>
              <a:spcAft>
                <a:spcPts val="0"/>
              </a:spcAft>
              <a:buClr>
                <a:schemeClr val="dk1"/>
              </a:buClr>
              <a:buSzPts val="787"/>
              <a:buChar char="•"/>
              <a:defRPr sz="300"/>
            </a:lvl7pPr>
            <a:lvl8pPr marL="3657600" lvl="7" indent="-278602" algn="l">
              <a:lnSpc>
                <a:spcPct val="90000"/>
              </a:lnSpc>
              <a:spcBef>
                <a:spcPts val="375"/>
              </a:spcBef>
              <a:spcAft>
                <a:spcPts val="0"/>
              </a:spcAft>
              <a:buClr>
                <a:schemeClr val="dk1"/>
              </a:buClr>
              <a:buSzPts val="787"/>
              <a:buChar char="•"/>
              <a:defRPr sz="300"/>
            </a:lvl8pPr>
            <a:lvl9pPr marL="4114800" lvl="8" indent="-278602" algn="l">
              <a:lnSpc>
                <a:spcPct val="90000"/>
              </a:lnSpc>
              <a:spcBef>
                <a:spcPts val="375"/>
              </a:spcBef>
              <a:spcAft>
                <a:spcPts val="0"/>
              </a:spcAft>
              <a:buClr>
                <a:schemeClr val="dk1"/>
              </a:buClr>
              <a:buSzPts val="787"/>
              <a:buChar char="•"/>
              <a:defRPr sz="300"/>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518"/>
        <p:cNvGrpSpPr/>
        <p:nvPr/>
      </p:nvGrpSpPr>
      <p:grpSpPr>
        <a:xfrm>
          <a:off x="0" y="0"/>
          <a:ext cx="0" cy="0"/>
          <a:chOff x="0" y="0"/>
          <a:chExt cx="0" cy="0"/>
        </a:xfrm>
      </p:grpSpPr>
      <p:sp>
        <p:nvSpPr>
          <p:cNvPr id="519" name="Google Shape;519;p43"/>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520" name="Google Shape;520;p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521" name="Google Shape;521;p43"/>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522" name="Google Shape;522;p43"/>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523"/>
        <p:cNvGrpSpPr/>
        <p:nvPr/>
      </p:nvGrpSpPr>
      <p:grpSpPr>
        <a:xfrm>
          <a:off x="0" y="0"/>
          <a:ext cx="0" cy="0"/>
          <a:chOff x="0" y="0"/>
          <a:chExt cx="0" cy="0"/>
        </a:xfrm>
      </p:grpSpPr>
      <p:sp>
        <p:nvSpPr>
          <p:cNvPr id="524" name="Google Shape;524;p44"/>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525" name="Google Shape;525;p44"/>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526" name="Google Shape;526;p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527" name="Google Shape;527;p44"/>
          <p:cNvPicPr preferRelativeResize="0"/>
          <p:nvPr/>
        </p:nvPicPr>
        <p:blipFill rotWithShape="1">
          <a:blip r:embed="rId3">
            <a:alphaModFix/>
          </a:blip>
          <a:srcRect/>
          <a:stretch/>
        </p:blipFill>
        <p:spPr>
          <a:xfrm>
            <a:off x="2444036" y="3664476"/>
            <a:ext cx="5953" cy="939330"/>
          </a:xfrm>
          <a:prstGeom prst="rect">
            <a:avLst/>
          </a:prstGeom>
          <a:noFill/>
          <a:ln>
            <a:noFill/>
          </a:ln>
        </p:spPr>
      </p:pic>
      <p:pic>
        <p:nvPicPr>
          <p:cNvPr id="528" name="Google Shape;528;p44"/>
          <p:cNvPicPr preferRelativeResize="0"/>
          <p:nvPr/>
        </p:nvPicPr>
        <p:blipFill rotWithShape="1">
          <a:blip r:embed="rId3">
            <a:alphaModFix/>
          </a:blip>
          <a:srcRect/>
          <a:stretch/>
        </p:blipFill>
        <p:spPr>
          <a:xfrm>
            <a:off x="4617238" y="3664476"/>
            <a:ext cx="5953" cy="939330"/>
          </a:xfrm>
          <a:prstGeom prst="rect">
            <a:avLst/>
          </a:prstGeom>
          <a:noFill/>
          <a:ln>
            <a:noFill/>
          </a:ln>
        </p:spPr>
      </p:pic>
      <p:pic>
        <p:nvPicPr>
          <p:cNvPr id="529" name="Google Shape;529;p44"/>
          <p:cNvPicPr preferRelativeResize="0"/>
          <p:nvPr/>
        </p:nvPicPr>
        <p:blipFill rotWithShape="1">
          <a:blip r:embed="rId3">
            <a:alphaModFix/>
          </a:blip>
          <a:srcRect/>
          <a:stretch/>
        </p:blipFill>
        <p:spPr>
          <a:xfrm>
            <a:off x="6781809" y="3664476"/>
            <a:ext cx="5953" cy="939330"/>
          </a:xfrm>
          <a:prstGeom prst="rect">
            <a:avLst/>
          </a:prstGeom>
          <a:noFill/>
          <a:ln>
            <a:noFill/>
          </a:ln>
        </p:spPr>
      </p:pic>
      <p:sp>
        <p:nvSpPr>
          <p:cNvPr id="530" name="Google Shape;530;p44"/>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531" name="Google Shape;531;p44"/>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532" name="Google Shape;532;p44"/>
          <p:cNvSpPr txBox="1">
            <a:spLocks noGrp="1"/>
          </p:cNvSpPr>
          <p:nvPr>
            <p:ph type="title" idx="3" hasCustomPrompt="1"/>
          </p:nvPr>
        </p:nvSpPr>
        <p:spPr>
          <a:xfrm>
            <a:off x="442153"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533" name="Google Shape;533;p44"/>
          <p:cNvSpPr txBox="1">
            <a:spLocks noGrp="1"/>
          </p:cNvSpPr>
          <p:nvPr>
            <p:ph type="title" idx="4" hasCustomPrompt="1"/>
          </p:nvPr>
        </p:nvSpPr>
        <p:spPr>
          <a:xfrm>
            <a:off x="262633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534" name="Google Shape;534;p44"/>
          <p:cNvSpPr txBox="1">
            <a:spLocks noGrp="1"/>
          </p:cNvSpPr>
          <p:nvPr>
            <p:ph type="title" idx="5" hasCustomPrompt="1"/>
          </p:nvPr>
        </p:nvSpPr>
        <p:spPr>
          <a:xfrm>
            <a:off x="4810505"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535" name="Google Shape;535;p44"/>
          <p:cNvSpPr txBox="1">
            <a:spLocks noGrp="1"/>
          </p:cNvSpPr>
          <p:nvPr>
            <p:ph type="title" idx="6" hasCustomPrompt="1"/>
          </p:nvPr>
        </p:nvSpPr>
        <p:spPr>
          <a:xfrm>
            <a:off x="6957980" y="3800184"/>
            <a:ext cx="1828500" cy="278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16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536" name="Google Shape;536;p44"/>
          <p:cNvSpPr txBox="1">
            <a:spLocks noGrp="1"/>
          </p:cNvSpPr>
          <p:nvPr>
            <p:ph type="subTitle" idx="7"/>
          </p:nvPr>
        </p:nvSpPr>
        <p:spPr>
          <a:xfrm>
            <a:off x="44601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537" name="Google Shape;537;p44"/>
          <p:cNvSpPr txBox="1">
            <a:spLocks noGrp="1"/>
          </p:cNvSpPr>
          <p:nvPr>
            <p:ph type="subTitle" idx="8"/>
          </p:nvPr>
        </p:nvSpPr>
        <p:spPr>
          <a:xfrm>
            <a:off x="2619211"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538" name="Google Shape;538;p44"/>
          <p:cNvSpPr txBox="1">
            <a:spLocks noGrp="1"/>
          </p:cNvSpPr>
          <p:nvPr>
            <p:ph type="subTitle" idx="9"/>
          </p:nvPr>
        </p:nvSpPr>
        <p:spPr>
          <a:xfrm>
            <a:off x="4791659"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539" name="Google Shape;539;p44"/>
          <p:cNvSpPr txBox="1">
            <a:spLocks noGrp="1"/>
          </p:cNvSpPr>
          <p:nvPr>
            <p:ph type="subTitle" idx="13"/>
          </p:nvPr>
        </p:nvSpPr>
        <p:spPr>
          <a:xfrm>
            <a:off x="6964107" y="4162547"/>
            <a:ext cx="1254600" cy="3939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540"/>
        <p:cNvGrpSpPr/>
        <p:nvPr/>
      </p:nvGrpSpPr>
      <p:grpSpPr>
        <a:xfrm>
          <a:off x="0" y="0"/>
          <a:ext cx="0" cy="0"/>
          <a:chOff x="0" y="0"/>
          <a:chExt cx="0" cy="0"/>
        </a:xfrm>
      </p:grpSpPr>
      <p:sp>
        <p:nvSpPr>
          <p:cNvPr id="541" name="Google Shape;541;p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542" name="Google Shape;542;p45"/>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543" name="Google Shape;543;p45"/>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544" name="Google Shape;544;p45"/>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545"/>
        <p:cNvGrpSpPr/>
        <p:nvPr/>
      </p:nvGrpSpPr>
      <p:grpSpPr>
        <a:xfrm>
          <a:off x="0" y="0"/>
          <a:ext cx="0" cy="0"/>
          <a:chOff x="0" y="0"/>
          <a:chExt cx="0" cy="0"/>
        </a:xfrm>
      </p:grpSpPr>
      <p:sp>
        <p:nvSpPr>
          <p:cNvPr id="546" name="Google Shape;546;p46"/>
          <p:cNvSpPr/>
          <p:nvPr/>
        </p:nvSpPr>
        <p:spPr>
          <a:xfrm rot="10800000">
            <a:off x="315014"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547" name="Google Shape;547;p46"/>
          <p:cNvSpPr/>
          <p:nvPr/>
        </p:nvSpPr>
        <p:spPr>
          <a:xfrm rot="10800000">
            <a:off x="4785797" y="1058550"/>
            <a:ext cx="40320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548" name="Google Shape;548;p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549" name="Google Shape;549;p46"/>
          <p:cNvSpPr txBox="1">
            <a:spLocks noGrp="1"/>
          </p:cNvSpPr>
          <p:nvPr>
            <p:ph type="body" idx="1"/>
          </p:nvPr>
        </p:nvSpPr>
        <p:spPr>
          <a:xfrm>
            <a:off x="514225" y="1610300"/>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550" name="Google Shape;550;p46"/>
          <p:cNvSpPr txBox="1">
            <a:spLocks noGrp="1"/>
          </p:cNvSpPr>
          <p:nvPr>
            <p:ph type="subTitle" idx="2"/>
          </p:nvPr>
        </p:nvSpPr>
        <p:spPr>
          <a:xfrm>
            <a:off x="514224"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551" name="Google Shape;551;p46"/>
          <p:cNvSpPr txBox="1">
            <a:spLocks noGrp="1"/>
          </p:cNvSpPr>
          <p:nvPr>
            <p:ph type="body" idx="3"/>
          </p:nvPr>
        </p:nvSpPr>
        <p:spPr>
          <a:xfrm>
            <a:off x="5077025" y="1610302"/>
            <a:ext cx="3529500" cy="1650300"/>
          </a:xfrm>
          <a:prstGeom prst="rect">
            <a:avLst/>
          </a:prstGeom>
          <a:noFill/>
          <a:ln>
            <a:noFill/>
          </a:ln>
        </p:spPr>
        <p:txBody>
          <a:bodyPr spcFirstLastPara="1" wrap="square" lIns="0" tIns="0" rIns="0" bIns="0" anchor="t" anchorCtr="0">
            <a:noAutofit/>
          </a:bodyPr>
          <a:lstStyle>
            <a:lvl1pPr marL="457200" lvl="0" indent="-267173" algn="l">
              <a:lnSpc>
                <a:spcPct val="95000"/>
              </a:lnSpc>
              <a:spcBef>
                <a:spcPts val="1350"/>
              </a:spcBef>
              <a:spcAft>
                <a:spcPts val="0"/>
              </a:spcAft>
              <a:buClr>
                <a:schemeClr val="dk1"/>
              </a:buClr>
              <a:buSzPts val="607"/>
              <a:buChar char="●"/>
              <a:defRPr sz="1050"/>
            </a:lvl1pPr>
            <a:lvl2pPr marL="914400" lvl="1" indent="-267173" algn="l">
              <a:lnSpc>
                <a:spcPct val="95000"/>
              </a:lnSpc>
              <a:spcBef>
                <a:spcPts val="1350"/>
              </a:spcBef>
              <a:spcAft>
                <a:spcPts val="0"/>
              </a:spcAft>
              <a:buClr>
                <a:schemeClr val="dk1"/>
              </a:buClr>
              <a:buSzPts val="607"/>
              <a:buChar char="●"/>
              <a:defRPr sz="900"/>
            </a:lvl2pPr>
            <a:lvl3pPr marL="1371600" lvl="2" indent="-267173" algn="l">
              <a:lnSpc>
                <a:spcPct val="95000"/>
              </a:lnSpc>
              <a:spcBef>
                <a:spcPts val="1350"/>
              </a:spcBef>
              <a:spcAft>
                <a:spcPts val="0"/>
              </a:spcAft>
              <a:buClr>
                <a:schemeClr val="dk1"/>
              </a:buClr>
              <a:buSzPts val="607"/>
              <a:buChar char="●"/>
              <a:defRPr sz="750"/>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552" name="Google Shape;552;p46"/>
          <p:cNvSpPr txBox="1">
            <a:spLocks noGrp="1"/>
          </p:cNvSpPr>
          <p:nvPr>
            <p:ph type="subTitle" idx="4"/>
          </p:nvPr>
        </p:nvSpPr>
        <p:spPr>
          <a:xfrm>
            <a:off x="5077025" y="1204625"/>
            <a:ext cx="35295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553" name="Google Shape;553;p46"/>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554"/>
        <p:cNvGrpSpPr/>
        <p:nvPr/>
      </p:nvGrpSpPr>
      <p:grpSpPr>
        <a:xfrm>
          <a:off x="0" y="0"/>
          <a:ext cx="0" cy="0"/>
          <a:chOff x="0" y="0"/>
          <a:chExt cx="0" cy="0"/>
        </a:xfrm>
      </p:grpSpPr>
      <p:sp>
        <p:nvSpPr>
          <p:cNvPr id="555" name="Google Shape;555;p47"/>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556" name="Google Shape;556;p47"/>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557" name="Google Shape;557;p47"/>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558" name="Google Shape;558;p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559" name="Google Shape;559;p47"/>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560" name="Google Shape;560;p47"/>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561" name="Google Shape;561;p47"/>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562" name="Google Shape;562;p47"/>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563" name="Google Shape;563;p47"/>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564" name="Google Shape;564;p47"/>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565" name="Google Shape;565;p47"/>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566" name="Google Shape;566;p47"/>
          <p:cNvSpPr txBox="1">
            <a:spLocks noGrp="1"/>
          </p:cNvSpPr>
          <p:nvPr>
            <p:ph type="title" idx="4"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567" name="Google Shape;567;p47"/>
          <p:cNvSpPr txBox="1">
            <a:spLocks noGrp="1"/>
          </p:cNvSpPr>
          <p:nvPr>
            <p:ph type="title" idx="5" hasCustomPrompt="1"/>
          </p:nvPr>
        </p:nvSpPr>
        <p:spPr>
          <a:xfrm>
            <a:off x="3363137"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568" name="Google Shape;568;p47"/>
          <p:cNvSpPr txBox="1">
            <a:spLocks noGrp="1"/>
          </p:cNvSpPr>
          <p:nvPr>
            <p:ph type="title" idx="6" hasCustomPrompt="1"/>
          </p:nvPr>
        </p:nvSpPr>
        <p:spPr>
          <a:xfrm>
            <a:off x="6210991"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569"/>
        <p:cNvGrpSpPr/>
        <p:nvPr/>
      </p:nvGrpSpPr>
      <p:grpSpPr>
        <a:xfrm>
          <a:off x="0" y="0"/>
          <a:ext cx="0" cy="0"/>
          <a:chOff x="0" y="0"/>
          <a:chExt cx="0" cy="0"/>
        </a:xfrm>
      </p:grpSpPr>
      <p:sp>
        <p:nvSpPr>
          <p:cNvPr id="570" name="Google Shape;570;p48"/>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571" name="Google Shape;571;p48"/>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572" name="Google Shape;572;p48"/>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573" name="Google Shape;573;p48"/>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574" name="Google Shape;574;p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575" name="Google Shape;575;p48"/>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pic>
        <p:nvPicPr>
          <p:cNvPr id="576" name="Google Shape;576;p48"/>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577" name="Google Shape;577;p48"/>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578" name="Google Shape;578;p48"/>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579" name="Google Shape;579;p48"/>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a:solidFill>
                  <a:schemeClr val="dk1"/>
                </a:solidFill>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a:solidFill>
                  <a:schemeClr val="dk1"/>
                </a:solidFill>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a:solidFill>
                  <a:schemeClr val="dk1"/>
                </a:solidFill>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a:solidFill>
                  <a:schemeClr val="dk1"/>
                </a:solidFill>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a:solidFill>
                  <a:schemeClr val="dk1"/>
                </a:solidFill>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580" name="Google Shape;580;p48"/>
          <p:cNvSpPr txBox="1">
            <a:spLocks noGrp="1"/>
          </p:cNvSpPr>
          <p:nvPr>
            <p:ph type="title" idx="4" hasCustomPrompt="1"/>
          </p:nvPr>
        </p:nvSpPr>
        <p:spPr>
          <a:xfrm>
            <a:off x="2651462"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581" name="Google Shape;581;p48"/>
          <p:cNvSpPr txBox="1">
            <a:spLocks noGrp="1"/>
          </p:cNvSpPr>
          <p:nvPr>
            <p:ph type="title" idx="5" hasCustomPrompt="1"/>
          </p:nvPr>
        </p:nvSpPr>
        <p:spPr>
          <a:xfrm>
            <a:off x="4796546"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582" name="Google Shape;582;p48"/>
          <p:cNvSpPr txBox="1">
            <a:spLocks noGrp="1"/>
          </p:cNvSpPr>
          <p:nvPr>
            <p:ph type="title" idx="6" hasCustomPrompt="1"/>
          </p:nvPr>
        </p:nvSpPr>
        <p:spPr>
          <a:xfrm>
            <a:off x="6942821" y="1286890"/>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583" name="Google Shape;583;p48"/>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6461" algn="l">
              <a:lnSpc>
                <a:spcPct val="90000"/>
              </a:lnSpc>
              <a:spcBef>
                <a:spcPts val="0"/>
              </a:spcBef>
              <a:spcAft>
                <a:spcPts val="0"/>
              </a:spcAft>
              <a:buClr>
                <a:schemeClr val="dk1"/>
              </a:buClr>
              <a:buSzPts val="1384"/>
              <a:buChar char="●"/>
              <a:defRPr sz="1537" b="1">
                <a:latin typeface="Poppins"/>
                <a:ea typeface="Poppins"/>
                <a:cs typeface="Poppins"/>
                <a:sym typeface="Poppins"/>
              </a:defRPr>
            </a:lvl1pPr>
            <a:lvl2pPr marL="914400" lvl="1" indent="-288602" algn="l">
              <a:lnSpc>
                <a:spcPct val="95000"/>
              </a:lnSpc>
              <a:spcBef>
                <a:spcPts val="1350"/>
              </a:spcBef>
              <a:spcAft>
                <a:spcPts val="0"/>
              </a:spcAft>
              <a:buClr>
                <a:schemeClr val="dk1"/>
              </a:buClr>
              <a:buSzPts val="945"/>
              <a:buChar char="●"/>
              <a:defRPr sz="1050" b="1">
                <a:latin typeface="Poppins"/>
                <a:ea typeface="Poppins"/>
                <a:cs typeface="Poppins"/>
                <a:sym typeface="Poppins"/>
              </a:defRPr>
            </a:lvl2pPr>
            <a:lvl3pPr marL="1371600" lvl="2" indent="-280031" algn="l">
              <a:lnSpc>
                <a:spcPct val="95000"/>
              </a:lnSpc>
              <a:spcBef>
                <a:spcPts val="1350"/>
              </a:spcBef>
              <a:spcAft>
                <a:spcPts val="0"/>
              </a:spcAft>
              <a:buClr>
                <a:schemeClr val="dk1"/>
              </a:buClr>
              <a:buSzPts val="810"/>
              <a:buChar char="●"/>
              <a:defRPr sz="900" b="1">
                <a:latin typeface="Poppins"/>
                <a:ea typeface="Poppins"/>
                <a:cs typeface="Poppins"/>
                <a:sym typeface="Poppins"/>
              </a:defRPr>
            </a:lvl3pPr>
            <a:lvl4pPr marL="1828800" lvl="3" indent="-267173" algn="l">
              <a:lnSpc>
                <a:spcPct val="95000"/>
              </a:lnSpc>
              <a:spcBef>
                <a:spcPts val="1350"/>
              </a:spcBef>
              <a:spcAft>
                <a:spcPts val="0"/>
              </a:spcAft>
              <a:buClr>
                <a:schemeClr val="dk1"/>
              </a:buClr>
              <a:buSzPts val="607"/>
              <a:buChar char="●"/>
              <a:defRPr sz="675" b="1">
                <a:latin typeface="Poppins"/>
                <a:ea typeface="Poppins"/>
                <a:cs typeface="Poppins"/>
                <a:sym typeface="Poppins"/>
              </a:defRPr>
            </a:lvl4pPr>
            <a:lvl5pPr marL="2286000" lvl="4" indent="-258601" algn="l">
              <a:lnSpc>
                <a:spcPct val="95000"/>
              </a:lnSpc>
              <a:spcBef>
                <a:spcPts val="1350"/>
              </a:spcBef>
              <a:spcAft>
                <a:spcPts val="0"/>
              </a:spcAft>
              <a:buClr>
                <a:schemeClr val="dk1"/>
              </a:buClr>
              <a:buSzPts val="472"/>
              <a:buChar char="●"/>
              <a:defRPr sz="525" b="1">
                <a:latin typeface="Poppins"/>
                <a:ea typeface="Poppins"/>
                <a:cs typeface="Poppins"/>
                <a:sym typeface="Poppins"/>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584" name="Google Shape;584;p48"/>
          <p:cNvSpPr txBox="1">
            <a:spLocks noGrp="1"/>
          </p:cNvSpPr>
          <p:nvPr>
            <p:ph type="title" idx="8" hasCustomPrompt="1"/>
          </p:nvPr>
        </p:nvSpPr>
        <p:spPr>
          <a:xfrm>
            <a:off x="515283" y="1265458"/>
            <a:ext cx="480000" cy="372000"/>
          </a:xfrm>
          <a:prstGeom prst="rect">
            <a:avLst/>
          </a:prstGeom>
        </p:spPr>
        <p:txBody>
          <a:bodyPr spcFirstLastPara="1" wrap="square" lIns="34275" tIns="34275" rIns="34275" bIns="34275" anchor="ctr" anchorCtr="0">
            <a:noAutofit/>
          </a:bodyPr>
          <a:lstStyle>
            <a:lvl1pPr marL="102861" marR="0" lvl="0" indent="-102861">
              <a:lnSpc>
                <a:spcPct val="107000"/>
              </a:lnSpc>
              <a:spcBef>
                <a:spcPts val="0"/>
              </a:spcBef>
              <a:spcAft>
                <a:spcPts val="0"/>
              </a:spcAft>
              <a:buNone/>
              <a:defRPr sz="1537">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pic>
        <p:nvPicPr>
          <p:cNvPr id="585" name="Google Shape;585;p48"/>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586" name="Google Shape;586;p48"/>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587" name="Google Shape;587;p48"/>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588"/>
        <p:cNvGrpSpPr/>
        <p:nvPr/>
      </p:nvGrpSpPr>
      <p:grpSpPr>
        <a:xfrm>
          <a:off x="0" y="0"/>
          <a:ext cx="0" cy="0"/>
          <a:chOff x="0" y="0"/>
          <a:chExt cx="0" cy="0"/>
        </a:xfrm>
      </p:grpSpPr>
      <p:sp>
        <p:nvSpPr>
          <p:cNvPr id="589" name="Google Shape;589;p49"/>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590" name="Google Shape;590;p49"/>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591" name="Google Shape;591;p49"/>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592" name="Google Shape;592;p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593" name="Google Shape;593;p49"/>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594" name="Google Shape;594;p49"/>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595" name="Google Shape;595;p49"/>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596" name="Google Shape;596;p49"/>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597" name="Google Shape;597;p49"/>
          <p:cNvSpPr txBox="1">
            <a:spLocks noGrp="1"/>
          </p:cNvSpPr>
          <p:nvPr>
            <p:ph type="subTitle" idx="1"/>
          </p:nvPr>
        </p:nvSpPr>
        <p:spPr>
          <a:xfrm>
            <a:off x="502453" y="3033019"/>
            <a:ext cx="24441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598" name="Google Shape;598;p49"/>
          <p:cNvSpPr txBox="1">
            <a:spLocks noGrp="1"/>
          </p:cNvSpPr>
          <p:nvPr>
            <p:ph type="subTitle" idx="5"/>
          </p:nvPr>
        </p:nvSpPr>
        <p:spPr>
          <a:xfrm>
            <a:off x="3402434"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599" name="Google Shape;599;p49"/>
          <p:cNvSpPr txBox="1">
            <a:spLocks noGrp="1"/>
          </p:cNvSpPr>
          <p:nvPr>
            <p:ph type="subTitle" idx="6"/>
          </p:nvPr>
        </p:nvSpPr>
        <p:spPr>
          <a:xfrm>
            <a:off x="6302409" y="3033014"/>
            <a:ext cx="2396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600" name="Google Shape;600;p49"/>
          <p:cNvSpPr txBox="1">
            <a:spLocks noGrp="1"/>
          </p:cNvSpPr>
          <p:nvPr>
            <p:ph type="subTitle" idx="7"/>
          </p:nvPr>
        </p:nvSpPr>
        <p:spPr>
          <a:xfrm>
            <a:off x="3404271"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601" name="Google Shape;601;p49"/>
          <p:cNvSpPr txBox="1">
            <a:spLocks noGrp="1"/>
          </p:cNvSpPr>
          <p:nvPr>
            <p:ph type="subTitle" idx="8"/>
          </p:nvPr>
        </p:nvSpPr>
        <p:spPr>
          <a:xfrm>
            <a:off x="6279734"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602" name="Google Shape;602;p49"/>
          <p:cNvSpPr txBox="1">
            <a:spLocks noGrp="1"/>
          </p:cNvSpPr>
          <p:nvPr>
            <p:ph type="subTitle" idx="9"/>
          </p:nvPr>
        </p:nvSpPr>
        <p:spPr>
          <a:xfrm>
            <a:off x="511560" y="3669609"/>
            <a:ext cx="24441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603"/>
        <p:cNvGrpSpPr/>
        <p:nvPr/>
      </p:nvGrpSpPr>
      <p:grpSpPr>
        <a:xfrm>
          <a:off x="0" y="0"/>
          <a:ext cx="0" cy="0"/>
          <a:chOff x="0" y="0"/>
          <a:chExt cx="0" cy="0"/>
        </a:xfrm>
      </p:grpSpPr>
      <p:sp>
        <p:nvSpPr>
          <p:cNvPr id="604" name="Google Shape;604;p50"/>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05" name="Google Shape;605;p50"/>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06" name="Google Shape;606;p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607" name="Google Shape;607;p50"/>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608" name="Google Shape;608;p50"/>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609" name="Google Shape;609;p50"/>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610" name="Google Shape;610;p50"/>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611" name="Google Shape;611;p50"/>
          <p:cNvSpPr txBox="1">
            <a:spLocks noGrp="1"/>
          </p:cNvSpPr>
          <p:nvPr>
            <p:ph type="subTitle" idx="4"/>
          </p:nvPr>
        </p:nvSpPr>
        <p:spPr>
          <a:xfrm>
            <a:off x="1593216" y="3671766"/>
            <a:ext cx="27324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612" name="Google Shape;612;p50"/>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lvl1pPr marL="0" marR="0" lvl="0" indent="0" algn="l">
              <a:lnSpc>
                <a:spcPct val="94000"/>
              </a:lnSpc>
              <a:spcBef>
                <a:spcPts val="0"/>
              </a:spcBef>
              <a:spcAft>
                <a:spcPts val="0"/>
              </a:spcAft>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613" name="Google Shape;613;p50"/>
          <p:cNvSpPr txBox="1">
            <a:spLocks noGrp="1"/>
          </p:cNvSpPr>
          <p:nvPr>
            <p:ph type="subTitle" idx="6"/>
          </p:nvPr>
        </p:nvSpPr>
        <p:spPr>
          <a:xfrm>
            <a:off x="4778632" y="3671766"/>
            <a:ext cx="2722200" cy="572100"/>
          </a:xfrm>
          <a:prstGeom prst="rect">
            <a:avLst/>
          </a:prstGeom>
        </p:spPr>
        <p:txBody>
          <a:bodyPr spcFirstLastPara="1" wrap="square" lIns="34275" tIns="34275" rIns="34275" bIns="34275"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614"/>
        <p:cNvGrpSpPr/>
        <p:nvPr/>
      </p:nvGrpSpPr>
      <p:grpSpPr>
        <a:xfrm>
          <a:off x="0" y="0"/>
          <a:ext cx="0" cy="0"/>
          <a:chOff x="0" y="0"/>
          <a:chExt cx="0" cy="0"/>
        </a:xfrm>
      </p:grpSpPr>
      <p:sp>
        <p:nvSpPr>
          <p:cNvPr id="615" name="Google Shape;615;p51"/>
          <p:cNvSpPr/>
          <p:nvPr/>
        </p:nvSpPr>
        <p:spPr>
          <a:xfrm>
            <a:off x="1396604"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16" name="Google Shape;616;p51"/>
          <p:cNvSpPr/>
          <p:nvPr/>
        </p:nvSpPr>
        <p:spPr>
          <a:xfrm>
            <a:off x="4613071" y="1143001"/>
            <a:ext cx="3127200" cy="1216800"/>
          </a:xfrm>
          <a:prstGeom prst="round2SameRect">
            <a:avLst>
              <a:gd name="adj1" fmla="val 3905"/>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17" name="Google Shape;617;p51"/>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18" name="Google Shape;618;p51"/>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19" name="Google Shape;619;p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620" name="Google Shape;620;p51"/>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621" name="Google Shape;621;p51"/>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622" name="Google Shape;622;p51"/>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623" name="Google Shape;623;p51"/>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624" name="Google Shape;624;p51"/>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625"/>
        <p:cNvGrpSpPr/>
        <p:nvPr/>
      </p:nvGrpSpPr>
      <p:grpSpPr>
        <a:xfrm>
          <a:off x="0" y="0"/>
          <a:ext cx="0" cy="0"/>
          <a:chOff x="0" y="0"/>
          <a:chExt cx="0" cy="0"/>
        </a:xfrm>
      </p:grpSpPr>
      <p:sp>
        <p:nvSpPr>
          <p:cNvPr id="626" name="Google Shape;626;p52"/>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27" name="Google Shape;627;p52"/>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28" name="Google Shape;628;p52"/>
          <p:cNvSpPr/>
          <p:nvPr/>
        </p:nvSpPr>
        <p:spPr>
          <a:xfrm rot="10800000">
            <a:off x="1396584"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29" name="Google Shape;629;p52"/>
          <p:cNvSpPr/>
          <p:nvPr/>
        </p:nvSpPr>
        <p:spPr>
          <a:xfrm rot="10800000">
            <a:off x="4613052" y="3140699"/>
            <a:ext cx="3127200" cy="13170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30" name="Google Shape;630;p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631" name="Google Shape;631;p52"/>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632" name="Google Shape;632;p52"/>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633" name="Google Shape;633;p52"/>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chemeClr val="accent5"/>
              </a:buClr>
              <a:buSzPts val="810"/>
              <a:buChar char="●"/>
              <a:defRPr sz="900">
                <a:solidFill>
                  <a:schemeClr val="accent5"/>
                </a:solidFill>
              </a:defRPr>
            </a:lvl1pPr>
            <a:lvl2pPr marL="914400" lvl="1" indent="-271459" algn="l">
              <a:lnSpc>
                <a:spcPct val="95000"/>
              </a:lnSpc>
              <a:spcBef>
                <a:spcPts val="1350"/>
              </a:spcBef>
              <a:spcAft>
                <a:spcPts val="0"/>
              </a:spcAft>
              <a:buClr>
                <a:schemeClr val="accent5"/>
              </a:buClr>
              <a:buSzPts val="675"/>
              <a:buChar char="●"/>
              <a:defRPr sz="750">
                <a:solidFill>
                  <a:schemeClr val="accent5"/>
                </a:solidFill>
              </a:defRPr>
            </a:lvl2pPr>
            <a:lvl3pPr marL="1371600" lvl="2" indent="-267173" algn="l">
              <a:lnSpc>
                <a:spcPct val="95000"/>
              </a:lnSpc>
              <a:spcBef>
                <a:spcPts val="1350"/>
              </a:spcBef>
              <a:spcAft>
                <a:spcPts val="0"/>
              </a:spcAft>
              <a:buClr>
                <a:schemeClr val="accent5"/>
              </a:buClr>
              <a:buSzPts val="607"/>
              <a:buChar char="●"/>
              <a:defRPr sz="675">
                <a:solidFill>
                  <a:schemeClr val="accent5"/>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634" name="Google Shape;634;p52"/>
          <p:cNvSpPr txBox="1">
            <a:spLocks noGrp="1"/>
          </p:cNvSpPr>
          <p:nvPr>
            <p:ph type="subTitle" idx="3"/>
          </p:nvPr>
        </p:nvSpPr>
        <p:spPr>
          <a:xfrm>
            <a:off x="1711704"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635" name="Google Shape;635;p52"/>
          <p:cNvSpPr txBox="1">
            <a:spLocks noGrp="1"/>
          </p:cNvSpPr>
          <p:nvPr>
            <p:ph type="subTitle" idx="4"/>
          </p:nvPr>
        </p:nvSpPr>
        <p:spPr>
          <a:xfrm>
            <a:off x="4882652" y="2463197"/>
            <a:ext cx="2567700" cy="572100"/>
          </a:xfrm>
          <a:prstGeom prst="rect">
            <a:avLst/>
          </a:prstGeom>
        </p:spPr>
        <p:txBody>
          <a:bodyPr spcFirstLastPara="1" wrap="square" lIns="34275" tIns="34275" rIns="34275" bIns="34275" anchor="t" anchorCtr="0">
            <a:noAutofit/>
          </a:bodyPr>
          <a:lstStyle>
            <a:lvl1pPr marL="0" marR="0" lvl="0" indent="0" algn="ctr">
              <a:lnSpc>
                <a:spcPct val="94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636"/>
        <p:cNvGrpSpPr/>
        <p:nvPr/>
      </p:nvGrpSpPr>
      <p:grpSpPr>
        <a:xfrm>
          <a:off x="0" y="0"/>
          <a:ext cx="0" cy="0"/>
          <a:chOff x="0" y="0"/>
          <a:chExt cx="0" cy="0"/>
        </a:xfrm>
      </p:grpSpPr>
      <p:sp>
        <p:nvSpPr>
          <p:cNvPr id="637" name="Google Shape;637;p53"/>
          <p:cNvSpPr/>
          <p:nvPr/>
        </p:nvSpPr>
        <p:spPr>
          <a:xfrm>
            <a:off x="3222813"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38" name="Google Shape;638;p53"/>
          <p:cNvSpPr/>
          <p:nvPr/>
        </p:nvSpPr>
        <p:spPr>
          <a:xfrm>
            <a:off x="6107166"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39" name="Google Shape;639;p53"/>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40" name="Google Shape;640;p53"/>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41" name="Google Shape;641;p53"/>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42" name="Google Shape;642;p53"/>
          <p:cNvSpPr/>
          <p:nvPr/>
        </p:nvSpPr>
        <p:spPr>
          <a:xfrm>
            <a:off x="338461" y="1144976"/>
            <a:ext cx="2804400" cy="1216800"/>
          </a:xfrm>
          <a:prstGeom prst="round2SameRect">
            <a:avLst>
              <a:gd name="adj1" fmla="val 6589"/>
              <a:gd name="adj2" fmla="val 0"/>
            </a:avLst>
          </a:prstGeom>
          <a:solidFill>
            <a:schemeClr val="accent5"/>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43" name="Google Shape;643;p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644" name="Google Shape;644;p53"/>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645" name="Google Shape;645;p53"/>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646" name="Google Shape;646;p53"/>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647" name="Google Shape;647;p53"/>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648" name="Google Shape;648;p53"/>
          <p:cNvSpPr txBox="1">
            <a:spLocks noGrp="1"/>
          </p:cNvSpPr>
          <p:nvPr>
            <p:ph type="subTitle" idx="4"/>
          </p:nvPr>
        </p:nvSpPr>
        <p:spPr>
          <a:xfrm>
            <a:off x="456767"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649" name="Google Shape;649;p53"/>
          <p:cNvSpPr txBox="1">
            <a:spLocks noGrp="1"/>
          </p:cNvSpPr>
          <p:nvPr>
            <p:ph type="subTitle" idx="5"/>
          </p:nvPr>
        </p:nvSpPr>
        <p:spPr>
          <a:xfrm>
            <a:off x="3346195"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650" name="Google Shape;650;p53"/>
          <p:cNvSpPr txBox="1">
            <a:spLocks noGrp="1"/>
          </p:cNvSpPr>
          <p:nvPr>
            <p:ph type="subTitle" idx="6"/>
          </p:nvPr>
        </p:nvSpPr>
        <p:spPr>
          <a:xfrm>
            <a:off x="6230569" y="2669559"/>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651"/>
        <p:cNvGrpSpPr/>
        <p:nvPr/>
      </p:nvGrpSpPr>
      <p:grpSpPr>
        <a:xfrm>
          <a:off x="0" y="0"/>
          <a:ext cx="0" cy="0"/>
          <a:chOff x="0" y="0"/>
          <a:chExt cx="0" cy="0"/>
        </a:xfrm>
      </p:grpSpPr>
      <p:sp>
        <p:nvSpPr>
          <p:cNvPr id="652" name="Google Shape;652;p54"/>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53" name="Google Shape;653;p54"/>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54" name="Google Shape;654;p54"/>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55" name="Google Shape;655;p54"/>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56" name="Google Shape;656;p54"/>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57" name="Google Shape;657;p54"/>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58" name="Google Shape;658;p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659" name="Google Shape;659;p54"/>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660" name="Google Shape;660;p54"/>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661" name="Google Shape;661;p54"/>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662" name="Google Shape;662;p54"/>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663" name="Google Shape;663;p54"/>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664" name="Google Shape;664;p54"/>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665" name="Google Shape;665;p54"/>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666" name="Google Shape;666;p54"/>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667" name="Google Shape;667;p54"/>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668" name="Google Shape;668;p54"/>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69" name="Google Shape;669;p54"/>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80031" algn="l">
              <a:lnSpc>
                <a:spcPct val="95000"/>
              </a:lnSpc>
              <a:spcBef>
                <a:spcPts val="1350"/>
              </a:spcBef>
              <a:spcAft>
                <a:spcPts val="0"/>
              </a:spcAft>
              <a:buClr>
                <a:srgbClr val="5D688B"/>
              </a:buClr>
              <a:buSzPts val="810"/>
              <a:buChar char="●"/>
              <a:defRPr sz="900">
                <a:solidFill>
                  <a:srgbClr val="5D688B"/>
                </a:solidFill>
              </a:defRPr>
            </a:lvl1pPr>
            <a:lvl2pPr marL="914400" lvl="1" indent="-271459" algn="l">
              <a:lnSpc>
                <a:spcPct val="95000"/>
              </a:lnSpc>
              <a:spcBef>
                <a:spcPts val="1350"/>
              </a:spcBef>
              <a:spcAft>
                <a:spcPts val="0"/>
              </a:spcAft>
              <a:buClr>
                <a:srgbClr val="5D688B"/>
              </a:buClr>
              <a:buSzPts val="675"/>
              <a:buChar char="●"/>
              <a:defRPr sz="750">
                <a:solidFill>
                  <a:srgbClr val="5D688B"/>
                </a:solidFill>
              </a:defRPr>
            </a:lvl2pPr>
            <a:lvl3pPr marL="1371600" lvl="2" indent="-267173" algn="l">
              <a:lnSpc>
                <a:spcPct val="95000"/>
              </a:lnSpc>
              <a:spcBef>
                <a:spcPts val="1350"/>
              </a:spcBef>
              <a:spcAft>
                <a:spcPts val="0"/>
              </a:spcAft>
              <a:buClr>
                <a:srgbClr val="5D688B"/>
              </a:buClr>
              <a:buSzPts val="607"/>
              <a:buChar char="●"/>
              <a:defRPr sz="675">
                <a:solidFill>
                  <a:srgbClr val="5D688B"/>
                </a:solidFill>
              </a:defRPr>
            </a:lvl3pPr>
            <a:lvl4pPr marL="1828800" lvl="3" indent="-267173" algn="l">
              <a:lnSpc>
                <a:spcPct val="95000"/>
              </a:lnSpc>
              <a:spcBef>
                <a:spcPts val="1350"/>
              </a:spcBef>
              <a:spcAft>
                <a:spcPts val="0"/>
              </a:spcAft>
              <a:buClr>
                <a:schemeClr val="dk1"/>
              </a:buClr>
              <a:buSzPts val="607"/>
              <a:buChar char="●"/>
              <a:defRPr sz="600"/>
            </a:lvl4pPr>
            <a:lvl5pPr marL="2286000" lvl="4" indent="-267173" algn="l">
              <a:lnSpc>
                <a:spcPct val="95000"/>
              </a:lnSpc>
              <a:spcBef>
                <a:spcPts val="1350"/>
              </a:spcBef>
              <a:spcAft>
                <a:spcPts val="0"/>
              </a:spcAft>
              <a:buClr>
                <a:schemeClr val="dk1"/>
              </a:buClr>
              <a:buSzPts val="607"/>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670" name="Google Shape;670;p54"/>
          <p:cNvSpPr txBox="1">
            <a:spLocks noGrp="1"/>
          </p:cNvSpPr>
          <p:nvPr>
            <p:ph type="subTitle" idx="4"/>
          </p:nvPr>
        </p:nvSpPr>
        <p:spPr>
          <a:xfrm>
            <a:off x="456728"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671" name="Google Shape;671;p54"/>
          <p:cNvSpPr txBox="1">
            <a:spLocks noGrp="1"/>
          </p:cNvSpPr>
          <p:nvPr>
            <p:ph type="subTitle" idx="5"/>
          </p:nvPr>
        </p:nvSpPr>
        <p:spPr>
          <a:xfrm>
            <a:off x="334618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
        <p:nvSpPr>
          <p:cNvPr id="672" name="Google Shape;672;p54"/>
          <p:cNvSpPr txBox="1">
            <a:spLocks noGrp="1"/>
          </p:cNvSpPr>
          <p:nvPr>
            <p:ph type="subTitle" idx="6"/>
          </p:nvPr>
        </p:nvSpPr>
        <p:spPr>
          <a:xfrm>
            <a:off x="6225441" y="2432438"/>
            <a:ext cx="2567700" cy="572100"/>
          </a:xfrm>
          <a:prstGeom prst="rect">
            <a:avLst/>
          </a:prstGeom>
        </p:spPr>
        <p:txBody>
          <a:bodyPr spcFirstLastPara="1" wrap="square" lIns="34275" tIns="34275" rIns="34275" bIns="34275" anchor="t" anchorCtr="0">
            <a:noAutofit/>
          </a:bodyPr>
          <a:lstStyle>
            <a:lvl1pPr marL="0" marR="0" lvl="0" indent="0" algn="ctr">
              <a:lnSpc>
                <a:spcPct val="91000"/>
              </a:lnSpc>
              <a:spcBef>
                <a:spcPts val="0"/>
              </a:spcBef>
              <a:spcAft>
                <a:spcPts val="0"/>
              </a:spcAft>
              <a:buNone/>
              <a:defRPr sz="1312" b="1">
                <a:solidFill>
                  <a:schemeClr val="lt1"/>
                </a:solidFill>
                <a:latin typeface="Poppins"/>
                <a:ea typeface="Poppins"/>
                <a:cs typeface="Poppins"/>
                <a:sym typeface="Poppins"/>
              </a:defRPr>
            </a:lvl1pPr>
            <a:lvl2pPr lvl="1" algn="ctr">
              <a:spcBef>
                <a:spcPts val="1350"/>
              </a:spcBef>
              <a:spcAft>
                <a:spcPts val="0"/>
              </a:spcAft>
              <a:buClr>
                <a:schemeClr val="lt1"/>
              </a:buClr>
              <a:buSzPts val="810"/>
              <a:buNone/>
              <a:defRPr sz="900">
                <a:solidFill>
                  <a:schemeClr val="lt1"/>
                </a:solidFill>
              </a:defRPr>
            </a:lvl2pPr>
            <a:lvl3pPr lvl="2" algn="ctr">
              <a:spcBef>
                <a:spcPts val="1350"/>
              </a:spcBef>
              <a:spcAft>
                <a:spcPts val="0"/>
              </a:spcAft>
              <a:buClr>
                <a:schemeClr val="lt1"/>
              </a:buClr>
              <a:buSzPts val="675"/>
              <a:buNone/>
              <a:defRPr sz="750">
                <a:solidFill>
                  <a:schemeClr val="lt1"/>
                </a:solidFill>
              </a:defRPr>
            </a:lvl3pPr>
            <a:lvl4pPr lvl="3" algn="ctr">
              <a:spcBef>
                <a:spcPts val="1350"/>
              </a:spcBef>
              <a:spcAft>
                <a:spcPts val="0"/>
              </a:spcAft>
              <a:buClr>
                <a:schemeClr val="lt1"/>
              </a:buClr>
              <a:buSzPts val="540"/>
              <a:buNone/>
              <a:defRPr sz="600">
                <a:solidFill>
                  <a:schemeClr val="lt1"/>
                </a:solidFill>
              </a:defRPr>
            </a:lvl4pPr>
            <a:lvl5pPr lvl="4" algn="ctr">
              <a:spcBef>
                <a:spcPts val="1350"/>
              </a:spcBef>
              <a:spcAft>
                <a:spcPts val="0"/>
              </a:spcAft>
              <a:buClr>
                <a:schemeClr val="lt1"/>
              </a:buClr>
              <a:buSzPts val="405"/>
              <a:buNone/>
              <a:defRPr sz="450">
                <a:solidFill>
                  <a:schemeClr val="lt1"/>
                </a:solidFill>
              </a:defRPr>
            </a:lvl5pPr>
            <a:lvl6pPr lvl="5" algn="ctr">
              <a:spcBef>
                <a:spcPts val="375"/>
              </a:spcBef>
              <a:spcAft>
                <a:spcPts val="0"/>
              </a:spcAft>
              <a:buClr>
                <a:schemeClr val="lt1"/>
              </a:buClr>
              <a:buSzPts val="187"/>
              <a:buNone/>
              <a:defRPr sz="187">
                <a:solidFill>
                  <a:schemeClr val="lt1"/>
                </a:solidFill>
              </a:defRPr>
            </a:lvl6pPr>
            <a:lvl7pPr lvl="6" algn="ctr">
              <a:spcBef>
                <a:spcPts val="375"/>
              </a:spcBef>
              <a:spcAft>
                <a:spcPts val="0"/>
              </a:spcAft>
              <a:buClr>
                <a:schemeClr val="lt1"/>
              </a:buClr>
              <a:buSzPts val="187"/>
              <a:buNone/>
              <a:defRPr sz="187">
                <a:solidFill>
                  <a:schemeClr val="lt1"/>
                </a:solidFill>
              </a:defRPr>
            </a:lvl7pPr>
            <a:lvl8pPr lvl="7" algn="ctr">
              <a:spcBef>
                <a:spcPts val="375"/>
              </a:spcBef>
              <a:spcAft>
                <a:spcPts val="0"/>
              </a:spcAft>
              <a:buClr>
                <a:schemeClr val="lt1"/>
              </a:buClr>
              <a:buSzPts val="187"/>
              <a:buNone/>
              <a:defRPr sz="187">
                <a:solidFill>
                  <a:schemeClr val="lt1"/>
                </a:solidFill>
              </a:defRPr>
            </a:lvl8pPr>
            <a:lvl9pPr lvl="8" algn="ctr">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673"/>
        <p:cNvGrpSpPr/>
        <p:nvPr/>
      </p:nvGrpSpPr>
      <p:grpSpPr>
        <a:xfrm>
          <a:off x="0" y="0"/>
          <a:ext cx="0" cy="0"/>
          <a:chOff x="0" y="0"/>
          <a:chExt cx="0" cy="0"/>
        </a:xfrm>
      </p:grpSpPr>
      <p:sp>
        <p:nvSpPr>
          <p:cNvPr id="674" name="Google Shape;674;p55"/>
          <p:cNvSpPr txBox="1">
            <a:spLocks noGrp="1"/>
          </p:cNvSpPr>
          <p:nvPr>
            <p:ph type="subTitle" idx="1"/>
          </p:nvPr>
        </p:nvSpPr>
        <p:spPr>
          <a:xfrm>
            <a:off x="6665788" y="2813841"/>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675" name="Google Shape;675;p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676" name="Google Shape;676;p55"/>
          <p:cNvSpPr txBox="1">
            <a:spLocks noGrp="1"/>
          </p:cNvSpPr>
          <p:nvPr>
            <p:ph type="subTitle" idx="2"/>
          </p:nvPr>
        </p:nvSpPr>
        <p:spPr>
          <a:xfrm>
            <a:off x="1010878" y="1716234"/>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677" name="Google Shape;677;p55"/>
          <p:cNvSpPr txBox="1">
            <a:spLocks noGrp="1"/>
          </p:cNvSpPr>
          <p:nvPr>
            <p:ph type="subTitle" idx="3"/>
          </p:nvPr>
        </p:nvSpPr>
        <p:spPr>
          <a:xfrm>
            <a:off x="1017224" y="2821022"/>
            <a:ext cx="19908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678" name="Google Shape;678;p55"/>
          <p:cNvSpPr txBox="1">
            <a:spLocks noGrp="1"/>
          </p:cNvSpPr>
          <p:nvPr>
            <p:ph type="subTitle" idx="4"/>
          </p:nvPr>
        </p:nvSpPr>
        <p:spPr>
          <a:xfrm>
            <a:off x="6676725" y="1735669"/>
            <a:ext cx="19800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679" name="Google Shape;679;p55"/>
          <p:cNvSpPr txBox="1">
            <a:spLocks noGrp="1"/>
          </p:cNvSpPr>
          <p:nvPr>
            <p:ph type="subTitle" idx="5"/>
          </p:nvPr>
        </p:nvSpPr>
        <p:spPr>
          <a:xfrm>
            <a:off x="3881026" y="846394"/>
            <a:ext cx="1934700" cy="4716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680" name="Google Shape;680;p55"/>
          <p:cNvSpPr txBox="1">
            <a:spLocks noGrp="1"/>
          </p:cNvSpPr>
          <p:nvPr>
            <p:ph type="subTitle" idx="6"/>
          </p:nvPr>
        </p:nvSpPr>
        <p:spPr>
          <a:xfrm>
            <a:off x="3871871" y="3865513"/>
            <a:ext cx="1934700" cy="505200"/>
          </a:xfrm>
          <a:prstGeom prst="rect">
            <a:avLst/>
          </a:prstGeom>
        </p:spPr>
        <p:txBody>
          <a:bodyPr spcFirstLastPara="1" wrap="square" lIns="34275" tIns="34275" rIns="34275" bIns="34275" anchor="t" anchorCtr="0">
            <a:noAutofit/>
          </a:bodyPr>
          <a:lstStyle>
            <a:lvl1pPr marL="0" marR="0" lvl="0" indent="0" algn="l">
              <a:lnSpc>
                <a:spcPct val="102000"/>
              </a:lnSpc>
              <a:spcBef>
                <a:spcPts val="0"/>
              </a:spcBef>
              <a:spcAft>
                <a:spcPts val="0"/>
              </a:spcAft>
              <a:buNone/>
              <a:defRPr sz="9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681" name="Google Shape;681;p55"/>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682"/>
        <p:cNvGrpSpPr/>
        <p:nvPr/>
      </p:nvGrpSpPr>
      <p:grpSpPr>
        <a:xfrm>
          <a:off x="0" y="0"/>
          <a:ext cx="0" cy="0"/>
          <a:chOff x="0" y="0"/>
          <a:chExt cx="0" cy="0"/>
        </a:xfrm>
      </p:grpSpPr>
      <p:sp>
        <p:nvSpPr>
          <p:cNvPr id="683" name="Google Shape;683;p56"/>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84" name="Google Shape;684;p56"/>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85" name="Google Shape;685;p56"/>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86" name="Google Shape;686;p56"/>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87" name="Google Shape;687;p56"/>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88" name="Google Shape;688;p56"/>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689" name="Google Shape;689;p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690" name="Google Shape;690;p56"/>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91" name="Google Shape;691;p56"/>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92" name="Google Shape;692;p56"/>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693" name="Google Shape;693;p56"/>
          <p:cNvSpPr txBox="1">
            <a:spLocks noGrp="1"/>
          </p:cNvSpPr>
          <p:nvPr>
            <p:ph type="subTitle" idx="1"/>
          </p:nvPr>
        </p:nvSpPr>
        <p:spPr>
          <a:xfrm>
            <a:off x="4523730" y="95052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694" name="Google Shape;694;p56"/>
          <p:cNvSpPr txBox="1">
            <a:spLocks noGrp="1"/>
          </p:cNvSpPr>
          <p:nvPr>
            <p:ph type="subTitle" idx="2"/>
          </p:nvPr>
        </p:nvSpPr>
        <p:spPr>
          <a:xfrm>
            <a:off x="4523730" y="117271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695" name="Google Shape;695;p56"/>
          <p:cNvSpPr txBox="1">
            <a:spLocks noGrp="1"/>
          </p:cNvSpPr>
          <p:nvPr>
            <p:ph type="subTitle" idx="3"/>
          </p:nvPr>
        </p:nvSpPr>
        <p:spPr>
          <a:xfrm>
            <a:off x="4523730" y="1905606"/>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696" name="Google Shape;696;p56"/>
          <p:cNvSpPr txBox="1">
            <a:spLocks noGrp="1"/>
          </p:cNvSpPr>
          <p:nvPr>
            <p:ph type="subTitle" idx="4"/>
          </p:nvPr>
        </p:nvSpPr>
        <p:spPr>
          <a:xfrm>
            <a:off x="4523730" y="212779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697" name="Google Shape;697;p56"/>
          <p:cNvSpPr txBox="1">
            <a:spLocks noGrp="1"/>
          </p:cNvSpPr>
          <p:nvPr>
            <p:ph type="subTitle" idx="5"/>
          </p:nvPr>
        </p:nvSpPr>
        <p:spPr>
          <a:xfrm>
            <a:off x="4523730" y="2859682"/>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698" name="Google Shape;698;p56"/>
          <p:cNvSpPr txBox="1">
            <a:spLocks noGrp="1"/>
          </p:cNvSpPr>
          <p:nvPr>
            <p:ph type="subTitle" idx="6"/>
          </p:nvPr>
        </p:nvSpPr>
        <p:spPr>
          <a:xfrm>
            <a:off x="4523730" y="3081870"/>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699" name="Google Shape;699;p56"/>
          <p:cNvSpPr txBox="1">
            <a:spLocks noGrp="1"/>
          </p:cNvSpPr>
          <p:nvPr>
            <p:ph type="subTitle" idx="7"/>
          </p:nvPr>
        </p:nvSpPr>
        <p:spPr>
          <a:xfrm>
            <a:off x="4523730" y="3808265"/>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700" name="Google Shape;700;p56"/>
          <p:cNvSpPr txBox="1">
            <a:spLocks noGrp="1"/>
          </p:cNvSpPr>
          <p:nvPr>
            <p:ph type="subTitle" idx="8"/>
          </p:nvPr>
        </p:nvSpPr>
        <p:spPr>
          <a:xfrm>
            <a:off x="4523730" y="4030453"/>
            <a:ext cx="32661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701"/>
        <p:cNvGrpSpPr/>
        <p:nvPr/>
      </p:nvGrpSpPr>
      <p:grpSpPr>
        <a:xfrm>
          <a:off x="0" y="0"/>
          <a:ext cx="0" cy="0"/>
          <a:chOff x="0" y="0"/>
          <a:chExt cx="0" cy="0"/>
        </a:xfrm>
      </p:grpSpPr>
      <p:sp>
        <p:nvSpPr>
          <p:cNvPr id="702" name="Google Shape;702;p57"/>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703" name="Google Shape;703;p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704"/>
        <p:cNvGrpSpPr/>
        <p:nvPr/>
      </p:nvGrpSpPr>
      <p:grpSpPr>
        <a:xfrm>
          <a:off x="0" y="0"/>
          <a:ext cx="0" cy="0"/>
          <a:chOff x="0" y="0"/>
          <a:chExt cx="0" cy="0"/>
        </a:xfrm>
      </p:grpSpPr>
      <p:sp>
        <p:nvSpPr>
          <p:cNvPr id="705" name="Google Shape;705;p58"/>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06" name="Google Shape;706;p58"/>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07" name="Google Shape;707;p58"/>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08" name="Google Shape;708;p58"/>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09" name="Google Shape;709;p58"/>
          <p:cNvSpPr/>
          <p:nvPr/>
        </p:nvSpPr>
        <p:spPr>
          <a:xfrm rot="-5400000">
            <a:off x="3777578" y="1064798"/>
            <a:ext cx="862800" cy="1680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710" name="Google Shape;710;p58"/>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711" name="Google Shape;711;p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712" name="Google Shape;712;p58"/>
          <p:cNvSpPr/>
          <p:nvPr/>
        </p:nvSpPr>
        <p:spPr>
          <a:xfrm rot="-5400000">
            <a:off x="3777578" y="2018250"/>
            <a:ext cx="862800" cy="1680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13" name="Google Shape;713;p58"/>
          <p:cNvSpPr/>
          <p:nvPr/>
        </p:nvSpPr>
        <p:spPr>
          <a:xfrm rot="-5400000">
            <a:off x="3777578" y="2971703"/>
            <a:ext cx="862800" cy="1680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14" name="Google Shape;714;p58"/>
          <p:cNvSpPr/>
          <p:nvPr/>
        </p:nvSpPr>
        <p:spPr>
          <a:xfrm rot="-5400000">
            <a:off x="3777578" y="3925155"/>
            <a:ext cx="862800" cy="1680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15" name="Google Shape;715;p58"/>
          <p:cNvSpPr txBox="1">
            <a:spLocks noGrp="1"/>
          </p:cNvSpPr>
          <p:nvPr>
            <p:ph type="subTitle" idx="1"/>
          </p:nvPr>
        </p:nvSpPr>
        <p:spPr>
          <a:xfrm>
            <a:off x="4523730" y="95052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716" name="Google Shape;716;p58"/>
          <p:cNvSpPr txBox="1">
            <a:spLocks noGrp="1"/>
          </p:cNvSpPr>
          <p:nvPr>
            <p:ph type="subTitle" idx="2"/>
          </p:nvPr>
        </p:nvSpPr>
        <p:spPr>
          <a:xfrm>
            <a:off x="4523730" y="117271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717" name="Google Shape;717;p58"/>
          <p:cNvSpPr txBox="1">
            <a:spLocks noGrp="1"/>
          </p:cNvSpPr>
          <p:nvPr>
            <p:ph type="subTitle" idx="3"/>
          </p:nvPr>
        </p:nvSpPr>
        <p:spPr>
          <a:xfrm>
            <a:off x="4523730" y="1905606"/>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718" name="Google Shape;718;p58"/>
          <p:cNvSpPr txBox="1">
            <a:spLocks noGrp="1"/>
          </p:cNvSpPr>
          <p:nvPr>
            <p:ph type="subTitle" idx="4"/>
          </p:nvPr>
        </p:nvSpPr>
        <p:spPr>
          <a:xfrm>
            <a:off x="4523730" y="212779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719" name="Google Shape;719;p58"/>
          <p:cNvSpPr txBox="1">
            <a:spLocks noGrp="1"/>
          </p:cNvSpPr>
          <p:nvPr>
            <p:ph type="subTitle" idx="5"/>
          </p:nvPr>
        </p:nvSpPr>
        <p:spPr>
          <a:xfrm>
            <a:off x="4523730" y="2859682"/>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720" name="Google Shape;720;p58"/>
          <p:cNvSpPr txBox="1">
            <a:spLocks noGrp="1"/>
          </p:cNvSpPr>
          <p:nvPr>
            <p:ph type="subTitle" idx="6"/>
          </p:nvPr>
        </p:nvSpPr>
        <p:spPr>
          <a:xfrm>
            <a:off x="4523730" y="3081870"/>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
        <p:nvSpPr>
          <p:cNvPr id="721" name="Google Shape;721;p58"/>
          <p:cNvSpPr txBox="1">
            <a:spLocks noGrp="1"/>
          </p:cNvSpPr>
          <p:nvPr>
            <p:ph type="subTitle" idx="7"/>
          </p:nvPr>
        </p:nvSpPr>
        <p:spPr>
          <a:xfrm>
            <a:off x="4523730" y="3808265"/>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Font typeface="Poppins"/>
              <a:buNone/>
              <a:defRPr sz="1312" b="1">
                <a:latin typeface="Poppins"/>
                <a:ea typeface="Poppins"/>
                <a:cs typeface="Poppins"/>
                <a:sym typeface="Poppins"/>
              </a:defRPr>
            </a:lvl2pPr>
            <a:lvl3pPr lvl="2">
              <a:spcBef>
                <a:spcPts val="1350"/>
              </a:spcBef>
              <a:spcAft>
                <a:spcPts val="0"/>
              </a:spcAft>
              <a:buSzPts val="1312"/>
              <a:buFont typeface="Poppins"/>
              <a:buNone/>
              <a:defRPr sz="1312" b="1">
                <a:latin typeface="Poppins"/>
                <a:ea typeface="Poppins"/>
                <a:cs typeface="Poppins"/>
                <a:sym typeface="Poppins"/>
              </a:defRPr>
            </a:lvl3pPr>
            <a:lvl4pPr lvl="3">
              <a:spcBef>
                <a:spcPts val="1350"/>
              </a:spcBef>
              <a:spcAft>
                <a:spcPts val="0"/>
              </a:spcAft>
              <a:buSzPts val="1312"/>
              <a:buFont typeface="Poppins"/>
              <a:buNone/>
              <a:defRPr sz="1312" b="1">
                <a:latin typeface="Poppins"/>
                <a:ea typeface="Poppins"/>
                <a:cs typeface="Poppins"/>
                <a:sym typeface="Poppins"/>
              </a:defRPr>
            </a:lvl4pPr>
            <a:lvl5pPr lvl="4">
              <a:spcBef>
                <a:spcPts val="1350"/>
              </a:spcBef>
              <a:spcAft>
                <a:spcPts val="0"/>
              </a:spcAft>
              <a:buSzPts val="1312"/>
              <a:buFont typeface="Poppins"/>
              <a:buNone/>
              <a:defRPr sz="1312" b="1">
                <a:latin typeface="Poppins"/>
                <a:ea typeface="Poppins"/>
                <a:cs typeface="Poppins"/>
                <a:sym typeface="Poppins"/>
              </a:defRPr>
            </a:lvl5pPr>
            <a:lvl6pPr lvl="5">
              <a:spcBef>
                <a:spcPts val="375"/>
              </a:spcBef>
              <a:spcAft>
                <a:spcPts val="0"/>
              </a:spcAft>
              <a:buSzPts val="1312"/>
              <a:buFont typeface="Poppins"/>
              <a:buNone/>
              <a:defRPr sz="1312" b="1">
                <a:latin typeface="Poppins"/>
                <a:ea typeface="Poppins"/>
                <a:cs typeface="Poppins"/>
                <a:sym typeface="Poppins"/>
              </a:defRPr>
            </a:lvl6pPr>
            <a:lvl7pPr lvl="6">
              <a:spcBef>
                <a:spcPts val="375"/>
              </a:spcBef>
              <a:spcAft>
                <a:spcPts val="0"/>
              </a:spcAft>
              <a:buSzPts val="1312"/>
              <a:buFont typeface="Poppins"/>
              <a:buNone/>
              <a:defRPr sz="1312" b="1">
                <a:latin typeface="Poppins"/>
                <a:ea typeface="Poppins"/>
                <a:cs typeface="Poppins"/>
                <a:sym typeface="Poppins"/>
              </a:defRPr>
            </a:lvl7pPr>
            <a:lvl8pPr lvl="7">
              <a:spcBef>
                <a:spcPts val="375"/>
              </a:spcBef>
              <a:spcAft>
                <a:spcPts val="0"/>
              </a:spcAft>
              <a:buSzPts val="1312"/>
              <a:buFont typeface="Poppins"/>
              <a:buNone/>
              <a:defRPr sz="1312" b="1">
                <a:latin typeface="Poppins"/>
                <a:ea typeface="Poppins"/>
                <a:cs typeface="Poppins"/>
                <a:sym typeface="Poppins"/>
              </a:defRPr>
            </a:lvl8pPr>
            <a:lvl9pPr lvl="8">
              <a:spcBef>
                <a:spcPts val="375"/>
              </a:spcBef>
              <a:spcAft>
                <a:spcPts val="0"/>
              </a:spcAft>
              <a:buSzPts val="1312"/>
              <a:buFont typeface="Poppins"/>
              <a:buNone/>
              <a:defRPr sz="1312" b="1">
                <a:latin typeface="Poppins"/>
                <a:ea typeface="Poppins"/>
                <a:cs typeface="Poppins"/>
                <a:sym typeface="Poppins"/>
              </a:defRPr>
            </a:lvl9pPr>
          </a:lstStyle>
          <a:p>
            <a:endParaRPr/>
          </a:p>
        </p:txBody>
      </p:sp>
      <p:sp>
        <p:nvSpPr>
          <p:cNvPr id="722" name="Google Shape;722;p58"/>
          <p:cNvSpPr txBox="1">
            <a:spLocks noGrp="1"/>
          </p:cNvSpPr>
          <p:nvPr>
            <p:ph type="subTitle" idx="8"/>
          </p:nvPr>
        </p:nvSpPr>
        <p:spPr>
          <a:xfrm>
            <a:off x="4523730" y="4030453"/>
            <a:ext cx="3239400" cy="2139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2pPr>
            <a:lvl3pPr lvl="2">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3pPr>
            <a:lvl4pPr lvl="3">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4pPr>
            <a:lvl5pPr lvl="4">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5pPr>
            <a:lvl6pPr lvl="5">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6pPr>
            <a:lvl7pPr lvl="6">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7pPr>
            <a:lvl8pPr lvl="7">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8pPr>
            <a:lvl9pPr lvl="8">
              <a:spcBef>
                <a:spcPts val="375"/>
              </a:spcBef>
              <a:spcAft>
                <a:spcPts val="0"/>
              </a:spcAft>
              <a:buClr>
                <a:schemeClr val="accent5"/>
              </a:buClr>
              <a:buSzPts val="1312"/>
              <a:buFont typeface="Poppins"/>
              <a:buNone/>
              <a:defRPr sz="1312">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723"/>
        <p:cNvGrpSpPr/>
        <p:nvPr/>
      </p:nvGrpSpPr>
      <p:grpSpPr>
        <a:xfrm>
          <a:off x="0" y="0"/>
          <a:ext cx="0" cy="0"/>
          <a:chOff x="0" y="0"/>
          <a:chExt cx="0" cy="0"/>
        </a:xfrm>
      </p:grpSpPr>
      <p:pic>
        <p:nvPicPr>
          <p:cNvPr id="724" name="Google Shape;724;p59"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725" name="Google Shape;725;p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726" name="Google Shape;726;p59"/>
          <p:cNvGrpSpPr/>
          <p:nvPr/>
        </p:nvGrpSpPr>
        <p:grpSpPr>
          <a:xfrm>
            <a:off x="8381796" y="4822425"/>
            <a:ext cx="537710" cy="158585"/>
            <a:chOff x="22351457" y="12859799"/>
            <a:chExt cx="1433894" cy="422893"/>
          </a:xfrm>
        </p:grpSpPr>
        <p:grpSp>
          <p:nvGrpSpPr>
            <p:cNvPr id="727" name="Google Shape;727;p59"/>
            <p:cNvGrpSpPr/>
            <p:nvPr/>
          </p:nvGrpSpPr>
          <p:grpSpPr>
            <a:xfrm>
              <a:off x="22351457" y="12859799"/>
              <a:ext cx="1379787" cy="422893"/>
              <a:chOff x="22351457" y="12859799"/>
              <a:chExt cx="1379787" cy="422893"/>
            </a:xfrm>
          </p:grpSpPr>
          <p:sp>
            <p:nvSpPr>
              <p:cNvPr id="728" name="Google Shape;728;p5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729" name="Google Shape;729;p5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730" name="Google Shape;730;p59"/>
              <p:cNvGrpSpPr/>
              <p:nvPr/>
            </p:nvGrpSpPr>
            <p:grpSpPr>
              <a:xfrm>
                <a:off x="23288552" y="12859801"/>
                <a:ext cx="442692" cy="422765"/>
                <a:chOff x="23288552" y="12859801"/>
                <a:chExt cx="442692" cy="422765"/>
              </a:xfrm>
            </p:grpSpPr>
            <p:grpSp>
              <p:nvGrpSpPr>
                <p:cNvPr id="731" name="Google Shape;731;p59"/>
                <p:cNvGrpSpPr/>
                <p:nvPr/>
              </p:nvGrpSpPr>
              <p:grpSpPr>
                <a:xfrm>
                  <a:off x="23288552" y="12859801"/>
                  <a:ext cx="442692" cy="422765"/>
                  <a:chOff x="23288552" y="12859801"/>
                  <a:chExt cx="442692" cy="422765"/>
                </a:xfrm>
              </p:grpSpPr>
              <p:sp>
                <p:nvSpPr>
                  <p:cNvPr id="732" name="Google Shape;732;p5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733" name="Google Shape;733;p5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734" name="Google Shape;734;p5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735" name="Google Shape;735;p5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736" name="Google Shape;736;p5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737" name="Google Shape;737;p59"/>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738"/>
        <p:cNvGrpSpPr/>
        <p:nvPr/>
      </p:nvGrpSpPr>
      <p:grpSpPr>
        <a:xfrm>
          <a:off x="0" y="0"/>
          <a:ext cx="0" cy="0"/>
          <a:chOff x="0" y="0"/>
          <a:chExt cx="0" cy="0"/>
        </a:xfrm>
      </p:grpSpPr>
      <p:sp>
        <p:nvSpPr>
          <p:cNvPr id="739" name="Google Shape;739;p60"/>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40" name="Google Shape;740;p60"/>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41" name="Google Shape;741;p60"/>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42" name="Google Shape;742;p60"/>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43" name="Google Shape;743;p60"/>
          <p:cNvSpPr/>
          <p:nvPr/>
        </p:nvSpPr>
        <p:spPr>
          <a:xfrm rot="5400000">
            <a:off x="7143120" y="1404403"/>
            <a:ext cx="862800" cy="11121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44" name="Google Shape;744;p60"/>
          <p:cNvSpPr/>
          <p:nvPr/>
        </p:nvSpPr>
        <p:spPr>
          <a:xfrm rot="5400000">
            <a:off x="7143120" y="2360174"/>
            <a:ext cx="862800" cy="11121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45" name="Google Shape;745;p60"/>
          <p:cNvSpPr/>
          <p:nvPr/>
        </p:nvSpPr>
        <p:spPr>
          <a:xfrm rot="5400000">
            <a:off x="7143120" y="3315945"/>
            <a:ext cx="862800" cy="11121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46" name="Google Shape;746;p60"/>
          <p:cNvSpPr/>
          <p:nvPr/>
        </p:nvSpPr>
        <p:spPr>
          <a:xfrm rot="5400000">
            <a:off x="7143120" y="448632"/>
            <a:ext cx="862800" cy="11121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47" name="Google Shape;747;p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748" name="Google Shape;748;p60"/>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749" name="Google Shape;749;p60"/>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S</a:t>
            </a:r>
            <a:endParaRPr sz="525"/>
          </a:p>
        </p:txBody>
      </p:sp>
      <p:sp>
        <p:nvSpPr>
          <p:cNvPr id="750" name="Google Shape;750;p60"/>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751" name="Google Shape;751;p60"/>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W</a:t>
            </a:r>
            <a:endParaRPr sz="525"/>
          </a:p>
        </p:txBody>
      </p:sp>
      <p:sp>
        <p:nvSpPr>
          <p:cNvPr id="752" name="Google Shape;752;p60"/>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753" name="Google Shape;753;p60"/>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O</a:t>
            </a:r>
            <a:endParaRPr sz="525"/>
          </a:p>
        </p:txBody>
      </p:sp>
      <p:sp>
        <p:nvSpPr>
          <p:cNvPr id="754" name="Google Shape;754;p60"/>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755" name="Google Shape;755;p60"/>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2861" marR="0" lvl="0" indent="-102861" algn="ctr" rtl="0">
              <a:lnSpc>
                <a:spcPct val="107000"/>
              </a:lnSpc>
              <a:spcBef>
                <a:spcPts val="0"/>
              </a:spcBef>
              <a:spcAft>
                <a:spcPts val="0"/>
              </a:spcAft>
              <a:buNone/>
            </a:pPr>
            <a:r>
              <a:rPr lang="en" sz="2887" b="1">
                <a:solidFill>
                  <a:srgbClr val="172DA0"/>
                </a:solidFill>
                <a:latin typeface="Poppins"/>
                <a:ea typeface="Poppins"/>
                <a:cs typeface="Poppins"/>
                <a:sym typeface="Poppins"/>
              </a:rPr>
              <a:t>T</a:t>
            </a:r>
            <a:endParaRPr sz="525"/>
          </a:p>
        </p:txBody>
      </p:sp>
      <p:pic>
        <p:nvPicPr>
          <p:cNvPr id="756" name="Google Shape;756;p60"/>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757" name="Google Shape;757;p60"/>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758" name="Google Shape;758;p60"/>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759" name="Google Shape;759;p60"/>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760" name="Google Shape;760;p60"/>
          <p:cNvSpPr txBox="1">
            <a:spLocks noGrp="1"/>
          </p:cNvSpPr>
          <p:nvPr>
            <p:ph type="subTitle" idx="1"/>
          </p:nvPr>
        </p:nvSpPr>
        <p:spPr>
          <a:xfrm>
            <a:off x="2414582" y="80384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761" name="Google Shape;761;p60"/>
          <p:cNvSpPr txBox="1">
            <a:spLocks noGrp="1"/>
          </p:cNvSpPr>
          <p:nvPr>
            <p:ph type="subTitle" idx="2"/>
          </p:nvPr>
        </p:nvSpPr>
        <p:spPr>
          <a:xfrm>
            <a:off x="2414588" y="1045449"/>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762" name="Google Shape;762;p60"/>
          <p:cNvSpPr txBox="1">
            <a:spLocks noGrp="1"/>
          </p:cNvSpPr>
          <p:nvPr>
            <p:ph type="subTitle" idx="3"/>
          </p:nvPr>
        </p:nvSpPr>
        <p:spPr>
          <a:xfrm>
            <a:off x="2414582" y="177078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763" name="Google Shape;763;p60"/>
          <p:cNvSpPr txBox="1">
            <a:spLocks noGrp="1"/>
          </p:cNvSpPr>
          <p:nvPr>
            <p:ph type="subTitle" idx="4"/>
          </p:nvPr>
        </p:nvSpPr>
        <p:spPr>
          <a:xfrm>
            <a:off x="2414588" y="2012391"/>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764" name="Google Shape;764;p60"/>
          <p:cNvSpPr txBox="1">
            <a:spLocks noGrp="1"/>
          </p:cNvSpPr>
          <p:nvPr>
            <p:ph type="subTitle" idx="5"/>
          </p:nvPr>
        </p:nvSpPr>
        <p:spPr>
          <a:xfrm>
            <a:off x="2414582" y="2717198"/>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765" name="Google Shape;765;p60"/>
          <p:cNvSpPr txBox="1">
            <a:spLocks noGrp="1"/>
          </p:cNvSpPr>
          <p:nvPr>
            <p:ph type="subTitle" idx="6"/>
          </p:nvPr>
        </p:nvSpPr>
        <p:spPr>
          <a:xfrm>
            <a:off x="2414588" y="2958806"/>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
        <p:nvSpPr>
          <p:cNvPr id="766" name="Google Shape;766;p60"/>
          <p:cNvSpPr txBox="1">
            <a:spLocks noGrp="1"/>
          </p:cNvSpPr>
          <p:nvPr>
            <p:ph type="subTitle" idx="7"/>
          </p:nvPr>
        </p:nvSpPr>
        <p:spPr>
          <a:xfrm>
            <a:off x="2414582" y="3681304"/>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767" name="Google Shape;767;p60"/>
          <p:cNvSpPr txBox="1">
            <a:spLocks noGrp="1"/>
          </p:cNvSpPr>
          <p:nvPr>
            <p:ph type="subTitle" idx="8"/>
          </p:nvPr>
        </p:nvSpPr>
        <p:spPr>
          <a:xfrm>
            <a:off x="2414588" y="3922913"/>
            <a:ext cx="4366200" cy="2406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accent5"/>
              </a:buClr>
              <a:buSzPts val="1312"/>
              <a:buFont typeface="Poppins"/>
              <a:buNone/>
              <a:defRPr sz="1312">
                <a:solidFill>
                  <a:schemeClr val="accent5"/>
                </a:solidFill>
                <a:latin typeface="Poppins"/>
                <a:ea typeface="Poppins"/>
                <a:cs typeface="Poppins"/>
                <a:sym typeface="Poppins"/>
              </a:defRPr>
            </a:lvl1pPr>
            <a:lvl2pPr lvl="1">
              <a:spcBef>
                <a:spcPts val="1350"/>
              </a:spcBef>
              <a:spcAft>
                <a:spcPts val="0"/>
              </a:spcAft>
              <a:buSzPts val="810"/>
              <a:buFont typeface="Poppins"/>
              <a:buNone/>
              <a:defRPr sz="900">
                <a:latin typeface="Poppins"/>
                <a:ea typeface="Poppins"/>
                <a:cs typeface="Poppins"/>
                <a:sym typeface="Poppins"/>
              </a:defRPr>
            </a:lvl2pPr>
            <a:lvl3pPr lvl="2">
              <a:spcBef>
                <a:spcPts val="1350"/>
              </a:spcBef>
              <a:spcAft>
                <a:spcPts val="0"/>
              </a:spcAft>
              <a:buSzPts val="675"/>
              <a:buFont typeface="Poppins"/>
              <a:buNone/>
              <a:defRPr sz="750">
                <a:latin typeface="Poppins"/>
                <a:ea typeface="Poppins"/>
                <a:cs typeface="Poppins"/>
                <a:sym typeface="Poppins"/>
              </a:defRPr>
            </a:lvl3pPr>
            <a:lvl4pPr lvl="3">
              <a:spcBef>
                <a:spcPts val="1350"/>
              </a:spcBef>
              <a:spcAft>
                <a:spcPts val="0"/>
              </a:spcAft>
              <a:buSzPts val="540"/>
              <a:buFont typeface="Poppins"/>
              <a:buNone/>
              <a:defRPr sz="600">
                <a:latin typeface="Poppins"/>
                <a:ea typeface="Poppins"/>
                <a:cs typeface="Poppins"/>
                <a:sym typeface="Poppins"/>
              </a:defRPr>
            </a:lvl4pPr>
            <a:lvl5pPr lvl="4">
              <a:spcBef>
                <a:spcPts val="1350"/>
              </a:spcBef>
              <a:spcAft>
                <a:spcPts val="0"/>
              </a:spcAft>
              <a:buSzPts val="405"/>
              <a:buFont typeface="Poppins"/>
              <a:buNone/>
              <a:defRPr sz="450">
                <a:latin typeface="Poppins"/>
                <a:ea typeface="Poppins"/>
                <a:cs typeface="Poppins"/>
                <a:sym typeface="Poppins"/>
              </a:defRPr>
            </a:lvl5pPr>
            <a:lvl6pPr lvl="5">
              <a:spcBef>
                <a:spcPts val="375"/>
              </a:spcBef>
              <a:spcAft>
                <a:spcPts val="0"/>
              </a:spcAft>
              <a:buSzPts val="187"/>
              <a:buFont typeface="Poppins"/>
              <a:buNone/>
              <a:defRPr sz="187">
                <a:latin typeface="Poppins"/>
                <a:ea typeface="Poppins"/>
                <a:cs typeface="Poppins"/>
                <a:sym typeface="Poppins"/>
              </a:defRPr>
            </a:lvl6pPr>
            <a:lvl7pPr lvl="6">
              <a:spcBef>
                <a:spcPts val="375"/>
              </a:spcBef>
              <a:spcAft>
                <a:spcPts val="0"/>
              </a:spcAft>
              <a:buSzPts val="187"/>
              <a:buFont typeface="Poppins"/>
              <a:buNone/>
              <a:defRPr sz="187">
                <a:latin typeface="Poppins"/>
                <a:ea typeface="Poppins"/>
                <a:cs typeface="Poppins"/>
                <a:sym typeface="Poppins"/>
              </a:defRPr>
            </a:lvl7pPr>
            <a:lvl8pPr lvl="7">
              <a:spcBef>
                <a:spcPts val="375"/>
              </a:spcBef>
              <a:spcAft>
                <a:spcPts val="0"/>
              </a:spcAft>
              <a:buSzPts val="187"/>
              <a:buFont typeface="Poppins"/>
              <a:buNone/>
              <a:defRPr sz="187">
                <a:latin typeface="Poppins"/>
                <a:ea typeface="Poppins"/>
                <a:cs typeface="Poppins"/>
                <a:sym typeface="Poppins"/>
              </a:defRPr>
            </a:lvl8pPr>
            <a:lvl9pPr lvl="8">
              <a:spcBef>
                <a:spcPts val="375"/>
              </a:spcBef>
              <a:spcAft>
                <a:spcPts val="0"/>
              </a:spcAft>
              <a:buSzPts val="187"/>
              <a:buFont typeface="Poppins"/>
              <a:buNone/>
              <a:defRPr sz="187">
                <a:latin typeface="Poppins"/>
                <a:ea typeface="Poppins"/>
                <a:cs typeface="Poppins"/>
                <a:sym typeface="Poppins"/>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768"/>
        <p:cNvGrpSpPr/>
        <p:nvPr/>
      </p:nvGrpSpPr>
      <p:grpSpPr>
        <a:xfrm>
          <a:off x="0" y="0"/>
          <a:ext cx="0" cy="0"/>
          <a:chOff x="0" y="0"/>
          <a:chExt cx="0" cy="0"/>
        </a:xfrm>
      </p:grpSpPr>
      <p:sp>
        <p:nvSpPr>
          <p:cNvPr id="769" name="Google Shape;769;p61"/>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70" name="Google Shape;770;p61"/>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71" name="Google Shape;771;p61"/>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72" name="Google Shape;772;p61"/>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73" name="Google Shape;773;p61"/>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74" name="Google Shape;774;p61"/>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775" name="Google Shape;775;p61"/>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776" name="Google Shape;776;p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777" name="Google Shape;777;p61"/>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778" name="Google Shape;778;p61"/>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779" name="Google Shape;779;p61"/>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780" name="Google Shape;780;p61"/>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781" name="Google Shape;781;p61"/>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782" name="Google Shape;782;p61"/>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783" name="Google Shape;783;p61"/>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784" name="Google Shape;784;p61"/>
          <p:cNvSpPr txBox="1">
            <a:spLocks noGrp="1"/>
          </p:cNvSpPr>
          <p:nvPr>
            <p:ph type="subTitle" idx="2"/>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37"/>
              <a:buFont typeface="Poppins"/>
              <a:buNone/>
              <a:defRPr sz="1537" b="1">
                <a:latin typeface="Poppins"/>
                <a:ea typeface="Poppins"/>
                <a:cs typeface="Poppins"/>
                <a:sym typeface="Poppins"/>
              </a:defRPr>
            </a:lvl1pPr>
            <a:lvl2pPr lvl="1">
              <a:lnSpc>
                <a:spcPct val="95000"/>
              </a:lnSpc>
              <a:spcBef>
                <a:spcPts val="0"/>
              </a:spcBef>
              <a:spcAft>
                <a:spcPts val="0"/>
              </a:spcAft>
              <a:buSzPts val="1537"/>
              <a:buFont typeface="Poppins"/>
              <a:buNone/>
              <a:defRPr sz="1537" b="1">
                <a:latin typeface="Poppins"/>
                <a:ea typeface="Poppins"/>
                <a:cs typeface="Poppins"/>
                <a:sym typeface="Poppins"/>
              </a:defRPr>
            </a:lvl2pPr>
            <a:lvl3pPr lvl="2">
              <a:lnSpc>
                <a:spcPct val="95000"/>
              </a:lnSpc>
              <a:spcBef>
                <a:spcPts val="0"/>
              </a:spcBef>
              <a:spcAft>
                <a:spcPts val="0"/>
              </a:spcAft>
              <a:buSzPts val="1537"/>
              <a:buFont typeface="Poppins"/>
              <a:buNone/>
              <a:defRPr sz="1537" b="1">
                <a:latin typeface="Poppins"/>
                <a:ea typeface="Poppins"/>
                <a:cs typeface="Poppins"/>
                <a:sym typeface="Poppins"/>
              </a:defRPr>
            </a:lvl3pPr>
            <a:lvl4pPr lvl="3">
              <a:lnSpc>
                <a:spcPct val="95000"/>
              </a:lnSpc>
              <a:spcBef>
                <a:spcPts val="0"/>
              </a:spcBef>
              <a:spcAft>
                <a:spcPts val="0"/>
              </a:spcAft>
              <a:buSzPts val="1537"/>
              <a:buFont typeface="Poppins"/>
              <a:buNone/>
              <a:defRPr sz="1537" b="1">
                <a:latin typeface="Poppins"/>
                <a:ea typeface="Poppins"/>
                <a:cs typeface="Poppins"/>
                <a:sym typeface="Poppins"/>
              </a:defRPr>
            </a:lvl4pPr>
            <a:lvl5pPr lvl="4">
              <a:lnSpc>
                <a:spcPct val="95000"/>
              </a:lnSpc>
              <a:spcBef>
                <a:spcPts val="0"/>
              </a:spcBef>
              <a:spcAft>
                <a:spcPts val="0"/>
              </a:spcAft>
              <a:buSzPts val="1537"/>
              <a:buFont typeface="Poppins"/>
              <a:buNone/>
              <a:defRPr sz="1537" b="1">
                <a:latin typeface="Poppins"/>
                <a:ea typeface="Poppins"/>
                <a:cs typeface="Poppins"/>
                <a:sym typeface="Poppins"/>
              </a:defRPr>
            </a:lvl5pPr>
            <a:lvl6pPr lvl="5">
              <a:lnSpc>
                <a:spcPct val="95000"/>
              </a:lnSpc>
              <a:spcBef>
                <a:spcPts val="0"/>
              </a:spcBef>
              <a:spcAft>
                <a:spcPts val="0"/>
              </a:spcAft>
              <a:buSzPts val="1537"/>
              <a:buFont typeface="Poppins"/>
              <a:buNone/>
              <a:defRPr sz="1537" b="1">
                <a:latin typeface="Poppins"/>
                <a:ea typeface="Poppins"/>
                <a:cs typeface="Poppins"/>
                <a:sym typeface="Poppins"/>
              </a:defRPr>
            </a:lvl6pPr>
            <a:lvl7pPr lvl="6">
              <a:lnSpc>
                <a:spcPct val="95000"/>
              </a:lnSpc>
              <a:spcBef>
                <a:spcPts val="0"/>
              </a:spcBef>
              <a:spcAft>
                <a:spcPts val="0"/>
              </a:spcAft>
              <a:buSzPts val="1537"/>
              <a:buFont typeface="Poppins"/>
              <a:buNone/>
              <a:defRPr sz="1537" b="1">
                <a:latin typeface="Poppins"/>
                <a:ea typeface="Poppins"/>
                <a:cs typeface="Poppins"/>
                <a:sym typeface="Poppins"/>
              </a:defRPr>
            </a:lvl7pPr>
            <a:lvl8pPr lvl="7">
              <a:lnSpc>
                <a:spcPct val="95000"/>
              </a:lnSpc>
              <a:spcBef>
                <a:spcPts val="0"/>
              </a:spcBef>
              <a:spcAft>
                <a:spcPts val="0"/>
              </a:spcAft>
              <a:buSzPts val="1537"/>
              <a:buFont typeface="Poppins"/>
              <a:buNone/>
              <a:defRPr sz="1537" b="1">
                <a:latin typeface="Poppins"/>
                <a:ea typeface="Poppins"/>
                <a:cs typeface="Poppins"/>
                <a:sym typeface="Poppins"/>
              </a:defRPr>
            </a:lvl8pPr>
            <a:lvl9pPr lvl="8">
              <a:lnSpc>
                <a:spcPct val="95000"/>
              </a:lnSpc>
              <a:spcBef>
                <a:spcPts val="0"/>
              </a:spcBef>
              <a:spcAft>
                <a:spcPts val="0"/>
              </a:spcAft>
              <a:buSzPts val="1537"/>
              <a:buFont typeface="Poppins"/>
              <a:buNone/>
              <a:defRPr sz="1537" b="1">
                <a:latin typeface="Poppins"/>
                <a:ea typeface="Poppins"/>
                <a:cs typeface="Poppins"/>
                <a:sym typeface="Poppins"/>
              </a:defRPr>
            </a:lvl9pPr>
          </a:lstStyle>
          <a:p>
            <a:endParaRPr/>
          </a:p>
        </p:txBody>
      </p:sp>
      <p:sp>
        <p:nvSpPr>
          <p:cNvPr id="785" name="Google Shape;785;p61"/>
          <p:cNvSpPr txBox="1">
            <a:spLocks noGrp="1"/>
          </p:cNvSpPr>
          <p:nvPr>
            <p:ph type="subTitle" idx="3"/>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786" name="Google Shape;786;p61"/>
          <p:cNvSpPr txBox="1">
            <a:spLocks noGrp="1"/>
          </p:cNvSpPr>
          <p:nvPr>
            <p:ph type="subTitle" idx="4"/>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787" name="Google Shape;787;p61"/>
          <p:cNvSpPr txBox="1">
            <a:spLocks noGrp="1"/>
          </p:cNvSpPr>
          <p:nvPr>
            <p:ph type="subTitle" idx="5"/>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788" name="Google Shape;788;p61"/>
          <p:cNvSpPr txBox="1">
            <a:spLocks noGrp="1"/>
          </p:cNvSpPr>
          <p:nvPr>
            <p:ph type="subTitle" idx="6"/>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789" name="Google Shape;789;p61"/>
          <p:cNvSpPr txBox="1">
            <a:spLocks noGrp="1"/>
          </p:cNvSpPr>
          <p:nvPr>
            <p:ph type="subTitle" idx="7"/>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790" name="Google Shape;790;p61"/>
          <p:cNvSpPr txBox="1">
            <a:spLocks noGrp="1"/>
          </p:cNvSpPr>
          <p:nvPr>
            <p:ph type="subTitle" idx="8"/>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791"/>
        <p:cNvGrpSpPr/>
        <p:nvPr/>
      </p:nvGrpSpPr>
      <p:grpSpPr>
        <a:xfrm>
          <a:off x="0" y="0"/>
          <a:ext cx="0" cy="0"/>
          <a:chOff x="0" y="0"/>
          <a:chExt cx="0" cy="0"/>
        </a:xfrm>
      </p:grpSpPr>
      <p:sp>
        <p:nvSpPr>
          <p:cNvPr id="792" name="Google Shape;792;p62"/>
          <p:cNvSpPr txBox="1">
            <a:spLocks noGrp="1"/>
          </p:cNvSpPr>
          <p:nvPr>
            <p:ph type="title"/>
          </p:nvPr>
        </p:nvSpPr>
        <p:spPr>
          <a:xfrm>
            <a:off x="314534" y="325636"/>
            <a:ext cx="3622800" cy="8691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793" name="Google Shape;793;p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794" name="Google Shape;794;p62"/>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4316" algn="l">
              <a:lnSpc>
                <a:spcPct val="91000"/>
              </a:lnSpc>
              <a:spcBef>
                <a:spcPts val="1350"/>
              </a:spcBef>
              <a:spcAft>
                <a:spcPts val="0"/>
              </a:spcAft>
              <a:buClr>
                <a:srgbClr val="FF0000"/>
              </a:buClr>
              <a:buSzPts val="877"/>
              <a:buChar char="●"/>
              <a:defRPr sz="975">
                <a:solidFill>
                  <a:schemeClr val="dk1"/>
                </a:solidFill>
              </a:defRPr>
            </a:lvl1pPr>
            <a:lvl2pPr marL="914400" lvl="1" indent="-271459" algn="l">
              <a:lnSpc>
                <a:spcPct val="91000"/>
              </a:lnSpc>
              <a:spcBef>
                <a:spcPts val="1350"/>
              </a:spcBef>
              <a:spcAft>
                <a:spcPts val="0"/>
              </a:spcAft>
              <a:buClr>
                <a:srgbClr val="FF0000"/>
              </a:buClr>
              <a:buSzPts val="675"/>
              <a:buChar char="●"/>
              <a:defRPr sz="750">
                <a:solidFill>
                  <a:schemeClr val="dk1"/>
                </a:solidFill>
              </a:defRPr>
            </a:lvl2pPr>
            <a:lvl3pPr marL="1371600" lvl="2" indent="-267173" algn="l">
              <a:lnSpc>
                <a:spcPct val="91000"/>
              </a:lnSpc>
              <a:spcBef>
                <a:spcPts val="1350"/>
              </a:spcBef>
              <a:spcAft>
                <a:spcPts val="0"/>
              </a:spcAft>
              <a:buClr>
                <a:srgbClr val="FF0000"/>
              </a:buClr>
              <a:buSzPts val="607"/>
              <a:buChar char="●"/>
              <a:defRPr sz="675">
                <a:solidFill>
                  <a:schemeClr val="dk1"/>
                </a:solidFill>
              </a:defRPr>
            </a:lvl3pPr>
            <a:lvl4pPr marL="1828800" lvl="3" indent="-258601" algn="l">
              <a:lnSpc>
                <a:spcPct val="91000"/>
              </a:lnSpc>
              <a:spcBef>
                <a:spcPts val="1350"/>
              </a:spcBef>
              <a:spcAft>
                <a:spcPts val="0"/>
              </a:spcAft>
              <a:buClr>
                <a:srgbClr val="FF0000"/>
              </a:buClr>
              <a:buSzPts val="472"/>
              <a:buChar char="●"/>
              <a:defRPr sz="525">
                <a:solidFill>
                  <a:schemeClr val="dk1"/>
                </a:solidFill>
              </a:defRPr>
            </a:lvl4pPr>
            <a:lvl5pPr marL="2286000" lvl="4" indent="-252172" algn="l">
              <a:lnSpc>
                <a:spcPct val="91000"/>
              </a:lnSpc>
              <a:spcBef>
                <a:spcPts val="1350"/>
              </a:spcBef>
              <a:spcAft>
                <a:spcPts val="0"/>
              </a:spcAft>
              <a:buClr>
                <a:srgbClr val="FF0000"/>
              </a:buClr>
              <a:buSzPts val="371"/>
              <a:buChar char="●"/>
              <a:defRPr sz="412">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795" name="Google Shape;795;p62"/>
          <p:cNvSpPr txBox="1">
            <a:spLocks noGrp="1"/>
          </p:cNvSpPr>
          <p:nvPr>
            <p:ph type="subTitle" idx="2"/>
          </p:nvPr>
        </p:nvSpPr>
        <p:spPr>
          <a:xfrm>
            <a:off x="5794833" y="1136644"/>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796" name="Google Shape;796;p62"/>
          <p:cNvSpPr txBox="1">
            <a:spLocks noGrp="1"/>
          </p:cNvSpPr>
          <p:nvPr>
            <p:ph type="subTitle" idx="3"/>
          </p:nvPr>
        </p:nvSpPr>
        <p:spPr>
          <a:xfrm>
            <a:off x="5794833" y="168626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797" name="Google Shape;797;p62"/>
          <p:cNvSpPr txBox="1">
            <a:spLocks noGrp="1"/>
          </p:cNvSpPr>
          <p:nvPr>
            <p:ph type="subTitle" idx="4"/>
          </p:nvPr>
        </p:nvSpPr>
        <p:spPr>
          <a:xfrm>
            <a:off x="5794833" y="2248253"/>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798" name="Google Shape;798;p62"/>
          <p:cNvSpPr txBox="1">
            <a:spLocks noGrp="1"/>
          </p:cNvSpPr>
          <p:nvPr>
            <p:ph type="subTitle" idx="5"/>
          </p:nvPr>
        </p:nvSpPr>
        <p:spPr>
          <a:xfrm>
            <a:off x="5794833" y="2788269"/>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799" name="Google Shape;799;p62"/>
          <p:cNvSpPr txBox="1">
            <a:spLocks noGrp="1"/>
          </p:cNvSpPr>
          <p:nvPr>
            <p:ph type="subTitle" idx="6"/>
          </p:nvPr>
        </p:nvSpPr>
        <p:spPr>
          <a:xfrm>
            <a:off x="5794833" y="3361256"/>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800" name="Google Shape;800;p62"/>
          <p:cNvSpPr txBox="1">
            <a:spLocks noGrp="1"/>
          </p:cNvSpPr>
          <p:nvPr>
            <p:ph type="subTitle" idx="7"/>
          </p:nvPr>
        </p:nvSpPr>
        <p:spPr>
          <a:xfrm>
            <a:off x="5794833" y="3917957"/>
            <a:ext cx="2313300" cy="187200"/>
          </a:xfrm>
          <a:prstGeom prst="rect">
            <a:avLst/>
          </a:prstGeom>
        </p:spPr>
        <p:txBody>
          <a:bodyPr spcFirstLastPara="1" wrap="square" lIns="34275" tIns="34275" rIns="34275" bIns="34275" anchor="t" anchorCtr="0">
            <a:noAutofit/>
          </a:bodyPr>
          <a:lstStyle>
            <a:lvl1pPr lvl="0">
              <a:spcBef>
                <a:spcPts val="1350"/>
              </a:spcBef>
              <a:spcAft>
                <a:spcPts val="0"/>
              </a:spcAft>
              <a:buClr>
                <a:schemeClr val="lt1"/>
              </a:buClr>
              <a:buSzPts val="1050"/>
              <a:buFont typeface="Poppins"/>
              <a:buNone/>
              <a:defRPr sz="1050" b="1">
                <a:solidFill>
                  <a:schemeClr val="lt1"/>
                </a:solidFill>
                <a:latin typeface="Poppins"/>
                <a:ea typeface="Poppins"/>
                <a:cs typeface="Poppins"/>
                <a:sym typeface="Poppins"/>
              </a:defRPr>
            </a:lvl1pPr>
            <a:lvl2pPr lvl="1">
              <a:spcBef>
                <a:spcPts val="1350"/>
              </a:spcBef>
              <a:spcAft>
                <a:spcPts val="0"/>
              </a:spcAft>
              <a:buClr>
                <a:schemeClr val="lt1"/>
              </a:buClr>
              <a:buSzPts val="810"/>
              <a:buNone/>
              <a:defRPr sz="900">
                <a:solidFill>
                  <a:schemeClr val="lt1"/>
                </a:solidFill>
              </a:defRPr>
            </a:lvl2pPr>
            <a:lvl3pPr lvl="2">
              <a:spcBef>
                <a:spcPts val="1350"/>
              </a:spcBef>
              <a:spcAft>
                <a:spcPts val="0"/>
              </a:spcAft>
              <a:buClr>
                <a:schemeClr val="lt1"/>
              </a:buClr>
              <a:buSzPts val="675"/>
              <a:buNone/>
              <a:defRPr sz="750">
                <a:solidFill>
                  <a:schemeClr val="lt1"/>
                </a:solidFill>
              </a:defRPr>
            </a:lvl3pPr>
            <a:lvl4pPr lvl="3">
              <a:spcBef>
                <a:spcPts val="1350"/>
              </a:spcBef>
              <a:spcAft>
                <a:spcPts val="0"/>
              </a:spcAft>
              <a:buClr>
                <a:schemeClr val="lt1"/>
              </a:buClr>
              <a:buSzPts val="540"/>
              <a:buNone/>
              <a:defRPr sz="600">
                <a:solidFill>
                  <a:schemeClr val="lt1"/>
                </a:solidFill>
              </a:defRPr>
            </a:lvl4pPr>
            <a:lvl5pPr lvl="4">
              <a:spcBef>
                <a:spcPts val="1350"/>
              </a:spcBef>
              <a:spcAft>
                <a:spcPts val="0"/>
              </a:spcAft>
              <a:buClr>
                <a:schemeClr val="lt1"/>
              </a:buClr>
              <a:buSzPts val="405"/>
              <a:buNone/>
              <a:defRPr sz="450">
                <a:solidFill>
                  <a:schemeClr val="lt1"/>
                </a:solidFill>
              </a:defRPr>
            </a:lvl5pPr>
            <a:lvl6pPr lvl="5">
              <a:spcBef>
                <a:spcPts val="375"/>
              </a:spcBef>
              <a:spcAft>
                <a:spcPts val="0"/>
              </a:spcAft>
              <a:buClr>
                <a:schemeClr val="lt1"/>
              </a:buClr>
              <a:buSzPts val="187"/>
              <a:buNone/>
              <a:defRPr sz="187">
                <a:solidFill>
                  <a:schemeClr val="lt1"/>
                </a:solidFill>
              </a:defRPr>
            </a:lvl6pPr>
            <a:lvl7pPr lvl="6">
              <a:spcBef>
                <a:spcPts val="375"/>
              </a:spcBef>
              <a:spcAft>
                <a:spcPts val="0"/>
              </a:spcAft>
              <a:buClr>
                <a:schemeClr val="lt1"/>
              </a:buClr>
              <a:buSzPts val="187"/>
              <a:buNone/>
              <a:defRPr sz="187">
                <a:solidFill>
                  <a:schemeClr val="lt1"/>
                </a:solidFill>
              </a:defRPr>
            </a:lvl7pPr>
            <a:lvl8pPr lvl="7">
              <a:spcBef>
                <a:spcPts val="375"/>
              </a:spcBef>
              <a:spcAft>
                <a:spcPts val="0"/>
              </a:spcAft>
              <a:buClr>
                <a:schemeClr val="lt1"/>
              </a:buClr>
              <a:buSzPts val="187"/>
              <a:buNone/>
              <a:defRPr sz="187">
                <a:solidFill>
                  <a:schemeClr val="lt1"/>
                </a:solidFill>
              </a:defRPr>
            </a:lvl8pPr>
            <a:lvl9pPr lvl="8">
              <a:spcBef>
                <a:spcPts val="375"/>
              </a:spcBef>
              <a:spcAft>
                <a:spcPts val="0"/>
              </a:spcAft>
              <a:buClr>
                <a:schemeClr val="lt1"/>
              </a:buClr>
              <a:buSzPts val="187"/>
              <a:buNone/>
              <a:defRPr sz="187">
                <a:solidFill>
                  <a:schemeClr val="lt1"/>
                </a:solidFill>
              </a:defRPr>
            </a:lvl9pPr>
          </a:lstStyle>
          <a:p>
            <a:endParaRPr/>
          </a:p>
        </p:txBody>
      </p:sp>
      <p:sp>
        <p:nvSpPr>
          <p:cNvPr id="801" name="Google Shape;801;p62"/>
          <p:cNvSpPr txBox="1">
            <a:spLocks noGrp="1"/>
          </p:cNvSpPr>
          <p:nvPr>
            <p:ph type="subTitle" idx="8"/>
          </p:nvPr>
        </p:nvSpPr>
        <p:spPr>
          <a:xfrm>
            <a:off x="315390" y="1782601"/>
            <a:ext cx="3348300" cy="4464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537"/>
              <a:buFont typeface="Poppins"/>
              <a:buNone/>
              <a:defRPr sz="1537" b="1">
                <a:latin typeface="Poppins"/>
                <a:ea typeface="Poppins"/>
                <a:cs typeface="Poppins"/>
                <a:sym typeface="Poppins"/>
              </a:defRPr>
            </a:lvl1pPr>
            <a:lvl2pPr lvl="1">
              <a:lnSpc>
                <a:spcPct val="95000"/>
              </a:lnSpc>
              <a:spcBef>
                <a:spcPts val="1350"/>
              </a:spcBef>
              <a:spcAft>
                <a:spcPts val="0"/>
              </a:spcAft>
              <a:buSzPts val="1537"/>
              <a:buFont typeface="Poppins"/>
              <a:buNone/>
              <a:defRPr sz="1537" b="1">
                <a:latin typeface="Poppins"/>
                <a:ea typeface="Poppins"/>
                <a:cs typeface="Poppins"/>
                <a:sym typeface="Poppins"/>
              </a:defRPr>
            </a:lvl2pPr>
            <a:lvl3pPr lvl="2">
              <a:lnSpc>
                <a:spcPct val="95000"/>
              </a:lnSpc>
              <a:spcBef>
                <a:spcPts val="1350"/>
              </a:spcBef>
              <a:spcAft>
                <a:spcPts val="0"/>
              </a:spcAft>
              <a:buSzPts val="1537"/>
              <a:buFont typeface="Poppins"/>
              <a:buNone/>
              <a:defRPr sz="1537" b="1">
                <a:latin typeface="Poppins"/>
                <a:ea typeface="Poppins"/>
                <a:cs typeface="Poppins"/>
                <a:sym typeface="Poppins"/>
              </a:defRPr>
            </a:lvl3pPr>
            <a:lvl4pPr lvl="3">
              <a:lnSpc>
                <a:spcPct val="95000"/>
              </a:lnSpc>
              <a:spcBef>
                <a:spcPts val="1350"/>
              </a:spcBef>
              <a:spcAft>
                <a:spcPts val="0"/>
              </a:spcAft>
              <a:buSzPts val="1537"/>
              <a:buFont typeface="Poppins"/>
              <a:buNone/>
              <a:defRPr sz="1537" b="1">
                <a:latin typeface="Poppins"/>
                <a:ea typeface="Poppins"/>
                <a:cs typeface="Poppins"/>
                <a:sym typeface="Poppins"/>
              </a:defRPr>
            </a:lvl4pPr>
            <a:lvl5pPr lvl="4">
              <a:lnSpc>
                <a:spcPct val="95000"/>
              </a:lnSpc>
              <a:spcBef>
                <a:spcPts val="1350"/>
              </a:spcBef>
              <a:spcAft>
                <a:spcPts val="0"/>
              </a:spcAft>
              <a:buSzPts val="1537"/>
              <a:buFont typeface="Poppins"/>
              <a:buNone/>
              <a:defRPr sz="1537" b="1">
                <a:latin typeface="Poppins"/>
                <a:ea typeface="Poppins"/>
                <a:cs typeface="Poppins"/>
                <a:sym typeface="Poppins"/>
              </a:defRPr>
            </a:lvl5pPr>
            <a:lvl6pPr lvl="5">
              <a:lnSpc>
                <a:spcPct val="95000"/>
              </a:lnSpc>
              <a:spcBef>
                <a:spcPts val="1350"/>
              </a:spcBef>
              <a:spcAft>
                <a:spcPts val="0"/>
              </a:spcAft>
              <a:buSzPts val="1537"/>
              <a:buFont typeface="Poppins"/>
              <a:buNone/>
              <a:defRPr sz="1537" b="1">
                <a:latin typeface="Poppins"/>
                <a:ea typeface="Poppins"/>
                <a:cs typeface="Poppins"/>
                <a:sym typeface="Poppins"/>
              </a:defRPr>
            </a:lvl6pPr>
            <a:lvl7pPr lvl="6">
              <a:lnSpc>
                <a:spcPct val="95000"/>
              </a:lnSpc>
              <a:spcBef>
                <a:spcPts val="1350"/>
              </a:spcBef>
              <a:spcAft>
                <a:spcPts val="0"/>
              </a:spcAft>
              <a:buSzPts val="1537"/>
              <a:buFont typeface="Poppins"/>
              <a:buNone/>
              <a:defRPr sz="1537" b="1">
                <a:latin typeface="Poppins"/>
                <a:ea typeface="Poppins"/>
                <a:cs typeface="Poppins"/>
                <a:sym typeface="Poppins"/>
              </a:defRPr>
            </a:lvl7pPr>
            <a:lvl8pPr lvl="7">
              <a:lnSpc>
                <a:spcPct val="95000"/>
              </a:lnSpc>
              <a:spcBef>
                <a:spcPts val="1350"/>
              </a:spcBef>
              <a:spcAft>
                <a:spcPts val="0"/>
              </a:spcAft>
              <a:buSzPts val="1537"/>
              <a:buFont typeface="Poppins"/>
              <a:buNone/>
              <a:defRPr sz="1537" b="1">
                <a:latin typeface="Poppins"/>
                <a:ea typeface="Poppins"/>
                <a:cs typeface="Poppins"/>
                <a:sym typeface="Poppins"/>
              </a:defRPr>
            </a:lvl8pPr>
            <a:lvl9pPr lvl="8">
              <a:lnSpc>
                <a:spcPct val="95000"/>
              </a:lnSpc>
              <a:spcBef>
                <a:spcPts val="1350"/>
              </a:spcBef>
              <a:spcAft>
                <a:spcPts val="0"/>
              </a:spcAft>
              <a:buSzPts val="1537"/>
              <a:buFont typeface="Poppins"/>
              <a:buNone/>
              <a:defRPr sz="1537" b="1">
                <a:latin typeface="Poppins"/>
                <a:ea typeface="Poppins"/>
                <a:cs typeface="Poppins"/>
                <a:sym typeface="Poppins"/>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802"/>
        <p:cNvGrpSpPr/>
        <p:nvPr/>
      </p:nvGrpSpPr>
      <p:grpSpPr>
        <a:xfrm>
          <a:off x="0" y="0"/>
          <a:ext cx="0" cy="0"/>
          <a:chOff x="0" y="0"/>
          <a:chExt cx="0" cy="0"/>
        </a:xfrm>
      </p:grpSpPr>
      <p:sp>
        <p:nvSpPr>
          <p:cNvPr id="803" name="Google Shape;803;p63"/>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804" name="Google Shape;804;p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805" name="Google Shape;805;p63"/>
          <p:cNvSpPr txBox="1">
            <a:spLocks noGrp="1"/>
          </p:cNvSpPr>
          <p:nvPr>
            <p:ph type="subTitle" idx="1"/>
          </p:nvPr>
        </p:nvSpPr>
        <p:spPr>
          <a:xfrm>
            <a:off x="1694133"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806" name="Google Shape;806;p63"/>
          <p:cNvSpPr txBox="1">
            <a:spLocks noGrp="1"/>
          </p:cNvSpPr>
          <p:nvPr>
            <p:ph type="subTitle" idx="2"/>
          </p:nvPr>
        </p:nvSpPr>
        <p:spPr>
          <a:xfrm>
            <a:off x="1694133"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807" name="Google Shape;807;p63"/>
          <p:cNvSpPr txBox="1">
            <a:spLocks noGrp="1"/>
          </p:cNvSpPr>
          <p:nvPr>
            <p:ph type="subTitle" idx="3"/>
          </p:nvPr>
        </p:nvSpPr>
        <p:spPr>
          <a:xfrm>
            <a:off x="1694133"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808" name="Google Shape;808;p63"/>
          <p:cNvSpPr txBox="1">
            <a:spLocks noGrp="1"/>
          </p:cNvSpPr>
          <p:nvPr>
            <p:ph type="subTitle" idx="4"/>
          </p:nvPr>
        </p:nvSpPr>
        <p:spPr>
          <a:xfrm>
            <a:off x="1694133"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809" name="Google Shape;809;p63"/>
          <p:cNvSpPr txBox="1">
            <a:spLocks noGrp="1"/>
          </p:cNvSpPr>
          <p:nvPr>
            <p:ph type="subTitle" idx="5"/>
          </p:nvPr>
        </p:nvSpPr>
        <p:spPr>
          <a:xfrm>
            <a:off x="1694133"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810" name="Google Shape;810;p63"/>
          <p:cNvSpPr txBox="1">
            <a:spLocks noGrp="1"/>
          </p:cNvSpPr>
          <p:nvPr>
            <p:ph type="subTitle" idx="6"/>
          </p:nvPr>
        </p:nvSpPr>
        <p:spPr>
          <a:xfrm>
            <a:off x="1694133"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811" name="Google Shape;811;p63"/>
          <p:cNvSpPr txBox="1">
            <a:spLocks noGrp="1"/>
          </p:cNvSpPr>
          <p:nvPr>
            <p:ph type="subTitle" idx="7"/>
          </p:nvPr>
        </p:nvSpPr>
        <p:spPr>
          <a:xfrm>
            <a:off x="5012144" y="2200144"/>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812" name="Google Shape;812;p63"/>
          <p:cNvSpPr txBox="1">
            <a:spLocks noGrp="1"/>
          </p:cNvSpPr>
          <p:nvPr>
            <p:ph type="subTitle" idx="8"/>
          </p:nvPr>
        </p:nvSpPr>
        <p:spPr>
          <a:xfrm>
            <a:off x="5012144" y="2576432"/>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813" name="Google Shape;813;p63"/>
          <p:cNvSpPr txBox="1">
            <a:spLocks noGrp="1"/>
          </p:cNvSpPr>
          <p:nvPr>
            <p:ph type="subTitle" idx="9"/>
          </p:nvPr>
        </p:nvSpPr>
        <p:spPr>
          <a:xfrm>
            <a:off x="5012144" y="294953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814" name="Google Shape;814;p63"/>
          <p:cNvSpPr txBox="1">
            <a:spLocks noGrp="1"/>
          </p:cNvSpPr>
          <p:nvPr>
            <p:ph type="subTitle" idx="13"/>
          </p:nvPr>
        </p:nvSpPr>
        <p:spPr>
          <a:xfrm>
            <a:off x="5012144" y="3325818"/>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815" name="Google Shape;815;p63"/>
          <p:cNvSpPr txBox="1">
            <a:spLocks noGrp="1"/>
          </p:cNvSpPr>
          <p:nvPr>
            <p:ph type="subTitle" idx="14"/>
          </p:nvPr>
        </p:nvSpPr>
        <p:spPr>
          <a:xfrm>
            <a:off x="5012144" y="3708421"/>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816" name="Google Shape;816;p63"/>
          <p:cNvSpPr txBox="1">
            <a:spLocks noGrp="1"/>
          </p:cNvSpPr>
          <p:nvPr>
            <p:ph type="subTitle" idx="15"/>
          </p:nvPr>
        </p:nvSpPr>
        <p:spPr>
          <a:xfrm>
            <a:off x="5012144" y="4084710"/>
            <a:ext cx="2732100" cy="151200"/>
          </a:xfrm>
          <a:prstGeom prst="rect">
            <a:avLst/>
          </a:prstGeom>
        </p:spPr>
        <p:txBody>
          <a:bodyPr spcFirstLastPara="1" wrap="square" lIns="34275" tIns="34275" rIns="34275" bIns="34275" anchor="t" anchorCtr="0">
            <a:noAutofit/>
          </a:bodyPr>
          <a:lstStyle>
            <a:lvl1pPr lvl="0">
              <a:spcBef>
                <a:spcPts val="1350"/>
              </a:spcBef>
              <a:spcAft>
                <a:spcPts val="0"/>
              </a:spcAft>
              <a:buSzPts val="937"/>
              <a:buFont typeface="Poppins Medium"/>
              <a:buNone/>
              <a:defRPr sz="937"/>
            </a:lvl1pPr>
            <a:lvl2pPr lvl="1">
              <a:spcBef>
                <a:spcPts val="1350"/>
              </a:spcBef>
              <a:spcAft>
                <a:spcPts val="0"/>
              </a:spcAft>
              <a:buSzPts val="937"/>
              <a:buNone/>
              <a:defRPr sz="937"/>
            </a:lvl2pPr>
            <a:lvl3pPr lvl="2">
              <a:spcBef>
                <a:spcPts val="1350"/>
              </a:spcBef>
              <a:spcAft>
                <a:spcPts val="0"/>
              </a:spcAft>
              <a:buSzPts val="937"/>
              <a:buNone/>
              <a:defRPr sz="937"/>
            </a:lvl3pPr>
            <a:lvl4pPr lvl="3">
              <a:spcBef>
                <a:spcPts val="1350"/>
              </a:spcBef>
              <a:spcAft>
                <a:spcPts val="0"/>
              </a:spcAft>
              <a:buSzPts val="937"/>
              <a:buNone/>
              <a:defRPr sz="937"/>
            </a:lvl4pPr>
            <a:lvl5pPr lvl="4">
              <a:spcBef>
                <a:spcPts val="1350"/>
              </a:spcBef>
              <a:spcAft>
                <a:spcPts val="0"/>
              </a:spcAft>
              <a:buSzPts val="937"/>
              <a:buNone/>
              <a:defRPr sz="937"/>
            </a:lvl5pPr>
            <a:lvl6pPr lvl="5">
              <a:spcBef>
                <a:spcPts val="375"/>
              </a:spcBef>
              <a:spcAft>
                <a:spcPts val="0"/>
              </a:spcAft>
              <a:buSzPts val="937"/>
              <a:buNone/>
              <a:defRPr sz="937"/>
            </a:lvl6pPr>
            <a:lvl7pPr lvl="6">
              <a:spcBef>
                <a:spcPts val="375"/>
              </a:spcBef>
              <a:spcAft>
                <a:spcPts val="0"/>
              </a:spcAft>
              <a:buSzPts val="937"/>
              <a:buNone/>
              <a:defRPr sz="937"/>
            </a:lvl7pPr>
            <a:lvl8pPr lvl="7">
              <a:spcBef>
                <a:spcPts val="375"/>
              </a:spcBef>
              <a:spcAft>
                <a:spcPts val="0"/>
              </a:spcAft>
              <a:buSzPts val="937"/>
              <a:buNone/>
              <a:defRPr sz="937"/>
            </a:lvl8pPr>
            <a:lvl9pPr lvl="8">
              <a:spcBef>
                <a:spcPts val="375"/>
              </a:spcBef>
              <a:spcAft>
                <a:spcPts val="0"/>
              </a:spcAft>
              <a:buSzPts val="937"/>
              <a:buNone/>
              <a:defRPr sz="937"/>
            </a:lvl9pPr>
          </a:lstStyle>
          <a:p>
            <a:endParaRPr/>
          </a:p>
        </p:txBody>
      </p:sp>
      <p:sp>
        <p:nvSpPr>
          <p:cNvPr id="817" name="Google Shape;817;p63"/>
          <p:cNvSpPr txBox="1">
            <a:spLocks noGrp="1"/>
          </p:cNvSpPr>
          <p:nvPr>
            <p:ph type="subTitle" idx="16"/>
          </p:nvPr>
        </p:nvSpPr>
        <p:spPr>
          <a:xfrm>
            <a:off x="147919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
        <p:nvSpPr>
          <p:cNvPr id="818" name="Google Shape;818;p63"/>
          <p:cNvSpPr txBox="1">
            <a:spLocks noGrp="1"/>
          </p:cNvSpPr>
          <p:nvPr>
            <p:ph type="subTitle" idx="17"/>
          </p:nvPr>
        </p:nvSpPr>
        <p:spPr>
          <a:xfrm>
            <a:off x="4797346" y="1377767"/>
            <a:ext cx="2732100" cy="552600"/>
          </a:xfrm>
          <a:prstGeom prst="rect">
            <a:avLst/>
          </a:prstGeom>
        </p:spPr>
        <p:txBody>
          <a:bodyPr spcFirstLastPara="1" wrap="square" lIns="34275" tIns="34275" rIns="34275" bIns="34275" anchor="t" anchorCtr="0">
            <a:noAutofit/>
          </a:bodyPr>
          <a:lstStyle>
            <a:lvl1pPr lvl="0">
              <a:spcBef>
                <a:spcPts val="1350"/>
              </a:spcBef>
              <a:spcAft>
                <a:spcPts val="0"/>
              </a:spcAft>
              <a:buSzPts val="1312"/>
              <a:buFont typeface="Poppins"/>
              <a:buNone/>
              <a:defRPr sz="1312" b="1">
                <a:latin typeface="Poppins"/>
                <a:ea typeface="Poppins"/>
                <a:cs typeface="Poppins"/>
                <a:sym typeface="Poppins"/>
              </a:defRPr>
            </a:lvl1pPr>
            <a:lvl2pPr lvl="1">
              <a:spcBef>
                <a:spcPts val="1350"/>
              </a:spcBef>
              <a:spcAft>
                <a:spcPts val="0"/>
              </a:spcAft>
              <a:buSzPts val="1312"/>
              <a:buNone/>
              <a:defRPr sz="1312"/>
            </a:lvl2pPr>
            <a:lvl3pPr lvl="2">
              <a:spcBef>
                <a:spcPts val="1350"/>
              </a:spcBef>
              <a:spcAft>
                <a:spcPts val="0"/>
              </a:spcAft>
              <a:buSzPts val="1312"/>
              <a:buNone/>
              <a:defRPr sz="1312"/>
            </a:lvl3pPr>
            <a:lvl4pPr lvl="3">
              <a:spcBef>
                <a:spcPts val="1350"/>
              </a:spcBef>
              <a:spcAft>
                <a:spcPts val="0"/>
              </a:spcAft>
              <a:buSzPts val="1312"/>
              <a:buNone/>
              <a:defRPr sz="1312"/>
            </a:lvl4pPr>
            <a:lvl5pPr lvl="4">
              <a:spcBef>
                <a:spcPts val="1350"/>
              </a:spcBef>
              <a:spcAft>
                <a:spcPts val="0"/>
              </a:spcAft>
              <a:buSzPts val="1312"/>
              <a:buNone/>
              <a:defRPr sz="1312"/>
            </a:lvl5pPr>
            <a:lvl6pPr lvl="5">
              <a:spcBef>
                <a:spcPts val="375"/>
              </a:spcBef>
              <a:spcAft>
                <a:spcPts val="0"/>
              </a:spcAft>
              <a:buSzPts val="1312"/>
              <a:buNone/>
              <a:defRPr sz="1312"/>
            </a:lvl6pPr>
            <a:lvl7pPr lvl="6">
              <a:spcBef>
                <a:spcPts val="375"/>
              </a:spcBef>
              <a:spcAft>
                <a:spcPts val="0"/>
              </a:spcAft>
              <a:buSzPts val="1312"/>
              <a:buNone/>
              <a:defRPr sz="1312"/>
            </a:lvl7pPr>
            <a:lvl8pPr lvl="7">
              <a:spcBef>
                <a:spcPts val="375"/>
              </a:spcBef>
              <a:spcAft>
                <a:spcPts val="0"/>
              </a:spcAft>
              <a:buSzPts val="1312"/>
              <a:buNone/>
              <a:defRPr sz="1312"/>
            </a:lvl8pPr>
            <a:lvl9pPr lvl="8">
              <a:spcBef>
                <a:spcPts val="375"/>
              </a:spcBef>
              <a:spcAft>
                <a:spcPts val="0"/>
              </a:spcAft>
              <a:buSzPts val="1312"/>
              <a:buNone/>
              <a:defRPr sz="1312"/>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819"/>
        <p:cNvGrpSpPr/>
        <p:nvPr/>
      </p:nvGrpSpPr>
      <p:grpSpPr>
        <a:xfrm>
          <a:off x="0" y="0"/>
          <a:ext cx="0" cy="0"/>
          <a:chOff x="0" y="0"/>
          <a:chExt cx="0" cy="0"/>
        </a:xfrm>
      </p:grpSpPr>
      <p:sp>
        <p:nvSpPr>
          <p:cNvPr id="820" name="Google Shape;820;p64"/>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50"/>
              <a:buFont typeface="Poppins"/>
              <a:buNone/>
              <a:defRPr sz="2550"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821" name="Google Shape;821;p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822" name="Google Shape;822;p64"/>
          <p:cNvGrpSpPr/>
          <p:nvPr/>
        </p:nvGrpSpPr>
        <p:grpSpPr>
          <a:xfrm>
            <a:off x="8381796" y="4822425"/>
            <a:ext cx="537710" cy="158585"/>
            <a:chOff x="22351457" y="12859799"/>
            <a:chExt cx="1433894" cy="422893"/>
          </a:xfrm>
        </p:grpSpPr>
        <p:grpSp>
          <p:nvGrpSpPr>
            <p:cNvPr id="823" name="Google Shape;823;p64"/>
            <p:cNvGrpSpPr/>
            <p:nvPr/>
          </p:nvGrpSpPr>
          <p:grpSpPr>
            <a:xfrm>
              <a:off x="22351457" y="12859799"/>
              <a:ext cx="1379787" cy="422893"/>
              <a:chOff x="22351457" y="12859799"/>
              <a:chExt cx="1379787" cy="422893"/>
            </a:xfrm>
          </p:grpSpPr>
          <p:sp>
            <p:nvSpPr>
              <p:cNvPr id="824" name="Google Shape;824;p64"/>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825" name="Google Shape;825;p64"/>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826" name="Google Shape;826;p64"/>
              <p:cNvGrpSpPr/>
              <p:nvPr/>
            </p:nvGrpSpPr>
            <p:grpSpPr>
              <a:xfrm>
                <a:off x="23288552" y="12859801"/>
                <a:ext cx="442692" cy="422765"/>
                <a:chOff x="23288552" y="12859801"/>
                <a:chExt cx="442692" cy="422765"/>
              </a:xfrm>
            </p:grpSpPr>
            <p:grpSp>
              <p:nvGrpSpPr>
                <p:cNvPr id="827" name="Google Shape;827;p64"/>
                <p:cNvGrpSpPr/>
                <p:nvPr/>
              </p:nvGrpSpPr>
              <p:grpSpPr>
                <a:xfrm>
                  <a:off x="23288552" y="12859801"/>
                  <a:ext cx="442692" cy="422765"/>
                  <a:chOff x="23288552" y="12859801"/>
                  <a:chExt cx="442692" cy="422765"/>
                </a:xfrm>
              </p:grpSpPr>
              <p:sp>
                <p:nvSpPr>
                  <p:cNvPr id="828" name="Google Shape;828;p64"/>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829" name="Google Shape;829;p64"/>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830" name="Google Shape;830;p64"/>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831" name="Google Shape;831;p64"/>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832" name="Google Shape;832;p64"/>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833" name="Google Shape;833;p64"/>
          <p:cNvSpPr txBox="1">
            <a:spLocks noGrp="1"/>
          </p:cNvSpPr>
          <p:nvPr>
            <p:ph type="title" idx="2" hasCustomPrompt="1"/>
          </p:nvPr>
        </p:nvSpPr>
        <p:spPr>
          <a:xfrm>
            <a:off x="0" y="1366166"/>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834" name="Google Shape;834;p64"/>
          <p:cNvSpPr txBox="1">
            <a:spLocks noGrp="1"/>
          </p:cNvSpPr>
          <p:nvPr>
            <p:ph type="title" idx="3" hasCustomPrompt="1"/>
          </p:nvPr>
        </p:nvSpPr>
        <p:spPr>
          <a:xfrm>
            <a:off x="0" y="23819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835" name="Google Shape;835;p64"/>
          <p:cNvSpPr txBox="1">
            <a:spLocks noGrp="1"/>
          </p:cNvSpPr>
          <p:nvPr>
            <p:ph type="title" idx="4" hasCustomPrompt="1"/>
          </p:nvPr>
        </p:nvSpPr>
        <p:spPr>
          <a:xfrm>
            <a:off x="0" y="3324890"/>
            <a:ext cx="1028100" cy="621600"/>
          </a:xfrm>
          <a:prstGeom prst="rect">
            <a:avLst/>
          </a:prstGeom>
        </p:spPr>
        <p:txBody>
          <a:bodyPr spcFirstLastPara="1" wrap="square" lIns="34275" tIns="34275" rIns="34275" bIns="34275" anchor="t" anchorCtr="0">
            <a:noAutofit/>
          </a:bodyPr>
          <a:lstStyle>
            <a:lvl1pPr marL="102861" marR="0" lvl="0" indent="-102861" algn="ctr">
              <a:lnSpc>
                <a:spcPct val="94000"/>
              </a:lnSpc>
              <a:spcBef>
                <a:spcPts val="0"/>
              </a:spcBef>
              <a:spcAft>
                <a:spcPts val="0"/>
              </a:spcAft>
              <a:buNone/>
              <a:defRPr sz="4275" b="0">
                <a:solidFill>
                  <a:schemeClr val="accent1"/>
                </a:solidFill>
                <a:latin typeface="Poppins Medium"/>
                <a:ea typeface="Poppins Medium"/>
                <a:cs typeface="Poppins Medium"/>
                <a:sym typeface="Poppins Medium"/>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836" name="Google Shape;836;p64"/>
          <p:cNvSpPr txBox="1">
            <a:spLocks noGrp="1"/>
          </p:cNvSpPr>
          <p:nvPr>
            <p:ph type="subTitle" idx="1"/>
          </p:nvPr>
        </p:nvSpPr>
        <p:spPr>
          <a:xfrm>
            <a:off x="943218" y="1419300"/>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837" name="Google Shape;837;p64"/>
          <p:cNvSpPr txBox="1">
            <a:spLocks noGrp="1"/>
          </p:cNvSpPr>
          <p:nvPr>
            <p:ph type="subTitle" idx="5"/>
          </p:nvPr>
        </p:nvSpPr>
        <p:spPr>
          <a:xfrm>
            <a:off x="943218" y="2437116"/>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838" name="Google Shape;838;p64"/>
          <p:cNvSpPr txBox="1">
            <a:spLocks noGrp="1"/>
          </p:cNvSpPr>
          <p:nvPr>
            <p:ph type="subTitle" idx="6"/>
          </p:nvPr>
        </p:nvSpPr>
        <p:spPr>
          <a:xfrm>
            <a:off x="943218" y="3380953"/>
            <a:ext cx="4091400" cy="511200"/>
          </a:xfrm>
          <a:prstGeom prst="rect">
            <a:avLst/>
          </a:prstGeom>
        </p:spPr>
        <p:txBody>
          <a:bodyPr spcFirstLastPara="1" wrap="square" lIns="34275" tIns="34275" rIns="34275" bIns="34275" anchor="t" anchorCtr="0">
            <a:noAutofit/>
          </a:bodyPr>
          <a:lstStyle>
            <a:lvl1pPr lvl="0">
              <a:spcBef>
                <a:spcPts val="0"/>
              </a:spcBef>
              <a:spcAft>
                <a:spcPts val="0"/>
              </a:spcAft>
              <a:buClr>
                <a:schemeClr val="lt1"/>
              </a:buClr>
              <a:buSzPts val="1687"/>
              <a:buFont typeface="Poppins"/>
              <a:buNone/>
              <a:defRPr sz="1687" b="1">
                <a:solidFill>
                  <a:schemeClr val="lt1"/>
                </a:solidFill>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839"/>
        <p:cNvGrpSpPr/>
        <p:nvPr/>
      </p:nvGrpSpPr>
      <p:grpSpPr>
        <a:xfrm>
          <a:off x="0" y="0"/>
          <a:ext cx="0" cy="0"/>
          <a:chOff x="0" y="0"/>
          <a:chExt cx="0" cy="0"/>
        </a:xfrm>
      </p:grpSpPr>
      <p:sp>
        <p:nvSpPr>
          <p:cNvPr id="840" name="Google Shape;840;p65"/>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841" name="Google Shape;841;p65"/>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842" name="Google Shape;842;p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843" name="Google Shape;843;p65" descr="A white arrow on a black background&#10;&#10;AI-generated content may be incorrect."/>
          <p:cNvPicPr preferRelativeResize="0"/>
          <p:nvPr/>
        </p:nvPicPr>
        <p:blipFill rotWithShape="1">
          <a:blip r:embed="rId3">
            <a:alphaModFix/>
          </a:blip>
          <a:srcRect/>
          <a:stretch/>
        </p:blipFill>
        <p:spPr>
          <a:xfrm>
            <a:off x="396296" y="2486264"/>
            <a:ext cx="82147" cy="132149"/>
          </a:xfrm>
          <a:prstGeom prst="rect">
            <a:avLst/>
          </a:prstGeom>
          <a:noFill/>
          <a:ln>
            <a:noFill/>
          </a:ln>
        </p:spPr>
      </p:pic>
      <p:pic>
        <p:nvPicPr>
          <p:cNvPr id="844" name="Google Shape;844;p65" descr="A white arrow on a black background&#10;&#10;AI-generated content may be incorrect."/>
          <p:cNvPicPr preferRelativeResize="0"/>
          <p:nvPr/>
        </p:nvPicPr>
        <p:blipFill rotWithShape="1">
          <a:blip r:embed="rId3">
            <a:alphaModFix/>
          </a:blip>
          <a:srcRect/>
          <a:stretch/>
        </p:blipFill>
        <p:spPr>
          <a:xfrm>
            <a:off x="2637412" y="2486264"/>
            <a:ext cx="82147" cy="132149"/>
          </a:xfrm>
          <a:prstGeom prst="rect">
            <a:avLst/>
          </a:prstGeom>
          <a:noFill/>
          <a:ln>
            <a:noFill/>
          </a:ln>
        </p:spPr>
      </p:pic>
      <p:pic>
        <p:nvPicPr>
          <p:cNvPr id="845" name="Google Shape;845;p65" descr="A white arrow on a black background&#10;&#10;AI-generated content may be incorrect."/>
          <p:cNvPicPr preferRelativeResize="0"/>
          <p:nvPr/>
        </p:nvPicPr>
        <p:blipFill rotWithShape="1">
          <a:blip r:embed="rId3">
            <a:alphaModFix/>
          </a:blip>
          <a:srcRect/>
          <a:stretch/>
        </p:blipFill>
        <p:spPr>
          <a:xfrm>
            <a:off x="4879250" y="2486264"/>
            <a:ext cx="82147" cy="132149"/>
          </a:xfrm>
          <a:prstGeom prst="rect">
            <a:avLst/>
          </a:prstGeom>
          <a:noFill/>
          <a:ln>
            <a:noFill/>
          </a:ln>
        </p:spPr>
      </p:pic>
      <p:pic>
        <p:nvPicPr>
          <p:cNvPr id="846" name="Google Shape;846;p65" descr="A white arrow on a black background&#10;&#10;AI-generated content may be incorrect."/>
          <p:cNvPicPr preferRelativeResize="0"/>
          <p:nvPr/>
        </p:nvPicPr>
        <p:blipFill rotWithShape="1">
          <a:blip r:embed="rId3">
            <a:alphaModFix/>
          </a:blip>
          <a:srcRect/>
          <a:stretch/>
        </p:blipFill>
        <p:spPr>
          <a:xfrm>
            <a:off x="7121172" y="2486264"/>
            <a:ext cx="82147" cy="132149"/>
          </a:xfrm>
          <a:prstGeom prst="rect">
            <a:avLst/>
          </a:prstGeom>
          <a:noFill/>
          <a:ln>
            <a:noFill/>
          </a:ln>
        </p:spPr>
      </p:pic>
      <p:sp>
        <p:nvSpPr>
          <p:cNvPr id="847" name="Google Shape;847;p65"/>
          <p:cNvSpPr txBox="1">
            <a:spLocks noGrp="1"/>
          </p:cNvSpPr>
          <p:nvPr>
            <p:ph type="subTitle" idx="1"/>
          </p:nvPr>
        </p:nvSpPr>
        <p:spPr>
          <a:xfrm>
            <a:off x="7107865" y="1617572"/>
            <a:ext cx="18963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848" name="Google Shape;848;p65"/>
          <p:cNvSpPr txBox="1">
            <a:spLocks noGrp="1"/>
          </p:cNvSpPr>
          <p:nvPr>
            <p:ph type="subTitle" idx="2"/>
          </p:nvPr>
        </p:nvSpPr>
        <p:spPr>
          <a:xfrm>
            <a:off x="2614825" y="1784784"/>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849" name="Google Shape;849;p65"/>
          <p:cNvSpPr txBox="1">
            <a:spLocks noGrp="1"/>
          </p:cNvSpPr>
          <p:nvPr>
            <p:ph type="subTitle" idx="3"/>
          </p:nvPr>
        </p:nvSpPr>
        <p:spPr>
          <a:xfrm>
            <a:off x="4847069" y="3486516"/>
            <a:ext cx="3321600" cy="502200"/>
          </a:xfrm>
          <a:prstGeom prst="rect">
            <a:avLst/>
          </a:prstGeom>
        </p:spPr>
        <p:txBody>
          <a:bodyPr spcFirstLastPara="1" wrap="square" lIns="34275" tIns="34275" rIns="34275" bIns="34275" anchor="t" anchorCtr="0">
            <a:noAutofit/>
          </a:bodyPr>
          <a:lstStyle>
            <a:lvl1pPr marL="0" marR="0" lvl="0" indent="0"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850" name="Google Shape;850;p65"/>
          <p:cNvSpPr txBox="1">
            <a:spLocks noGrp="1"/>
          </p:cNvSpPr>
          <p:nvPr>
            <p:ph type="subTitle" idx="4"/>
          </p:nvPr>
        </p:nvSpPr>
        <p:spPr>
          <a:xfrm>
            <a:off x="2624386" y="1310306"/>
            <a:ext cx="3321600" cy="249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851" name="Google Shape;851;p65"/>
          <p:cNvSpPr txBox="1">
            <a:spLocks noGrp="1"/>
          </p:cNvSpPr>
          <p:nvPr>
            <p:ph type="subTitle" idx="5"/>
          </p:nvPr>
        </p:nvSpPr>
        <p:spPr>
          <a:xfrm>
            <a:off x="7107865" y="1310306"/>
            <a:ext cx="1896300" cy="3720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852" name="Google Shape;852;p65"/>
          <p:cNvSpPr txBox="1">
            <a:spLocks noGrp="1"/>
          </p:cNvSpPr>
          <p:nvPr>
            <p:ph type="subTitle" idx="6"/>
          </p:nvPr>
        </p:nvSpPr>
        <p:spPr>
          <a:xfrm>
            <a:off x="4847069" y="2986425"/>
            <a:ext cx="3321600" cy="4491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853"/>
        <p:cNvGrpSpPr/>
        <p:nvPr/>
      </p:nvGrpSpPr>
      <p:grpSpPr>
        <a:xfrm>
          <a:off x="0" y="0"/>
          <a:ext cx="0" cy="0"/>
          <a:chOff x="0" y="0"/>
          <a:chExt cx="0" cy="0"/>
        </a:xfrm>
      </p:grpSpPr>
      <p:sp>
        <p:nvSpPr>
          <p:cNvPr id="854" name="Google Shape;854;p66"/>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855" name="Google Shape;855;p66"/>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856" name="Google Shape;856;p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857" name="Google Shape;857;p66"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858" name="Google Shape;858;p66"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859" name="Google Shape;859;p66"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860" name="Google Shape;860;p66"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861" name="Google Shape;861;p66"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862" name="Google Shape;862;p66"/>
          <p:cNvSpPr txBox="1">
            <a:spLocks noGrp="1"/>
          </p:cNvSpPr>
          <p:nvPr>
            <p:ph type="subTitle" idx="1"/>
          </p:nvPr>
        </p:nvSpPr>
        <p:spPr>
          <a:xfrm>
            <a:off x="3755511" y="3614606"/>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863" name="Google Shape;863;p66"/>
          <p:cNvSpPr txBox="1">
            <a:spLocks noGrp="1"/>
          </p:cNvSpPr>
          <p:nvPr>
            <p:ph type="subTitle" idx="2"/>
          </p:nvPr>
        </p:nvSpPr>
        <p:spPr>
          <a:xfrm>
            <a:off x="315025" y="3614606"/>
            <a:ext cx="33153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lnSpc>
                <a:spcPct val="101000"/>
              </a:lnSpc>
              <a:spcBef>
                <a:spcPts val="0"/>
              </a:spcBef>
              <a:spcAft>
                <a:spcPts val="0"/>
              </a:spcAft>
              <a:buSzPts val="810"/>
              <a:buNone/>
              <a:defRPr sz="900"/>
            </a:lvl2pPr>
            <a:lvl3pPr lvl="2">
              <a:lnSpc>
                <a:spcPct val="101000"/>
              </a:lnSpc>
              <a:spcBef>
                <a:spcPts val="0"/>
              </a:spcBef>
              <a:spcAft>
                <a:spcPts val="0"/>
              </a:spcAft>
              <a:buSzPts val="675"/>
              <a:buNone/>
              <a:defRPr sz="750"/>
            </a:lvl3pPr>
            <a:lvl4pPr lvl="3">
              <a:lnSpc>
                <a:spcPct val="101000"/>
              </a:lnSpc>
              <a:spcBef>
                <a:spcPts val="0"/>
              </a:spcBef>
              <a:spcAft>
                <a:spcPts val="0"/>
              </a:spcAft>
              <a:buSzPts val="540"/>
              <a:buNone/>
              <a:defRPr sz="600"/>
            </a:lvl4pPr>
            <a:lvl5pPr lvl="4">
              <a:lnSpc>
                <a:spcPct val="101000"/>
              </a:lnSpc>
              <a:spcBef>
                <a:spcPts val="0"/>
              </a:spcBef>
              <a:spcAft>
                <a:spcPts val="0"/>
              </a:spcAft>
              <a:buSzPts val="405"/>
              <a:buNone/>
              <a:defRPr sz="450"/>
            </a:lvl5pPr>
            <a:lvl6pPr lvl="5">
              <a:lnSpc>
                <a:spcPct val="101000"/>
              </a:lnSpc>
              <a:spcBef>
                <a:spcPts val="0"/>
              </a:spcBef>
              <a:spcAft>
                <a:spcPts val="0"/>
              </a:spcAft>
              <a:buSzPts val="187"/>
              <a:buNone/>
              <a:defRPr sz="187"/>
            </a:lvl6pPr>
            <a:lvl7pPr lvl="6">
              <a:lnSpc>
                <a:spcPct val="101000"/>
              </a:lnSpc>
              <a:spcBef>
                <a:spcPts val="0"/>
              </a:spcBef>
              <a:spcAft>
                <a:spcPts val="0"/>
              </a:spcAft>
              <a:buSzPts val="187"/>
              <a:buNone/>
              <a:defRPr sz="187"/>
            </a:lvl7pPr>
            <a:lvl8pPr lvl="7">
              <a:lnSpc>
                <a:spcPct val="101000"/>
              </a:lnSpc>
              <a:spcBef>
                <a:spcPts val="0"/>
              </a:spcBef>
              <a:spcAft>
                <a:spcPts val="0"/>
              </a:spcAft>
              <a:buSzPts val="187"/>
              <a:buNone/>
              <a:defRPr sz="187"/>
            </a:lvl8pPr>
            <a:lvl9pPr lvl="8">
              <a:lnSpc>
                <a:spcPct val="101000"/>
              </a:lnSpc>
              <a:spcBef>
                <a:spcPts val="0"/>
              </a:spcBef>
              <a:spcAft>
                <a:spcPts val="0"/>
              </a:spcAft>
              <a:buSzPts val="187"/>
              <a:buNone/>
              <a:defRPr sz="187"/>
            </a:lvl9pPr>
          </a:lstStyle>
          <a:p>
            <a:endParaRPr/>
          </a:p>
        </p:txBody>
      </p:sp>
      <p:sp>
        <p:nvSpPr>
          <p:cNvPr id="864" name="Google Shape;864;p66"/>
          <p:cNvSpPr txBox="1">
            <a:spLocks noGrp="1"/>
          </p:cNvSpPr>
          <p:nvPr>
            <p:ph type="subTitle" idx="3"/>
          </p:nvPr>
        </p:nvSpPr>
        <p:spPr>
          <a:xfrm>
            <a:off x="2056560"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865" name="Google Shape;865;p66"/>
          <p:cNvSpPr txBox="1">
            <a:spLocks noGrp="1"/>
          </p:cNvSpPr>
          <p:nvPr>
            <p:ph type="subTitle" idx="4"/>
          </p:nvPr>
        </p:nvSpPr>
        <p:spPr>
          <a:xfrm>
            <a:off x="5465101" y="1748138"/>
            <a:ext cx="33216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866" name="Google Shape;866;p66"/>
          <p:cNvSpPr txBox="1">
            <a:spLocks noGrp="1"/>
          </p:cNvSpPr>
          <p:nvPr>
            <p:ph type="subTitle" idx="5"/>
          </p:nvPr>
        </p:nvSpPr>
        <p:spPr>
          <a:xfrm>
            <a:off x="7172094" y="3614606"/>
            <a:ext cx="1802700" cy="460500"/>
          </a:xfrm>
          <a:prstGeom prst="rect">
            <a:avLst/>
          </a:prstGeom>
        </p:spPr>
        <p:txBody>
          <a:bodyPr spcFirstLastPara="1" wrap="square" lIns="34275" tIns="34275" rIns="34275" bIns="34275" anchor="t" anchorCtr="0">
            <a:noAutofit/>
          </a:bodyPr>
          <a:lstStyle>
            <a:lvl1pPr marL="102861" marR="0" lvl="0" indent="-102861" algn="l">
              <a:lnSpc>
                <a:spcPct val="101000"/>
              </a:lnSpc>
              <a:spcBef>
                <a:spcPts val="0"/>
              </a:spcBef>
              <a:spcAft>
                <a:spcPts val="0"/>
              </a:spcAft>
              <a:buNone/>
              <a:defRPr sz="637"/>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867" name="Google Shape;867;p66"/>
          <p:cNvSpPr txBox="1">
            <a:spLocks noGrp="1"/>
          </p:cNvSpPr>
          <p:nvPr>
            <p:ph type="subTitle" idx="6"/>
          </p:nvPr>
        </p:nvSpPr>
        <p:spPr>
          <a:xfrm>
            <a:off x="2064284"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868" name="Google Shape;868;p66"/>
          <p:cNvSpPr txBox="1">
            <a:spLocks noGrp="1"/>
          </p:cNvSpPr>
          <p:nvPr>
            <p:ph type="subTitle" idx="7"/>
          </p:nvPr>
        </p:nvSpPr>
        <p:spPr>
          <a:xfrm>
            <a:off x="5467941" y="1222959"/>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869" name="Google Shape;869;p66"/>
          <p:cNvSpPr txBox="1">
            <a:spLocks noGrp="1"/>
          </p:cNvSpPr>
          <p:nvPr>
            <p:ph type="subTitle" idx="8"/>
          </p:nvPr>
        </p:nvSpPr>
        <p:spPr>
          <a:xfrm>
            <a:off x="5467941"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870" name="Google Shape;870;p66"/>
          <p:cNvSpPr txBox="1">
            <a:spLocks noGrp="1"/>
          </p:cNvSpPr>
          <p:nvPr>
            <p:ph type="subTitle" idx="9"/>
          </p:nvPr>
        </p:nvSpPr>
        <p:spPr>
          <a:xfrm>
            <a:off x="312295" y="2830647"/>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871" name="Google Shape;871;p66"/>
          <p:cNvSpPr txBox="1">
            <a:spLocks noGrp="1"/>
          </p:cNvSpPr>
          <p:nvPr>
            <p:ph type="subTitle" idx="13"/>
          </p:nvPr>
        </p:nvSpPr>
        <p:spPr>
          <a:xfrm>
            <a:off x="3758584" y="2836142"/>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872" name="Google Shape;872;p66"/>
          <p:cNvSpPr txBox="1">
            <a:spLocks noGrp="1"/>
          </p:cNvSpPr>
          <p:nvPr>
            <p:ph type="subTitle" idx="14"/>
          </p:nvPr>
        </p:nvSpPr>
        <p:spPr>
          <a:xfrm>
            <a:off x="7176645" y="2836144"/>
            <a:ext cx="18027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873" name="Google Shape;873;p66"/>
          <p:cNvSpPr txBox="1">
            <a:spLocks noGrp="1"/>
          </p:cNvSpPr>
          <p:nvPr>
            <p:ph type="subTitle" idx="15"/>
          </p:nvPr>
        </p:nvSpPr>
        <p:spPr>
          <a:xfrm>
            <a:off x="308979"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874" name="Google Shape;874;p66"/>
          <p:cNvSpPr txBox="1">
            <a:spLocks noGrp="1"/>
          </p:cNvSpPr>
          <p:nvPr>
            <p:ph type="subTitle" idx="16"/>
          </p:nvPr>
        </p:nvSpPr>
        <p:spPr>
          <a:xfrm>
            <a:off x="3758586" y="3090515"/>
            <a:ext cx="33216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875" name="Google Shape;875;p66"/>
          <p:cNvSpPr txBox="1">
            <a:spLocks noGrp="1"/>
          </p:cNvSpPr>
          <p:nvPr>
            <p:ph type="subTitle" idx="17"/>
          </p:nvPr>
        </p:nvSpPr>
        <p:spPr>
          <a:xfrm>
            <a:off x="7174935" y="3090517"/>
            <a:ext cx="1802700" cy="460500"/>
          </a:xfrm>
          <a:prstGeom prst="rect">
            <a:avLst/>
          </a:prstGeom>
        </p:spPr>
        <p:txBody>
          <a:bodyPr spcFirstLastPara="1" wrap="square" lIns="34275" tIns="34275" rIns="34275" bIns="34275" anchor="t" anchorCtr="0">
            <a:noAutofit/>
          </a:bodyPr>
          <a:lstStyle>
            <a:lvl1pPr lvl="0">
              <a:spcBef>
                <a:spcPts val="0"/>
              </a:spcBef>
              <a:spcAft>
                <a:spcPts val="0"/>
              </a:spcAft>
              <a:buSzPts val="1537"/>
              <a:buFont typeface="Poppins"/>
              <a:buNone/>
              <a:defRPr sz="1537" b="1">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
        <p:nvSpPr>
          <p:cNvPr id="876" name="Google Shape;876;p66"/>
          <p:cNvSpPr txBox="1">
            <a:spLocks noGrp="1"/>
          </p:cNvSpPr>
          <p:nvPr>
            <p:ph type="subTitle" idx="18"/>
          </p:nvPr>
        </p:nvSpPr>
        <p:spPr>
          <a:xfrm>
            <a:off x="2057479" y="966095"/>
            <a:ext cx="3321600" cy="197700"/>
          </a:xfrm>
          <a:prstGeom prst="rect">
            <a:avLst/>
          </a:prstGeom>
        </p:spPr>
        <p:txBody>
          <a:bodyPr spcFirstLastPara="1" wrap="square" lIns="34275" tIns="34275" rIns="34275" bIns="34275" anchor="t" anchorCtr="0">
            <a:noAutofit/>
          </a:bodyPr>
          <a:lstStyle>
            <a:lvl1pPr lvl="0">
              <a:spcBef>
                <a:spcPts val="0"/>
              </a:spcBef>
              <a:spcAft>
                <a:spcPts val="0"/>
              </a:spcAft>
              <a:buClr>
                <a:schemeClr val="accent2"/>
              </a:buClr>
              <a:buSzPts val="1125"/>
              <a:buFont typeface="Poppins"/>
              <a:buNone/>
              <a:defRPr sz="1125" b="1">
                <a:solidFill>
                  <a:schemeClr val="accent2"/>
                </a:solidFill>
                <a:latin typeface="Poppins"/>
                <a:ea typeface="Poppins"/>
                <a:cs typeface="Poppins"/>
                <a:sym typeface="Poppins"/>
              </a:defRPr>
            </a:lvl1pPr>
            <a:lvl2pPr lvl="1">
              <a:spcBef>
                <a:spcPts val="1350"/>
              </a:spcBef>
              <a:spcAft>
                <a:spcPts val="0"/>
              </a:spcAft>
              <a:buSzPts val="810"/>
              <a:buFont typeface="Poppins"/>
              <a:buNone/>
              <a:defRPr sz="900" b="1">
                <a:latin typeface="Poppins"/>
                <a:ea typeface="Poppins"/>
                <a:cs typeface="Poppins"/>
                <a:sym typeface="Poppins"/>
              </a:defRPr>
            </a:lvl2pPr>
            <a:lvl3pPr lvl="2">
              <a:spcBef>
                <a:spcPts val="1350"/>
              </a:spcBef>
              <a:spcAft>
                <a:spcPts val="0"/>
              </a:spcAft>
              <a:buSzPts val="675"/>
              <a:buFont typeface="Poppins"/>
              <a:buNone/>
              <a:defRPr sz="750" b="1">
                <a:latin typeface="Poppins"/>
                <a:ea typeface="Poppins"/>
                <a:cs typeface="Poppins"/>
                <a:sym typeface="Poppins"/>
              </a:defRPr>
            </a:lvl3pPr>
            <a:lvl4pPr lvl="3">
              <a:spcBef>
                <a:spcPts val="1350"/>
              </a:spcBef>
              <a:spcAft>
                <a:spcPts val="0"/>
              </a:spcAft>
              <a:buSzPts val="540"/>
              <a:buFont typeface="Poppins"/>
              <a:buNone/>
              <a:defRPr sz="600" b="1">
                <a:latin typeface="Poppins"/>
                <a:ea typeface="Poppins"/>
                <a:cs typeface="Poppins"/>
                <a:sym typeface="Poppins"/>
              </a:defRPr>
            </a:lvl4pPr>
            <a:lvl5pPr lvl="4">
              <a:spcBef>
                <a:spcPts val="1350"/>
              </a:spcBef>
              <a:spcAft>
                <a:spcPts val="0"/>
              </a:spcAft>
              <a:buSzPts val="405"/>
              <a:buFont typeface="Poppins"/>
              <a:buNone/>
              <a:defRPr sz="450" b="1">
                <a:latin typeface="Poppins"/>
                <a:ea typeface="Poppins"/>
                <a:cs typeface="Poppins"/>
                <a:sym typeface="Poppins"/>
              </a:defRPr>
            </a:lvl5pPr>
            <a:lvl6pPr lvl="5">
              <a:spcBef>
                <a:spcPts val="375"/>
              </a:spcBef>
              <a:spcAft>
                <a:spcPts val="0"/>
              </a:spcAft>
              <a:buSzPts val="187"/>
              <a:buFont typeface="Poppins"/>
              <a:buNone/>
              <a:defRPr sz="187" b="1">
                <a:latin typeface="Poppins"/>
                <a:ea typeface="Poppins"/>
                <a:cs typeface="Poppins"/>
                <a:sym typeface="Poppins"/>
              </a:defRPr>
            </a:lvl6pPr>
            <a:lvl7pPr lvl="6">
              <a:spcBef>
                <a:spcPts val="375"/>
              </a:spcBef>
              <a:spcAft>
                <a:spcPts val="0"/>
              </a:spcAft>
              <a:buSzPts val="187"/>
              <a:buFont typeface="Poppins"/>
              <a:buNone/>
              <a:defRPr sz="187" b="1">
                <a:latin typeface="Poppins"/>
                <a:ea typeface="Poppins"/>
                <a:cs typeface="Poppins"/>
                <a:sym typeface="Poppins"/>
              </a:defRPr>
            </a:lvl7pPr>
            <a:lvl8pPr lvl="7">
              <a:spcBef>
                <a:spcPts val="375"/>
              </a:spcBef>
              <a:spcAft>
                <a:spcPts val="0"/>
              </a:spcAft>
              <a:buSzPts val="187"/>
              <a:buFont typeface="Poppins"/>
              <a:buNone/>
              <a:defRPr sz="187" b="1">
                <a:latin typeface="Poppins"/>
                <a:ea typeface="Poppins"/>
                <a:cs typeface="Poppins"/>
                <a:sym typeface="Poppins"/>
              </a:defRPr>
            </a:lvl8pPr>
            <a:lvl9pPr lvl="8">
              <a:spcBef>
                <a:spcPts val="375"/>
              </a:spcBef>
              <a:spcAft>
                <a:spcPts val="0"/>
              </a:spcAft>
              <a:buSzPts val="187"/>
              <a:buFont typeface="Poppins"/>
              <a:buNone/>
              <a:defRPr sz="187" b="1">
                <a:latin typeface="Poppins"/>
                <a:ea typeface="Poppins"/>
                <a:cs typeface="Poppins"/>
                <a:sym typeface="Poppins"/>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877"/>
        <p:cNvGrpSpPr/>
        <p:nvPr/>
      </p:nvGrpSpPr>
      <p:grpSpPr>
        <a:xfrm>
          <a:off x="0" y="0"/>
          <a:ext cx="0" cy="0"/>
          <a:chOff x="0" y="0"/>
          <a:chExt cx="0" cy="0"/>
        </a:xfrm>
      </p:grpSpPr>
      <p:sp>
        <p:nvSpPr>
          <p:cNvPr id="878" name="Google Shape;878;p67"/>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879" name="Google Shape;879;p67"/>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880" name="Google Shape;880;p67"/>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881" name="Google Shape;881;p67"/>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882" name="Google Shape;882;p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883" name="Google Shape;883;p67"/>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884" name="Google Shape;884;p67"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885" name="Google Shape;885;p67"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886" name="Google Shape;886;p67"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887" name="Google Shape;887;p67"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888" name="Google Shape;888;p67"/>
          <p:cNvPicPr preferRelativeResize="0"/>
          <p:nvPr/>
        </p:nvPicPr>
        <p:blipFill rotWithShape="1">
          <a:blip r:embed="rId7">
            <a:alphaModFix/>
          </a:blip>
          <a:srcRect/>
          <a:stretch/>
        </p:blipFill>
        <p:spPr>
          <a:xfrm>
            <a:off x="2890811" y="1421592"/>
            <a:ext cx="355600" cy="63326"/>
          </a:xfrm>
          <a:prstGeom prst="rect">
            <a:avLst/>
          </a:prstGeom>
          <a:noFill/>
          <a:ln>
            <a:noFill/>
          </a:ln>
        </p:spPr>
      </p:pic>
      <p:pic>
        <p:nvPicPr>
          <p:cNvPr id="889" name="Google Shape;889;p67" descr="A black and white text&#10;&#10;AI-generated content may be incorrect."/>
          <p:cNvPicPr preferRelativeResize="0"/>
          <p:nvPr/>
        </p:nvPicPr>
        <p:blipFill rotWithShape="1">
          <a:blip r:embed="rId8">
            <a:alphaModFix/>
          </a:blip>
          <a:srcRect/>
          <a:stretch/>
        </p:blipFill>
        <p:spPr>
          <a:xfrm>
            <a:off x="2756692" y="1626452"/>
            <a:ext cx="321863" cy="108107"/>
          </a:xfrm>
          <a:prstGeom prst="rect">
            <a:avLst/>
          </a:prstGeom>
          <a:noFill/>
          <a:ln>
            <a:noFill/>
          </a:ln>
        </p:spPr>
      </p:pic>
      <p:pic>
        <p:nvPicPr>
          <p:cNvPr id="890" name="Google Shape;890;p67"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891" name="Google Shape;891;p67"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892" name="Google Shape;892;p67"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893" name="Google Shape;893;p67"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894" name="Google Shape;894;p67"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895" name="Google Shape;895;p67"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896" name="Google Shape;896;p67"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897" name="Google Shape;897;p67"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898" name="Google Shape;898;p67"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899" name="Google Shape;899;p67" descr="A blue line on a black background&#10;&#10;AI-generated content may be incorrect."/>
          <p:cNvPicPr preferRelativeResize="0"/>
          <p:nvPr/>
        </p:nvPicPr>
        <p:blipFill rotWithShape="1">
          <a:blip r:embed="rId18">
            <a:alphaModFix/>
          </a:blip>
          <a:srcRect/>
          <a:stretch/>
        </p:blipFill>
        <p:spPr>
          <a:xfrm>
            <a:off x="3340444" y="909139"/>
            <a:ext cx="305967" cy="172627"/>
          </a:xfrm>
          <a:prstGeom prst="rect">
            <a:avLst/>
          </a:prstGeom>
          <a:noFill/>
          <a:ln>
            <a:noFill/>
          </a:ln>
        </p:spPr>
      </p:pic>
      <p:sp>
        <p:nvSpPr>
          <p:cNvPr id="900" name="Google Shape;900;p67"/>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901" name="Google Shape;901;p67"/>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902" name="Google Shape;902;p67"/>
          <p:cNvSpPr/>
          <p:nvPr/>
        </p:nvSpPr>
        <p:spPr>
          <a:xfrm rot="-2700000">
            <a:off x="4342212" y="2121922"/>
            <a:ext cx="568090" cy="69155"/>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903" name="Google Shape;903;p67"/>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904" name="Google Shape;904;p67"/>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762"/>
              <a:buFont typeface="Poppins"/>
              <a:buNone/>
              <a:defRPr sz="176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905" name="Google Shape;905;p67"/>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586"/>
              <a:buNone/>
              <a:defRPr sz="176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906" name="Google Shape;906;p67"/>
          <p:cNvSpPr txBox="1">
            <a:spLocks noGrp="1"/>
          </p:cNvSpPr>
          <p:nvPr>
            <p:ph type="title" idx="2" hasCustomPrompt="1"/>
          </p:nvPr>
        </p:nvSpPr>
        <p:spPr>
          <a:xfrm>
            <a:off x="5196701"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907" name="Google Shape;907;p67"/>
          <p:cNvSpPr txBox="1">
            <a:spLocks noGrp="1"/>
          </p:cNvSpPr>
          <p:nvPr>
            <p:ph type="title" idx="3" hasCustomPrompt="1"/>
          </p:nvPr>
        </p:nvSpPr>
        <p:spPr>
          <a:xfrm>
            <a:off x="6918862" y="1678781"/>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908" name="Google Shape;908;p67"/>
          <p:cNvSpPr txBox="1">
            <a:spLocks noGrp="1"/>
          </p:cNvSpPr>
          <p:nvPr>
            <p:ph type="title" idx="4" hasCustomPrompt="1"/>
          </p:nvPr>
        </p:nvSpPr>
        <p:spPr>
          <a:xfrm>
            <a:off x="5196701"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909" name="Google Shape;909;p67"/>
          <p:cNvSpPr txBox="1">
            <a:spLocks noGrp="1"/>
          </p:cNvSpPr>
          <p:nvPr>
            <p:ph type="title" idx="5" hasCustomPrompt="1"/>
          </p:nvPr>
        </p:nvSpPr>
        <p:spPr>
          <a:xfrm>
            <a:off x="6918862" y="2809856"/>
            <a:ext cx="7389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910" name="Google Shape;910;p67"/>
          <p:cNvSpPr txBox="1">
            <a:spLocks noGrp="1"/>
          </p:cNvSpPr>
          <p:nvPr>
            <p:ph type="subTitle" idx="6"/>
          </p:nvPr>
        </p:nvSpPr>
        <p:spPr>
          <a:xfrm>
            <a:off x="1761999" y="3407648"/>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911" name="Google Shape;911;p67"/>
          <p:cNvSpPr txBox="1">
            <a:spLocks noGrp="1"/>
          </p:cNvSpPr>
          <p:nvPr>
            <p:ph type="subTitle" idx="7"/>
          </p:nvPr>
        </p:nvSpPr>
        <p:spPr>
          <a:xfrm rot="-5400000">
            <a:off x="562015" y="2257556"/>
            <a:ext cx="1307400" cy="99000"/>
          </a:xfrm>
          <a:prstGeom prst="rect">
            <a:avLst/>
          </a:prstGeom>
        </p:spPr>
        <p:txBody>
          <a:bodyPr spcFirstLastPara="1" wrap="square" lIns="34275" tIns="34275" rIns="34275" bIns="34275" anchor="ctr" anchorCtr="0">
            <a:noAutofit/>
          </a:bodyPr>
          <a:lstStyle>
            <a:lvl1pPr marL="102861" marR="0" lvl="0" indent="-102861" algn="ctr">
              <a:lnSpc>
                <a:spcPct val="103000"/>
              </a:lnSpc>
              <a:spcBef>
                <a:spcPts val="0"/>
              </a:spcBef>
              <a:spcAft>
                <a:spcPts val="0"/>
              </a:spcAft>
              <a:buNone/>
              <a:defRPr sz="506" b="1">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pic>
        <p:nvPicPr>
          <p:cNvPr id="912" name="Google Shape;912;p67"/>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913" name="Google Shape;913;p67"/>
          <p:cNvSpPr txBox="1">
            <a:spLocks noGrp="1"/>
          </p:cNvSpPr>
          <p:nvPr>
            <p:ph type="subTitle" idx="8"/>
          </p:nvPr>
        </p:nvSpPr>
        <p:spPr>
          <a:xfrm>
            <a:off x="2576608" y="4320113"/>
            <a:ext cx="40662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914" name="Google Shape;914;p67"/>
          <p:cNvSpPr txBox="1">
            <a:spLocks noGrp="1"/>
          </p:cNvSpPr>
          <p:nvPr>
            <p:ph type="subTitle" idx="9"/>
          </p:nvPr>
        </p:nvSpPr>
        <p:spPr>
          <a:xfrm>
            <a:off x="5209497"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915" name="Google Shape;915;p67"/>
          <p:cNvSpPr txBox="1">
            <a:spLocks noGrp="1"/>
          </p:cNvSpPr>
          <p:nvPr>
            <p:ph type="subTitle" idx="13"/>
          </p:nvPr>
        </p:nvSpPr>
        <p:spPr>
          <a:xfrm>
            <a:off x="6903376" y="2152566"/>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916" name="Google Shape;916;p67"/>
          <p:cNvSpPr txBox="1">
            <a:spLocks noGrp="1"/>
          </p:cNvSpPr>
          <p:nvPr>
            <p:ph type="subTitle" idx="14"/>
          </p:nvPr>
        </p:nvSpPr>
        <p:spPr>
          <a:xfrm>
            <a:off x="520609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917" name="Google Shape;917;p67"/>
          <p:cNvSpPr txBox="1">
            <a:spLocks noGrp="1"/>
          </p:cNvSpPr>
          <p:nvPr>
            <p:ph type="subTitle" idx="15"/>
          </p:nvPr>
        </p:nvSpPr>
        <p:spPr>
          <a:xfrm>
            <a:off x="6899975" y="3267392"/>
            <a:ext cx="1587300" cy="6573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918" name="Google Shape;918;p67"/>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919" name="Google Shape;919;p67"/>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920" name="Google Shape;920;p67"/>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921" name="Google Shape;921;p67"/>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34275" tIns="34275" rIns="34275" bIns="34275" anchor="ctr" anchorCtr="0">
            <a:noAutofit/>
          </a:bodyPr>
          <a:lstStyle>
            <a:lvl1pPr lvl="0" algn="ctr">
              <a:spcBef>
                <a:spcPts val="0"/>
              </a:spcBef>
              <a:spcAft>
                <a:spcPts val="0"/>
              </a:spcAft>
              <a:buSzPts val="262"/>
              <a:buFont typeface="Poppins"/>
              <a:buNone/>
              <a:defRPr sz="262"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922" name="Google Shape;922;p67"/>
          <p:cNvSpPr txBox="1">
            <a:spLocks noGrp="1"/>
          </p:cNvSpPr>
          <p:nvPr>
            <p:ph type="subTitle" idx="20"/>
          </p:nvPr>
        </p:nvSpPr>
        <p:spPr>
          <a:xfrm>
            <a:off x="363524" y="3513947"/>
            <a:ext cx="819900" cy="3657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923" name="Google Shape;923;p67"/>
          <p:cNvSpPr txBox="1">
            <a:spLocks noGrp="1"/>
          </p:cNvSpPr>
          <p:nvPr>
            <p:ph type="subTitle" idx="21"/>
          </p:nvPr>
        </p:nvSpPr>
        <p:spPr>
          <a:xfrm>
            <a:off x="3683830" y="733060"/>
            <a:ext cx="819900" cy="528600"/>
          </a:xfrm>
          <a:prstGeom prst="rect">
            <a:avLst/>
          </a:prstGeom>
        </p:spPr>
        <p:txBody>
          <a:bodyPr spcFirstLastPara="1" wrap="square" lIns="34275" tIns="34275" rIns="34275" bIns="34275" anchor="t" anchorCtr="0">
            <a:noAutofit/>
          </a:bodyPr>
          <a:lstStyle>
            <a:lvl1pPr lvl="0" algn="ctr">
              <a:spcBef>
                <a:spcPts val="1350"/>
              </a:spcBef>
              <a:spcAft>
                <a:spcPts val="0"/>
              </a:spcAft>
              <a:buClr>
                <a:schemeClr val="lt1"/>
              </a:buClr>
              <a:buSzPts val="487"/>
              <a:buFont typeface="Poppins Medium"/>
              <a:buNone/>
              <a:defRPr sz="487">
                <a:solidFill>
                  <a:schemeClr val="lt1"/>
                </a:solidFill>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924" name="Google Shape;924;p67"/>
          <p:cNvSpPr txBox="1">
            <a:spLocks noGrp="1"/>
          </p:cNvSpPr>
          <p:nvPr>
            <p:ph type="subTitle" idx="22"/>
          </p:nvPr>
        </p:nvSpPr>
        <p:spPr>
          <a:xfrm>
            <a:off x="5209497" y="1138566"/>
            <a:ext cx="3080400" cy="5286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925"/>
        <p:cNvGrpSpPr/>
        <p:nvPr/>
      </p:nvGrpSpPr>
      <p:grpSpPr>
        <a:xfrm>
          <a:off x="0" y="0"/>
          <a:ext cx="0" cy="0"/>
          <a:chOff x="0" y="0"/>
          <a:chExt cx="0" cy="0"/>
        </a:xfrm>
      </p:grpSpPr>
      <p:sp>
        <p:nvSpPr>
          <p:cNvPr id="926" name="Google Shape;926;p68"/>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927" name="Google Shape;927;p68"/>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928" name="Google Shape;928;p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929" name="Google Shape;929;p68"/>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2861" marR="0" lvl="0" indent="-102861" algn="l" rtl="0">
              <a:lnSpc>
                <a:spcPct val="91000"/>
              </a:lnSpc>
              <a:spcBef>
                <a:spcPts val="0"/>
              </a:spcBef>
              <a:spcAft>
                <a:spcPts val="0"/>
              </a:spcAft>
              <a:buNone/>
            </a:pPr>
            <a:endParaRPr sz="525"/>
          </a:p>
        </p:txBody>
      </p:sp>
      <p:pic>
        <p:nvPicPr>
          <p:cNvPr id="930" name="Google Shape;930;p68"/>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931" name="Google Shape;931;p68"/>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932" name="Google Shape;932;p68"/>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12"/>
              <a:buFont typeface="Poppins"/>
              <a:buNone/>
              <a:defRPr sz="1912" b="1">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933" name="Google Shape;933;p68"/>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721"/>
              <a:buNone/>
              <a:defRPr sz="1912"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934" name="Google Shape;934;p68"/>
          <p:cNvSpPr txBox="1">
            <a:spLocks noGrp="1"/>
          </p:cNvSpPr>
          <p:nvPr>
            <p:ph type="subTitle" idx="2"/>
          </p:nvPr>
        </p:nvSpPr>
        <p:spPr>
          <a:xfrm>
            <a:off x="1912823" y="4176572"/>
            <a:ext cx="5506800" cy="365700"/>
          </a:xfrm>
          <a:prstGeom prst="rect">
            <a:avLst/>
          </a:prstGeom>
          <a:noFill/>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1162" b="1">
                <a:solidFill>
                  <a:schemeClr val="lt1"/>
                </a:solidFill>
                <a:latin typeface="Poppins"/>
                <a:ea typeface="Poppins"/>
                <a:cs typeface="Poppins"/>
                <a:sym typeface="Poppins"/>
              </a:defRPr>
            </a:lvl1pPr>
            <a:lvl2pPr lvl="1" algn="ctr">
              <a:spcBef>
                <a:spcPts val="1350"/>
              </a:spcBef>
              <a:spcAft>
                <a:spcPts val="0"/>
              </a:spcAft>
              <a:buSzPts val="810"/>
              <a:buNone/>
              <a:defRPr sz="900"/>
            </a:lvl2pPr>
            <a:lvl3pPr lvl="2" algn="ctr">
              <a:spcBef>
                <a:spcPts val="1350"/>
              </a:spcBef>
              <a:spcAft>
                <a:spcPts val="0"/>
              </a:spcAft>
              <a:buSzPts val="675"/>
              <a:buNone/>
              <a:defRPr sz="750"/>
            </a:lvl3pPr>
            <a:lvl4pPr lvl="3" algn="ctr">
              <a:spcBef>
                <a:spcPts val="1350"/>
              </a:spcBef>
              <a:spcAft>
                <a:spcPts val="0"/>
              </a:spcAft>
              <a:buSzPts val="540"/>
              <a:buNone/>
              <a:defRPr sz="600"/>
            </a:lvl4pPr>
            <a:lvl5pPr lvl="4" algn="ctr">
              <a:spcBef>
                <a:spcPts val="1350"/>
              </a:spcBef>
              <a:spcAft>
                <a:spcPts val="0"/>
              </a:spcAft>
              <a:buSzPts val="405"/>
              <a:buNone/>
              <a:defRPr sz="450"/>
            </a:lvl5pPr>
            <a:lvl6pPr lvl="5" algn="ctr">
              <a:spcBef>
                <a:spcPts val="375"/>
              </a:spcBef>
              <a:spcAft>
                <a:spcPts val="0"/>
              </a:spcAft>
              <a:buSzPts val="187"/>
              <a:buNone/>
              <a:defRPr sz="187"/>
            </a:lvl6pPr>
            <a:lvl7pPr lvl="6" algn="ctr">
              <a:spcBef>
                <a:spcPts val="375"/>
              </a:spcBef>
              <a:spcAft>
                <a:spcPts val="0"/>
              </a:spcAft>
              <a:buSzPts val="187"/>
              <a:buNone/>
              <a:defRPr sz="187"/>
            </a:lvl7pPr>
            <a:lvl8pPr lvl="7" algn="ctr">
              <a:spcBef>
                <a:spcPts val="375"/>
              </a:spcBef>
              <a:spcAft>
                <a:spcPts val="0"/>
              </a:spcAft>
              <a:buSzPts val="187"/>
              <a:buNone/>
              <a:defRPr sz="187"/>
            </a:lvl8pPr>
            <a:lvl9pPr lvl="8" algn="ctr">
              <a:spcBef>
                <a:spcPts val="375"/>
              </a:spcBef>
              <a:spcAft>
                <a:spcPts val="0"/>
              </a:spcAft>
              <a:buSzPts val="187"/>
              <a:buNone/>
              <a:defRPr sz="187"/>
            </a:lvl9pPr>
          </a:lstStyle>
          <a:p>
            <a:endParaRPr/>
          </a:p>
        </p:txBody>
      </p:sp>
      <p:sp>
        <p:nvSpPr>
          <p:cNvPr id="935" name="Google Shape;935;p68"/>
          <p:cNvSpPr txBox="1">
            <a:spLocks noGrp="1"/>
          </p:cNvSpPr>
          <p:nvPr>
            <p:ph type="title" idx="3" hasCustomPrompt="1"/>
          </p:nvPr>
        </p:nvSpPr>
        <p:spPr>
          <a:xfrm>
            <a:off x="4955620" y="1678775"/>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936" name="Google Shape;936;p68"/>
          <p:cNvSpPr txBox="1">
            <a:spLocks noGrp="1"/>
          </p:cNvSpPr>
          <p:nvPr>
            <p:ph type="title" idx="4" hasCustomPrompt="1"/>
          </p:nvPr>
        </p:nvSpPr>
        <p:spPr>
          <a:xfrm>
            <a:off x="6677806"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937" name="Google Shape;937;p68"/>
          <p:cNvSpPr txBox="1">
            <a:spLocks noGrp="1"/>
          </p:cNvSpPr>
          <p:nvPr>
            <p:ph type="title" idx="5" hasCustomPrompt="1"/>
          </p:nvPr>
        </p:nvSpPr>
        <p:spPr>
          <a:xfrm>
            <a:off x="4955620"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938" name="Google Shape;938;p68"/>
          <p:cNvSpPr txBox="1">
            <a:spLocks noGrp="1"/>
          </p:cNvSpPr>
          <p:nvPr>
            <p:ph type="title" idx="6" hasCustomPrompt="1"/>
          </p:nvPr>
        </p:nvSpPr>
        <p:spPr>
          <a:xfrm>
            <a:off x="6677806" y="2809850"/>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939" name="Google Shape;939;p68"/>
          <p:cNvSpPr txBox="1">
            <a:spLocks noGrp="1"/>
          </p:cNvSpPr>
          <p:nvPr>
            <p:ph type="subTitle" idx="7"/>
          </p:nvPr>
        </p:nvSpPr>
        <p:spPr>
          <a:xfrm>
            <a:off x="496843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940" name="Google Shape;940;p68"/>
          <p:cNvSpPr txBox="1">
            <a:spLocks noGrp="1"/>
          </p:cNvSpPr>
          <p:nvPr>
            <p:ph type="subTitle" idx="8"/>
          </p:nvPr>
        </p:nvSpPr>
        <p:spPr>
          <a:xfrm>
            <a:off x="6662311"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941" name="Google Shape;941;p68"/>
          <p:cNvSpPr txBox="1">
            <a:spLocks noGrp="1"/>
          </p:cNvSpPr>
          <p:nvPr>
            <p:ph type="subTitle" idx="9"/>
          </p:nvPr>
        </p:nvSpPr>
        <p:spPr>
          <a:xfrm>
            <a:off x="4965029"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942" name="Google Shape;942;p68"/>
          <p:cNvSpPr txBox="1">
            <a:spLocks noGrp="1"/>
          </p:cNvSpPr>
          <p:nvPr>
            <p:ph type="subTitle" idx="13"/>
          </p:nvPr>
        </p:nvSpPr>
        <p:spPr>
          <a:xfrm>
            <a:off x="6658908"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943" name="Google Shape;943;p68"/>
          <p:cNvSpPr txBox="1">
            <a:spLocks noGrp="1"/>
          </p:cNvSpPr>
          <p:nvPr>
            <p:ph type="title" idx="14" hasCustomPrompt="1"/>
          </p:nvPr>
        </p:nvSpPr>
        <p:spPr>
          <a:xfrm>
            <a:off x="1025757" y="1678775"/>
            <a:ext cx="12144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944" name="Google Shape;944;p68"/>
          <p:cNvSpPr txBox="1">
            <a:spLocks noGrp="1"/>
          </p:cNvSpPr>
          <p:nvPr>
            <p:ph type="title" idx="15" hasCustomPrompt="1"/>
          </p:nvPr>
        </p:nvSpPr>
        <p:spPr>
          <a:xfrm>
            <a:off x="2747900" y="1678775"/>
            <a:ext cx="12786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945" name="Google Shape;945;p68"/>
          <p:cNvSpPr txBox="1">
            <a:spLocks noGrp="1"/>
          </p:cNvSpPr>
          <p:nvPr>
            <p:ph type="title" idx="16" hasCustomPrompt="1"/>
          </p:nvPr>
        </p:nvSpPr>
        <p:spPr>
          <a:xfrm>
            <a:off x="1025758"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946" name="Google Shape;946;p68"/>
          <p:cNvSpPr txBox="1">
            <a:spLocks noGrp="1"/>
          </p:cNvSpPr>
          <p:nvPr>
            <p:ph type="title" idx="17" hasCustomPrompt="1"/>
          </p:nvPr>
        </p:nvSpPr>
        <p:spPr>
          <a:xfrm>
            <a:off x="2747900" y="2809850"/>
            <a:ext cx="1330800" cy="365700"/>
          </a:xfrm>
          <a:prstGeom prst="rect">
            <a:avLst/>
          </a:prstGeom>
        </p:spPr>
        <p:txBody>
          <a:bodyPr spcFirstLastPara="1" wrap="square" lIns="34275" tIns="34275" rIns="34275" bIns="34275" anchor="t" anchorCtr="0">
            <a:noAutofit/>
          </a:bodyPr>
          <a:lstStyle>
            <a:lvl1pPr marL="102861" marR="0" lvl="0" indent="-102861" algn="l">
              <a:lnSpc>
                <a:spcPct val="103000"/>
              </a:lnSpc>
              <a:spcBef>
                <a:spcPts val="0"/>
              </a:spcBef>
              <a:spcAft>
                <a:spcPts val="0"/>
              </a:spcAft>
              <a:buNone/>
              <a:defRPr sz="2775" b="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947" name="Google Shape;947;p68"/>
          <p:cNvSpPr txBox="1">
            <a:spLocks noGrp="1"/>
          </p:cNvSpPr>
          <p:nvPr>
            <p:ph type="subTitle" idx="18"/>
          </p:nvPr>
        </p:nvSpPr>
        <p:spPr>
          <a:xfrm>
            <a:off x="1038540"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948" name="Google Shape;948;p68"/>
          <p:cNvSpPr txBox="1">
            <a:spLocks noGrp="1"/>
          </p:cNvSpPr>
          <p:nvPr>
            <p:ph type="subTitle" idx="19"/>
          </p:nvPr>
        </p:nvSpPr>
        <p:spPr>
          <a:xfrm>
            <a:off x="2732419" y="2152566"/>
            <a:ext cx="1587300" cy="4347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949" name="Google Shape;949;p68"/>
          <p:cNvSpPr txBox="1">
            <a:spLocks noGrp="1"/>
          </p:cNvSpPr>
          <p:nvPr>
            <p:ph type="subTitle" idx="20"/>
          </p:nvPr>
        </p:nvSpPr>
        <p:spPr>
          <a:xfrm>
            <a:off x="103513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950" name="Google Shape;950;p68"/>
          <p:cNvSpPr txBox="1">
            <a:spLocks noGrp="1"/>
          </p:cNvSpPr>
          <p:nvPr>
            <p:ph type="subTitle" idx="21"/>
          </p:nvPr>
        </p:nvSpPr>
        <p:spPr>
          <a:xfrm>
            <a:off x="2729017" y="3267394"/>
            <a:ext cx="1587300" cy="541200"/>
          </a:xfrm>
          <a:prstGeom prst="rect">
            <a:avLst/>
          </a:prstGeom>
        </p:spPr>
        <p:txBody>
          <a:bodyPr spcFirstLastPara="1" wrap="square" lIns="34275" tIns="34275" rIns="34275" bIns="34275" anchor="t" anchorCtr="0">
            <a:noAutofit/>
          </a:bodyPr>
          <a:lstStyle>
            <a:lvl1pPr lvl="0">
              <a:spcBef>
                <a:spcPts val="0"/>
              </a:spcBef>
              <a:spcAft>
                <a:spcPts val="0"/>
              </a:spcAft>
              <a:buSzPts val="637"/>
              <a:buFont typeface="Poppins Medium"/>
              <a:buNone/>
              <a:defRPr sz="637"/>
            </a:lvl1pPr>
            <a:lvl2pPr lvl="1">
              <a:spcBef>
                <a:spcPts val="1350"/>
              </a:spcBef>
              <a:spcAft>
                <a:spcPts val="0"/>
              </a:spcAft>
              <a:buSzPts val="810"/>
              <a:buFont typeface="Poppins Medium"/>
              <a:buNone/>
              <a:defRPr sz="900"/>
            </a:lvl2pPr>
            <a:lvl3pPr lvl="2">
              <a:spcBef>
                <a:spcPts val="1350"/>
              </a:spcBef>
              <a:spcAft>
                <a:spcPts val="0"/>
              </a:spcAft>
              <a:buSzPts val="675"/>
              <a:buFont typeface="Poppins Medium"/>
              <a:buNone/>
              <a:defRPr sz="750"/>
            </a:lvl3pPr>
            <a:lvl4pPr lvl="3">
              <a:spcBef>
                <a:spcPts val="1350"/>
              </a:spcBef>
              <a:spcAft>
                <a:spcPts val="0"/>
              </a:spcAft>
              <a:buSzPts val="540"/>
              <a:buFont typeface="Poppins Medium"/>
              <a:buNone/>
              <a:defRPr sz="600"/>
            </a:lvl4pPr>
            <a:lvl5pPr lvl="4">
              <a:spcBef>
                <a:spcPts val="1350"/>
              </a:spcBef>
              <a:spcAft>
                <a:spcPts val="0"/>
              </a:spcAft>
              <a:buSzPts val="405"/>
              <a:buFont typeface="Poppins Medium"/>
              <a:buNone/>
              <a:defRPr sz="450"/>
            </a:lvl5pPr>
            <a:lvl6pPr lvl="5">
              <a:spcBef>
                <a:spcPts val="375"/>
              </a:spcBef>
              <a:spcAft>
                <a:spcPts val="0"/>
              </a:spcAft>
              <a:buSzPts val="187"/>
              <a:buFont typeface="Poppins Medium"/>
              <a:buNone/>
              <a:defRPr sz="187"/>
            </a:lvl6pPr>
            <a:lvl7pPr lvl="6">
              <a:spcBef>
                <a:spcPts val="375"/>
              </a:spcBef>
              <a:spcAft>
                <a:spcPts val="0"/>
              </a:spcAft>
              <a:buSzPts val="187"/>
              <a:buFont typeface="Poppins Medium"/>
              <a:buNone/>
              <a:defRPr sz="187"/>
            </a:lvl7pPr>
            <a:lvl8pPr lvl="7">
              <a:spcBef>
                <a:spcPts val="375"/>
              </a:spcBef>
              <a:spcAft>
                <a:spcPts val="0"/>
              </a:spcAft>
              <a:buSzPts val="187"/>
              <a:buFont typeface="Poppins Medium"/>
              <a:buNone/>
              <a:defRPr sz="187"/>
            </a:lvl8pPr>
            <a:lvl9pPr lvl="8">
              <a:spcBef>
                <a:spcPts val="375"/>
              </a:spcBef>
              <a:spcAft>
                <a:spcPts val="0"/>
              </a:spcAft>
              <a:buSzPts val="187"/>
              <a:buFont typeface="Poppins Medium"/>
              <a:buNone/>
              <a:defRPr sz="187"/>
            </a:lvl9pPr>
          </a:lstStyle>
          <a:p>
            <a:endParaRPr/>
          </a:p>
        </p:txBody>
      </p:sp>
      <p:sp>
        <p:nvSpPr>
          <p:cNvPr id="951" name="Google Shape;951;p68"/>
          <p:cNvSpPr txBox="1">
            <a:spLocks noGrp="1"/>
          </p:cNvSpPr>
          <p:nvPr>
            <p:ph type="subTitle" idx="22"/>
          </p:nvPr>
        </p:nvSpPr>
        <p:spPr>
          <a:xfrm>
            <a:off x="1020683"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
        <p:nvSpPr>
          <p:cNvPr id="952" name="Google Shape;952;p68"/>
          <p:cNvSpPr txBox="1">
            <a:spLocks noGrp="1"/>
          </p:cNvSpPr>
          <p:nvPr>
            <p:ph type="subTitle" idx="23"/>
          </p:nvPr>
        </p:nvSpPr>
        <p:spPr>
          <a:xfrm>
            <a:off x="4958678" y="1166550"/>
            <a:ext cx="3080400" cy="286800"/>
          </a:xfrm>
          <a:prstGeom prst="rect">
            <a:avLst/>
          </a:prstGeom>
        </p:spPr>
        <p:txBody>
          <a:bodyPr spcFirstLastPara="1" wrap="square" lIns="34275" tIns="34275" rIns="34275" bIns="34275" anchor="t" anchorCtr="0">
            <a:noAutofit/>
          </a:bodyPr>
          <a:lstStyle>
            <a:lvl1pPr lvl="0">
              <a:spcBef>
                <a:spcPts val="0"/>
              </a:spcBef>
              <a:spcAft>
                <a:spcPts val="0"/>
              </a:spcAft>
              <a:buSzPts val="1012"/>
              <a:buFont typeface="Poppins Medium"/>
              <a:buNone/>
              <a:defRPr sz="1012"/>
            </a:lvl1pPr>
            <a:lvl2pPr lvl="1">
              <a:spcBef>
                <a:spcPts val="1350"/>
              </a:spcBef>
              <a:spcAft>
                <a:spcPts val="0"/>
              </a:spcAft>
              <a:buSzPts val="1012"/>
              <a:buFont typeface="Poppins Medium"/>
              <a:buNone/>
              <a:defRPr sz="1012"/>
            </a:lvl2pPr>
            <a:lvl3pPr lvl="2">
              <a:spcBef>
                <a:spcPts val="1350"/>
              </a:spcBef>
              <a:spcAft>
                <a:spcPts val="0"/>
              </a:spcAft>
              <a:buSzPts val="1012"/>
              <a:buFont typeface="Poppins Medium"/>
              <a:buNone/>
              <a:defRPr sz="1012"/>
            </a:lvl3pPr>
            <a:lvl4pPr lvl="3">
              <a:spcBef>
                <a:spcPts val="1350"/>
              </a:spcBef>
              <a:spcAft>
                <a:spcPts val="0"/>
              </a:spcAft>
              <a:buSzPts val="1012"/>
              <a:buFont typeface="Poppins Medium"/>
              <a:buNone/>
              <a:defRPr sz="1012"/>
            </a:lvl4pPr>
            <a:lvl5pPr lvl="4">
              <a:spcBef>
                <a:spcPts val="1350"/>
              </a:spcBef>
              <a:spcAft>
                <a:spcPts val="0"/>
              </a:spcAft>
              <a:buSzPts val="1012"/>
              <a:buFont typeface="Poppins Medium"/>
              <a:buNone/>
              <a:defRPr sz="1012"/>
            </a:lvl5pPr>
            <a:lvl6pPr lvl="5">
              <a:spcBef>
                <a:spcPts val="375"/>
              </a:spcBef>
              <a:spcAft>
                <a:spcPts val="0"/>
              </a:spcAft>
              <a:buSzPts val="1012"/>
              <a:buFont typeface="Poppins Medium"/>
              <a:buNone/>
              <a:defRPr sz="1012"/>
            </a:lvl6pPr>
            <a:lvl7pPr lvl="6">
              <a:spcBef>
                <a:spcPts val="375"/>
              </a:spcBef>
              <a:spcAft>
                <a:spcPts val="0"/>
              </a:spcAft>
              <a:buSzPts val="1012"/>
              <a:buFont typeface="Poppins Medium"/>
              <a:buNone/>
              <a:defRPr sz="1012"/>
            </a:lvl7pPr>
            <a:lvl8pPr lvl="7">
              <a:spcBef>
                <a:spcPts val="375"/>
              </a:spcBef>
              <a:spcAft>
                <a:spcPts val="0"/>
              </a:spcAft>
              <a:buSzPts val="1012"/>
              <a:buFont typeface="Poppins Medium"/>
              <a:buNone/>
              <a:defRPr sz="1012"/>
            </a:lvl8pPr>
            <a:lvl9pPr lvl="8">
              <a:spcBef>
                <a:spcPts val="375"/>
              </a:spcBef>
              <a:spcAft>
                <a:spcPts val="0"/>
              </a:spcAft>
              <a:buSzPts val="1012"/>
              <a:buFont typeface="Poppins Medium"/>
              <a:buNone/>
              <a:defRPr sz="1012"/>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953"/>
        <p:cNvGrpSpPr/>
        <p:nvPr/>
      </p:nvGrpSpPr>
      <p:grpSpPr>
        <a:xfrm>
          <a:off x="0" y="0"/>
          <a:ext cx="0" cy="0"/>
          <a:chOff x="0" y="0"/>
          <a:chExt cx="0" cy="0"/>
        </a:xfrm>
      </p:grpSpPr>
      <p:sp>
        <p:nvSpPr>
          <p:cNvPr id="954" name="Google Shape;954;p69"/>
          <p:cNvSpPr/>
          <p:nvPr/>
        </p:nvSpPr>
        <p:spPr>
          <a:xfrm>
            <a:off x="4670344"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955" name="Google Shape;955;p69"/>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956" name="Google Shape;956;p69"/>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957" name="Google Shape;957;p69"/>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958" name="Google Shape;958;p69"/>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959" name="Google Shape;959;p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960" name="Google Shape;960;p69"/>
          <p:cNvSpPr txBox="1">
            <a:spLocks noGrp="1"/>
          </p:cNvSpPr>
          <p:nvPr>
            <p:ph type="body" idx="1"/>
          </p:nvPr>
        </p:nvSpPr>
        <p:spPr>
          <a:xfrm>
            <a:off x="4782282"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961" name="Google Shape;961;p69"/>
          <p:cNvSpPr txBox="1">
            <a:spLocks noGrp="1"/>
          </p:cNvSpPr>
          <p:nvPr>
            <p:ph type="subTitle" idx="2"/>
          </p:nvPr>
        </p:nvSpPr>
        <p:spPr>
          <a:xfrm>
            <a:off x="453925" y="966947"/>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962" name="Google Shape;962;p69"/>
          <p:cNvSpPr txBox="1">
            <a:spLocks noGrp="1"/>
          </p:cNvSpPr>
          <p:nvPr>
            <p:ph type="subTitle" idx="3"/>
          </p:nvPr>
        </p:nvSpPr>
        <p:spPr>
          <a:xfrm>
            <a:off x="4768400" y="966950"/>
            <a:ext cx="39396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963" name="Google Shape;963;p69"/>
          <p:cNvSpPr txBox="1">
            <a:spLocks noGrp="1"/>
          </p:cNvSpPr>
          <p:nvPr>
            <p:ph type="subTitle" idx="4"/>
          </p:nvPr>
        </p:nvSpPr>
        <p:spPr>
          <a:xfrm>
            <a:off x="453925" y="2911753"/>
            <a:ext cx="40005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964" name="Google Shape;964;p69"/>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
        <p:nvSpPr>
          <p:cNvPr id="965" name="Google Shape;965;p69"/>
          <p:cNvSpPr txBox="1">
            <a:spLocks noGrp="1"/>
          </p:cNvSpPr>
          <p:nvPr>
            <p:ph type="body" idx="6"/>
          </p:nvPr>
        </p:nvSpPr>
        <p:spPr>
          <a:xfrm>
            <a:off x="485075" y="326425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966" name="Google Shape;966;p69"/>
          <p:cNvSpPr txBox="1">
            <a:spLocks noGrp="1"/>
          </p:cNvSpPr>
          <p:nvPr>
            <p:ph type="body" idx="7"/>
          </p:nvPr>
        </p:nvSpPr>
        <p:spPr>
          <a:xfrm>
            <a:off x="4782282"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
        <p:nvSpPr>
          <p:cNvPr id="967" name="Google Shape;967;p69"/>
          <p:cNvSpPr txBox="1">
            <a:spLocks noGrp="1"/>
          </p:cNvSpPr>
          <p:nvPr>
            <p:ph type="body" idx="8"/>
          </p:nvPr>
        </p:nvSpPr>
        <p:spPr>
          <a:xfrm>
            <a:off x="485075" y="1299600"/>
            <a:ext cx="3956100" cy="13437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SzPts val="945"/>
              <a:buChar char="●"/>
              <a:defRPr sz="1050"/>
            </a:lvl1pPr>
            <a:lvl2pPr marL="914400" lvl="1" indent="-280031" algn="l">
              <a:lnSpc>
                <a:spcPct val="95000"/>
              </a:lnSpc>
              <a:spcBef>
                <a:spcPts val="1350"/>
              </a:spcBef>
              <a:spcAft>
                <a:spcPts val="0"/>
              </a:spcAft>
              <a:buSzPts val="810"/>
              <a:buChar char="●"/>
              <a:defRPr sz="900"/>
            </a:lvl2pPr>
            <a:lvl3pPr marL="1371600" lvl="2" indent="-271459" algn="l">
              <a:lnSpc>
                <a:spcPct val="95000"/>
              </a:lnSpc>
              <a:spcBef>
                <a:spcPts val="1350"/>
              </a:spcBef>
              <a:spcAft>
                <a:spcPts val="0"/>
              </a:spcAft>
              <a:buSzPts val="675"/>
              <a:buChar char="●"/>
              <a:defRPr sz="750"/>
            </a:lvl3pPr>
            <a:lvl4pPr marL="1828800" lvl="3" indent="-230981" algn="l">
              <a:lnSpc>
                <a:spcPct val="95000"/>
              </a:lnSpc>
              <a:spcBef>
                <a:spcPts val="1350"/>
              </a:spcBef>
              <a:spcAft>
                <a:spcPts val="0"/>
              </a:spcAft>
              <a:buChar char="●"/>
              <a:defRPr sz="100"/>
            </a:lvl4pPr>
            <a:lvl5pPr marL="2286000" lvl="4" indent="-230981" algn="l">
              <a:lnSpc>
                <a:spcPct val="95000"/>
              </a:lnSpc>
              <a:spcBef>
                <a:spcPts val="1350"/>
              </a:spcBef>
              <a:spcAft>
                <a:spcPts val="0"/>
              </a:spcAft>
              <a:buChar char="●"/>
              <a:defRPr sz="100"/>
            </a:lvl5pPr>
            <a:lvl6pPr marL="2743200" lvl="5" indent="-230981" algn="l">
              <a:lnSpc>
                <a:spcPct val="90000"/>
              </a:lnSpc>
              <a:spcBef>
                <a:spcPts val="375"/>
              </a:spcBef>
              <a:spcAft>
                <a:spcPts val="0"/>
              </a:spcAft>
              <a:buChar char="•"/>
              <a:defRPr sz="100"/>
            </a:lvl6pPr>
            <a:lvl7pPr marL="3200400" lvl="6" indent="-230981" algn="l">
              <a:lnSpc>
                <a:spcPct val="90000"/>
              </a:lnSpc>
              <a:spcBef>
                <a:spcPts val="375"/>
              </a:spcBef>
              <a:spcAft>
                <a:spcPts val="0"/>
              </a:spcAft>
              <a:buChar char="•"/>
              <a:defRPr sz="100"/>
            </a:lvl7pPr>
            <a:lvl8pPr marL="3657600" lvl="7" indent="-230981" algn="l">
              <a:lnSpc>
                <a:spcPct val="90000"/>
              </a:lnSpc>
              <a:spcBef>
                <a:spcPts val="375"/>
              </a:spcBef>
              <a:spcAft>
                <a:spcPts val="0"/>
              </a:spcAft>
              <a:buChar char="•"/>
              <a:defRPr sz="100"/>
            </a:lvl8pPr>
            <a:lvl9pPr marL="4114800" lvl="8" indent="-230981" algn="l">
              <a:lnSpc>
                <a:spcPct val="90000"/>
              </a:lnSpc>
              <a:spcBef>
                <a:spcPts val="375"/>
              </a:spcBef>
              <a:spcAft>
                <a:spcPts val="0"/>
              </a:spcAft>
              <a:buChar char="•"/>
              <a:defRPr sz="100"/>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968"/>
        <p:cNvGrpSpPr/>
        <p:nvPr/>
      </p:nvGrpSpPr>
      <p:grpSpPr>
        <a:xfrm>
          <a:off x="0" y="0"/>
          <a:ext cx="0" cy="0"/>
          <a:chOff x="0" y="0"/>
          <a:chExt cx="0" cy="0"/>
        </a:xfrm>
      </p:grpSpPr>
      <p:sp>
        <p:nvSpPr>
          <p:cNvPr id="969" name="Google Shape;969;p70"/>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pic>
        <p:nvPicPr>
          <p:cNvPr id="970" name="Google Shape;970;p70" descr="A black and blue background&#10;&#10;AI-generated content may be incorrect."/>
          <p:cNvPicPr preferRelativeResize="0"/>
          <p:nvPr/>
        </p:nvPicPr>
        <p:blipFill rotWithShape="1">
          <a:blip r:embed="rId3">
            <a:alphaModFix/>
          </a:blip>
          <a:srcRect/>
          <a:stretch/>
        </p:blipFill>
        <p:spPr>
          <a:xfrm>
            <a:off x="4660257" y="2804991"/>
            <a:ext cx="4245431" cy="1866755"/>
          </a:xfrm>
          <a:prstGeom prst="rect">
            <a:avLst/>
          </a:prstGeom>
          <a:noFill/>
          <a:ln>
            <a:noFill/>
          </a:ln>
        </p:spPr>
      </p:pic>
      <p:sp>
        <p:nvSpPr>
          <p:cNvPr id="971" name="Google Shape;971;p70"/>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972" name="Google Shape;972;p70"/>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973" name="Google Shape;973;p70"/>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974" name="Google Shape;974;p70"/>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975" name="Google Shape;975;p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976" name="Google Shape;976;p70"/>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8602" algn="l">
              <a:lnSpc>
                <a:spcPct val="95000"/>
              </a:lnSpc>
              <a:spcBef>
                <a:spcPts val="1350"/>
              </a:spcBef>
              <a:spcAft>
                <a:spcPts val="0"/>
              </a:spcAft>
              <a:buClr>
                <a:srgbClr val="FFC000"/>
              </a:buClr>
              <a:buSzPts val="945"/>
              <a:buChar char="●"/>
              <a:defRPr sz="1050">
                <a:solidFill>
                  <a:schemeClr val="lt1"/>
                </a:solidFill>
              </a:defRPr>
            </a:lvl1pPr>
            <a:lvl2pPr marL="914400" lvl="1" indent="-280031" algn="l">
              <a:lnSpc>
                <a:spcPct val="95000"/>
              </a:lnSpc>
              <a:spcBef>
                <a:spcPts val="1350"/>
              </a:spcBef>
              <a:spcAft>
                <a:spcPts val="0"/>
              </a:spcAft>
              <a:buClr>
                <a:srgbClr val="FFC000"/>
              </a:buClr>
              <a:buSzPts val="810"/>
              <a:buChar char="●"/>
              <a:defRPr sz="900">
                <a:solidFill>
                  <a:schemeClr val="lt1"/>
                </a:solidFill>
              </a:defRPr>
            </a:lvl2pPr>
            <a:lvl3pPr marL="1371600" lvl="2" indent="-271459" algn="l">
              <a:lnSpc>
                <a:spcPct val="95000"/>
              </a:lnSpc>
              <a:spcBef>
                <a:spcPts val="1350"/>
              </a:spcBef>
              <a:spcAft>
                <a:spcPts val="0"/>
              </a:spcAft>
              <a:buClr>
                <a:srgbClr val="FFC000"/>
              </a:buClr>
              <a:buSzPts val="675"/>
              <a:buChar char="●"/>
              <a:defRPr sz="750">
                <a:solidFill>
                  <a:schemeClr val="lt1"/>
                </a:solidFill>
              </a:defRPr>
            </a:lvl3pPr>
            <a:lvl4pPr marL="1828800" lvl="3" indent="-230981" algn="l">
              <a:lnSpc>
                <a:spcPct val="95000"/>
              </a:lnSpc>
              <a:spcBef>
                <a:spcPts val="1350"/>
              </a:spcBef>
              <a:spcAft>
                <a:spcPts val="0"/>
              </a:spcAft>
              <a:buClr>
                <a:schemeClr val="dk1"/>
              </a:buClr>
              <a:buChar char="●"/>
              <a:defRPr sz="100"/>
            </a:lvl4pPr>
            <a:lvl5pPr marL="2286000" lvl="4" indent="-230981" algn="l">
              <a:lnSpc>
                <a:spcPct val="95000"/>
              </a:lnSpc>
              <a:spcBef>
                <a:spcPts val="1350"/>
              </a:spcBef>
              <a:spcAft>
                <a:spcPts val="0"/>
              </a:spcAft>
              <a:buClr>
                <a:schemeClr val="dk1"/>
              </a:buClr>
              <a:buChar char="●"/>
              <a:defRPr sz="100"/>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pic>
        <p:nvPicPr>
          <p:cNvPr id="977" name="Google Shape;977;p70"/>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978" name="Google Shape;978;p70"/>
          <p:cNvSpPr txBox="1">
            <a:spLocks noGrp="1"/>
          </p:cNvSpPr>
          <p:nvPr>
            <p:ph type="subTitle" idx="2"/>
          </p:nvPr>
        </p:nvSpPr>
        <p:spPr>
          <a:xfrm>
            <a:off x="453925" y="966947"/>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979" name="Google Shape;979;p70"/>
          <p:cNvSpPr txBox="1">
            <a:spLocks noGrp="1"/>
          </p:cNvSpPr>
          <p:nvPr>
            <p:ph type="subTitle" idx="3"/>
          </p:nvPr>
        </p:nvSpPr>
        <p:spPr>
          <a:xfrm>
            <a:off x="4768404" y="966947"/>
            <a:ext cx="1684500" cy="4017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980" name="Google Shape;980;p70"/>
          <p:cNvSpPr txBox="1">
            <a:spLocks noGrp="1"/>
          </p:cNvSpPr>
          <p:nvPr>
            <p:ph type="subTitle" idx="4"/>
          </p:nvPr>
        </p:nvSpPr>
        <p:spPr>
          <a:xfrm>
            <a:off x="453925" y="2911753"/>
            <a:ext cx="39927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SzPts val="1200"/>
              <a:buFont typeface="Poppins"/>
              <a:buNone/>
              <a:defRPr sz="1200" b="1">
                <a:latin typeface="Poppins"/>
                <a:ea typeface="Poppins"/>
                <a:cs typeface="Poppins"/>
                <a:sym typeface="Poppins"/>
              </a:defRPr>
            </a:lvl1pPr>
            <a:lvl2pPr lvl="1">
              <a:lnSpc>
                <a:spcPct val="95000"/>
              </a:lnSpc>
              <a:spcBef>
                <a:spcPts val="1350"/>
              </a:spcBef>
              <a:spcAft>
                <a:spcPts val="0"/>
              </a:spcAft>
              <a:buSzPts val="1200"/>
              <a:buFont typeface="Poppins"/>
              <a:buNone/>
              <a:defRPr sz="1200"/>
            </a:lvl2pPr>
            <a:lvl3pPr lvl="2">
              <a:lnSpc>
                <a:spcPct val="95000"/>
              </a:lnSpc>
              <a:spcBef>
                <a:spcPts val="1350"/>
              </a:spcBef>
              <a:spcAft>
                <a:spcPts val="0"/>
              </a:spcAft>
              <a:buSzPts val="1200"/>
              <a:buFont typeface="Poppins"/>
              <a:buNone/>
              <a:defRPr sz="1200"/>
            </a:lvl3pPr>
            <a:lvl4pPr lvl="3">
              <a:lnSpc>
                <a:spcPct val="95000"/>
              </a:lnSpc>
              <a:spcBef>
                <a:spcPts val="1350"/>
              </a:spcBef>
              <a:spcAft>
                <a:spcPts val="0"/>
              </a:spcAft>
              <a:buSzPts val="1200"/>
              <a:buFont typeface="Poppins"/>
              <a:buNone/>
              <a:defRPr sz="1200"/>
            </a:lvl4pPr>
            <a:lvl5pPr lvl="4">
              <a:lnSpc>
                <a:spcPct val="95000"/>
              </a:lnSpc>
              <a:spcBef>
                <a:spcPts val="1350"/>
              </a:spcBef>
              <a:spcAft>
                <a:spcPts val="0"/>
              </a:spcAft>
              <a:buSzPts val="1200"/>
              <a:buFont typeface="Poppins"/>
              <a:buNone/>
              <a:defRPr sz="1200"/>
            </a:lvl5pPr>
            <a:lvl6pPr lvl="5">
              <a:lnSpc>
                <a:spcPct val="95000"/>
              </a:lnSpc>
              <a:spcBef>
                <a:spcPts val="1350"/>
              </a:spcBef>
              <a:spcAft>
                <a:spcPts val="0"/>
              </a:spcAft>
              <a:buSzPts val="1200"/>
              <a:buFont typeface="Poppins"/>
              <a:buNone/>
              <a:defRPr sz="1200"/>
            </a:lvl6pPr>
            <a:lvl7pPr lvl="6">
              <a:lnSpc>
                <a:spcPct val="95000"/>
              </a:lnSpc>
              <a:spcBef>
                <a:spcPts val="1350"/>
              </a:spcBef>
              <a:spcAft>
                <a:spcPts val="0"/>
              </a:spcAft>
              <a:buSzPts val="1200"/>
              <a:buFont typeface="Poppins"/>
              <a:buNone/>
              <a:defRPr sz="1200"/>
            </a:lvl7pPr>
            <a:lvl8pPr lvl="7">
              <a:lnSpc>
                <a:spcPct val="95000"/>
              </a:lnSpc>
              <a:spcBef>
                <a:spcPts val="1350"/>
              </a:spcBef>
              <a:spcAft>
                <a:spcPts val="0"/>
              </a:spcAft>
              <a:buSzPts val="1200"/>
              <a:buFont typeface="Poppins"/>
              <a:buNone/>
              <a:defRPr sz="1200"/>
            </a:lvl8pPr>
            <a:lvl9pPr lvl="8">
              <a:lnSpc>
                <a:spcPct val="95000"/>
              </a:lnSpc>
              <a:spcBef>
                <a:spcPts val="1350"/>
              </a:spcBef>
              <a:spcAft>
                <a:spcPts val="0"/>
              </a:spcAft>
              <a:buSzPts val="1200"/>
              <a:buFont typeface="Poppins"/>
              <a:buNone/>
              <a:defRPr sz="1200"/>
            </a:lvl9pPr>
          </a:lstStyle>
          <a:p>
            <a:endParaRPr/>
          </a:p>
        </p:txBody>
      </p:sp>
      <p:sp>
        <p:nvSpPr>
          <p:cNvPr id="981" name="Google Shape;981;p70"/>
          <p:cNvSpPr txBox="1">
            <a:spLocks noGrp="1"/>
          </p:cNvSpPr>
          <p:nvPr>
            <p:ph type="subTitle" idx="5"/>
          </p:nvPr>
        </p:nvSpPr>
        <p:spPr>
          <a:xfrm>
            <a:off x="4774356" y="2911753"/>
            <a:ext cx="3956100" cy="274200"/>
          </a:xfrm>
          <a:prstGeom prst="rect">
            <a:avLst/>
          </a:prstGeom>
        </p:spPr>
        <p:txBody>
          <a:bodyPr spcFirstLastPara="1" wrap="square" lIns="34275" tIns="34275" rIns="34275" bIns="34275" anchor="t" anchorCtr="0">
            <a:noAutofit/>
          </a:bodyPr>
          <a:lstStyle>
            <a:lvl1pPr lvl="0">
              <a:lnSpc>
                <a:spcPct val="95000"/>
              </a:lnSpc>
              <a:spcBef>
                <a:spcPts val="135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50"/>
              </a:spcBef>
              <a:spcAft>
                <a:spcPts val="0"/>
              </a:spcAft>
              <a:buClr>
                <a:schemeClr val="lt1"/>
              </a:buClr>
              <a:buSzPts val="1200"/>
              <a:buFont typeface="Poppins"/>
              <a:buNone/>
              <a:defRPr sz="1200">
                <a:solidFill>
                  <a:schemeClr val="lt1"/>
                </a:solidFill>
              </a:defRPr>
            </a:lvl2pPr>
            <a:lvl3pPr lvl="2">
              <a:lnSpc>
                <a:spcPct val="95000"/>
              </a:lnSpc>
              <a:spcBef>
                <a:spcPts val="1350"/>
              </a:spcBef>
              <a:spcAft>
                <a:spcPts val="0"/>
              </a:spcAft>
              <a:buClr>
                <a:schemeClr val="lt1"/>
              </a:buClr>
              <a:buSzPts val="1200"/>
              <a:buFont typeface="Poppins"/>
              <a:buNone/>
              <a:defRPr sz="1200">
                <a:solidFill>
                  <a:schemeClr val="lt1"/>
                </a:solidFill>
              </a:defRPr>
            </a:lvl3pPr>
            <a:lvl4pPr lvl="3">
              <a:lnSpc>
                <a:spcPct val="95000"/>
              </a:lnSpc>
              <a:spcBef>
                <a:spcPts val="1350"/>
              </a:spcBef>
              <a:spcAft>
                <a:spcPts val="0"/>
              </a:spcAft>
              <a:buClr>
                <a:schemeClr val="lt1"/>
              </a:buClr>
              <a:buSzPts val="1200"/>
              <a:buFont typeface="Poppins"/>
              <a:buNone/>
              <a:defRPr sz="1200">
                <a:solidFill>
                  <a:schemeClr val="lt1"/>
                </a:solidFill>
              </a:defRPr>
            </a:lvl4pPr>
            <a:lvl5pPr lvl="4">
              <a:lnSpc>
                <a:spcPct val="95000"/>
              </a:lnSpc>
              <a:spcBef>
                <a:spcPts val="1350"/>
              </a:spcBef>
              <a:spcAft>
                <a:spcPts val="0"/>
              </a:spcAft>
              <a:buClr>
                <a:schemeClr val="lt1"/>
              </a:buClr>
              <a:buSzPts val="1200"/>
              <a:buFont typeface="Poppins"/>
              <a:buNone/>
              <a:defRPr sz="1200">
                <a:solidFill>
                  <a:schemeClr val="lt1"/>
                </a:solidFill>
              </a:defRPr>
            </a:lvl5pPr>
            <a:lvl6pPr lvl="5">
              <a:lnSpc>
                <a:spcPct val="95000"/>
              </a:lnSpc>
              <a:spcBef>
                <a:spcPts val="1350"/>
              </a:spcBef>
              <a:spcAft>
                <a:spcPts val="0"/>
              </a:spcAft>
              <a:buClr>
                <a:schemeClr val="lt1"/>
              </a:buClr>
              <a:buSzPts val="1200"/>
              <a:buFont typeface="Poppins"/>
              <a:buNone/>
              <a:defRPr sz="1200">
                <a:solidFill>
                  <a:schemeClr val="lt1"/>
                </a:solidFill>
              </a:defRPr>
            </a:lvl6pPr>
            <a:lvl7pPr lvl="6">
              <a:lnSpc>
                <a:spcPct val="95000"/>
              </a:lnSpc>
              <a:spcBef>
                <a:spcPts val="1350"/>
              </a:spcBef>
              <a:spcAft>
                <a:spcPts val="0"/>
              </a:spcAft>
              <a:buClr>
                <a:schemeClr val="lt1"/>
              </a:buClr>
              <a:buSzPts val="1200"/>
              <a:buFont typeface="Poppins"/>
              <a:buNone/>
              <a:defRPr sz="1200">
                <a:solidFill>
                  <a:schemeClr val="lt1"/>
                </a:solidFill>
              </a:defRPr>
            </a:lvl7pPr>
            <a:lvl8pPr lvl="7">
              <a:lnSpc>
                <a:spcPct val="95000"/>
              </a:lnSpc>
              <a:spcBef>
                <a:spcPts val="1350"/>
              </a:spcBef>
              <a:spcAft>
                <a:spcPts val="0"/>
              </a:spcAft>
              <a:buClr>
                <a:schemeClr val="lt1"/>
              </a:buClr>
              <a:buSzPts val="1200"/>
              <a:buFont typeface="Poppins"/>
              <a:buNone/>
              <a:defRPr sz="1200">
                <a:solidFill>
                  <a:schemeClr val="lt1"/>
                </a:solidFill>
              </a:defRPr>
            </a:lvl8pPr>
            <a:lvl9pPr lvl="8">
              <a:lnSpc>
                <a:spcPct val="95000"/>
              </a:lnSpc>
              <a:spcBef>
                <a:spcPts val="135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982"/>
        <p:cNvGrpSpPr/>
        <p:nvPr/>
      </p:nvGrpSpPr>
      <p:grpSpPr>
        <a:xfrm>
          <a:off x="0" y="0"/>
          <a:ext cx="0" cy="0"/>
          <a:chOff x="0" y="0"/>
          <a:chExt cx="0" cy="0"/>
        </a:xfrm>
      </p:grpSpPr>
      <p:sp>
        <p:nvSpPr>
          <p:cNvPr id="983" name="Google Shape;983;p71"/>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984" name="Google Shape;984;p71"/>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985" name="Google Shape;985;p71"/>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986" name="Google Shape;986;p71"/>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987" name="Google Shape;987;p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988" name="Google Shape;988;p71"/>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989" name="Google Shape;989;p71"/>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990" name="Google Shape;990;p71"/>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991" name="Google Shape;991;p71"/>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992" name="Google Shape;992;p71"/>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993" name="Google Shape;993;p71"/>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994" name="Google Shape;994;p71"/>
          <p:cNvSpPr txBox="1">
            <a:spLocks noGrp="1"/>
          </p:cNvSpPr>
          <p:nvPr>
            <p:ph type="subTitle" idx="1"/>
          </p:nvPr>
        </p:nvSpPr>
        <p:spPr>
          <a:xfrm>
            <a:off x="1324159" y="1051439"/>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995" name="Google Shape;995;p71"/>
          <p:cNvSpPr txBox="1">
            <a:spLocks noGrp="1"/>
          </p:cNvSpPr>
          <p:nvPr>
            <p:ph type="subTitle" idx="2"/>
          </p:nvPr>
        </p:nvSpPr>
        <p:spPr>
          <a:xfrm>
            <a:off x="3347958" y="2274160"/>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996" name="Google Shape;996;p71"/>
          <p:cNvSpPr txBox="1">
            <a:spLocks noGrp="1"/>
          </p:cNvSpPr>
          <p:nvPr>
            <p:ph type="subTitle" idx="3"/>
          </p:nvPr>
        </p:nvSpPr>
        <p:spPr>
          <a:xfrm>
            <a:off x="5364605" y="3569278"/>
            <a:ext cx="30936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None/>
              <a:defRPr sz="1012"/>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997" name="Google Shape;997;p71"/>
          <p:cNvSpPr txBox="1">
            <a:spLocks noGrp="1"/>
          </p:cNvSpPr>
          <p:nvPr>
            <p:ph type="subTitle" idx="4"/>
          </p:nvPr>
        </p:nvSpPr>
        <p:spPr>
          <a:xfrm>
            <a:off x="516008" y="1051439"/>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998" name="Google Shape;998;p71"/>
          <p:cNvSpPr txBox="1">
            <a:spLocks noGrp="1"/>
          </p:cNvSpPr>
          <p:nvPr>
            <p:ph type="subTitle" idx="5"/>
          </p:nvPr>
        </p:nvSpPr>
        <p:spPr>
          <a:xfrm>
            <a:off x="4556444" y="3569278"/>
            <a:ext cx="6084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
        <p:nvSpPr>
          <p:cNvPr id="999" name="Google Shape;999;p71"/>
          <p:cNvSpPr txBox="1">
            <a:spLocks noGrp="1"/>
          </p:cNvSpPr>
          <p:nvPr>
            <p:ph type="subTitle" idx="6"/>
          </p:nvPr>
        </p:nvSpPr>
        <p:spPr>
          <a:xfrm>
            <a:off x="582665" y="1451503"/>
            <a:ext cx="38352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1000" name="Google Shape;1000;p71"/>
          <p:cNvSpPr txBox="1">
            <a:spLocks noGrp="1"/>
          </p:cNvSpPr>
          <p:nvPr>
            <p:ph type="subTitle" idx="7"/>
          </p:nvPr>
        </p:nvSpPr>
        <p:spPr>
          <a:xfrm>
            <a:off x="2607017" y="2674262"/>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1001" name="Google Shape;1001;p71"/>
          <p:cNvSpPr txBox="1">
            <a:spLocks noGrp="1"/>
          </p:cNvSpPr>
          <p:nvPr>
            <p:ph type="subTitle" idx="8"/>
          </p:nvPr>
        </p:nvSpPr>
        <p:spPr>
          <a:xfrm>
            <a:off x="4624217" y="3968500"/>
            <a:ext cx="3835200" cy="4767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462"/>
              <a:buNone/>
              <a:defRPr sz="1462"/>
            </a:lvl1pPr>
            <a:lvl2pPr lvl="1">
              <a:lnSpc>
                <a:spcPct val="95000"/>
              </a:lnSpc>
              <a:spcBef>
                <a:spcPts val="0"/>
              </a:spcBef>
              <a:spcAft>
                <a:spcPts val="0"/>
              </a:spcAft>
              <a:buSzPts val="1462"/>
              <a:buNone/>
              <a:defRPr sz="1462"/>
            </a:lvl2pPr>
            <a:lvl3pPr lvl="2">
              <a:lnSpc>
                <a:spcPct val="95000"/>
              </a:lnSpc>
              <a:spcBef>
                <a:spcPts val="0"/>
              </a:spcBef>
              <a:spcAft>
                <a:spcPts val="0"/>
              </a:spcAft>
              <a:buSzPts val="1462"/>
              <a:buNone/>
              <a:defRPr sz="1462"/>
            </a:lvl3pPr>
            <a:lvl4pPr lvl="3">
              <a:lnSpc>
                <a:spcPct val="95000"/>
              </a:lnSpc>
              <a:spcBef>
                <a:spcPts val="0"/>
              </a:spcBef>
              <a:spcAft>
                <a:spcPts val="0"/>
              </a:spcAft>
              <a:buSzPts val="1462"/>
              <a:buNone/>
              <a:defRPr sz="1462"/>
            </a:lvl4pPr>
            <a:lvl5pPr lvl="4">
              <a:lnSpc>
                <a:spcPct val="95000"/>
              </a:lnSpc>
              <a:spcBef>
                <a:spcPts val="0"/>
              </a:spcBef>
              <a:spcAft>
                <a:spcPts val="0"/>
              </a:spcAft>
              <a:buSzPts val="1462"/>
              <a:buNone/>
              <a:defRPr sz="1462"/>
            </a:lvl5pPr>
            <a:lvl6pPr lvl="5">
              <a:lnSpc>
                <a:spcPct val="95000"/>
              </a:lnSpc>
              <a:spcBef>
                <a:spcPts val="0"/>
              </a:spcBef>
              <a:spcAft>
                <a:spcPts val="0"/>
              </a:spcAft>
              <a:buSzPts val="1462"/>
              <a:buNone/>
              <a:defRPr sz="1462"/>
            </a:lvl6pPr>
            <a:lvl7pPr lvl="6">
              <a:lnSpc>
                <a:spcPct val="95000"/>
              </a:lnSpc>
              <a:spcBef>
                <a:spcPts val="0"/>
              </a:spcBef>
              <a:spcAft>
                <a:spcPts val="0"/>
              </a:spcAft>
              <a:buSzPts val="1462"/>
              <a:buNone/>
              <a:defRPr sz="1462"/>
            </a:lvl7pPr>
            <a:lvl8pPr lvl="7">
              <a:lnSpc>
                <a:spcPct val="95000"/>
              </a:lnSpc>
              <a:spcBef>
                <a:spcPts val="0"/>
              </a:spcBef>
              <a:spcAft>
                <a:spcPts val="0"/>
              </a:spcAft>
              <a:buSzPts val="1462"/>
              <a:buNone/>
              <a:defRPr sz="1462"/>
            </a:lvl8pPr>
            <a:lvl9pPr lvl="8">
              <a:lnSpc>
                <a:spcPct val="95000"/>
              </a:lnSpc>
              <a:spcBef>
                <a:spcPts val="0"/>
              </a:spcBef>
              <a:spcAft>
                <a:spcPts val="0"/>
              </a:spcAft>
              <a:buSzPts val="1462"/>
              <a:buNone/>
              <a:defRPr sz="1462"/>
            </a:lvl9pPr>
          </a:lstStyle>
          <a:p>
            <a:endParaRPr/>
          </a:p>
        </p:txBody>
      </p:sp>
      <p:sp>
        <p:nvSpPr>
          <p:cNvPr id="1002" name="Google Shape;1002;p71"/>
          <p:cNvSpPr txBox="1">
            <a:spLocks noGrp="1"/>
          </p:cNvSpPr>
          <p:nvPr>
            <p:ph type="subTitle" idx="9"/>
          </p:nvPr>
        </p:nvSpPr>
        <p:spPr>
          <a:xfrm>
            <a:off x="2539807" y="2274159"/>
            <a:ext cx="5187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012"/>
              <a:buFont typeface="Poppins"/>
              <a:buNone/>
              <a:defRPr sz="1012" b="1">
                <a:latin typeface="Poppins"/>
                <a:ea typeface="Poppins"/>
                <a:cs typeface="Poppins"/>
                <a:sym typeface="Poppins"/>
              </a:defRPr>
            </a:lvl1pPr>
            <a:lvl2pPr lvl="1">
              <a:spcBef>
                <a:spcPts val="1350"/>
              </a:spcBef>
              <a:spcAft>
                <a:spcPts val="0"/>
              </a:spcAft>
              <a:buSzPts val="1012"/>
              <a:buNone/>
              <a:defRPr sz="1012"/>
            </a:lvl2pPr>
            <a:lvl3pPr lvl="2">
              <a:spcBef>
                <a:spcPts val="1350"/>
              </a:spcBef>
              <a:spcAft>
                <a:spcPts val="0"/>
              </a:spcAft>
              <a:buSzPts val="1012"/>
              <a:buNone/>
              <a:defRPr sz="1012"/>
            </a:lvl3pPr>
            <a:lvl4pPr lvl="3">
              <a:spcBef>
                <a:spcPts val="1350"/>
              </a:spcBef>
              <a:spcAft>
                <a:spcPts val="0"/>
              </a:spcAft>
              <a:buSzPts val="1012"/>
              <a:buNone/>
              <a:defRPr sz="1012"/>
            </a:lvl4pPr>
            <a:lvl5pPr lvl="4">
              <a:spcBef>
                <a:spcPts val="1350"/>
              </a:spcBef>
              <a:spcAft>
                <a:spcPts val="0"/>
              </a:spcAft>
              <a:buSzPts val="1012"/>
              <a:buNone/>
              <a:defRPr sz="1012"/>
            </a:lvl5pPr>
            <a:lvl6pPr lvl="5">
              <a:spcBef>
                <a:spcPts val="375"/>
              </a:spcBef>
              <a:spcAft>
                <a:spcPts val="0"/>
              </a:spcAft>
              <a:buSzPts val="1012"/>
              <a:buNone/>
              <a:defRPr sz="1012"/>
            </a:lvl6pPr>
            <a:lvl7pPr lvl="6">
              <a:spcBef>
                <a:spcPts val="375"/>
              </a:spcBef>
              <a:spcAft>
                <a:spcPts val="0"/>
              </a:spcAft>
              <a:buSzPts val="1012"/>
              <a:buNone/>
              <a:defRPr sz="1012"/>
            </a:lvl7pPr>
            <a:lvl8pPr lvl="7">
              <a:spcBef>
                <a:spcPts val="375"/>
              </a:spcBef>
              <a:spcAft>
                <a:spcPts val="0"/>
              </a:spcAft>
              <a:buSzPts val="1012"/>
              <a:buNone/>
              <a:defRPr sz="1012"/>
            </a:lvl8pPr>
            <a:lvl9pPr lvl="8">
              <a:spcBef>
                <a:spcPts val="375"/>
              </a:spcBef>
              <a:spcAft>
                <a:spcPts val="0"/>
              </a:spcAft>
              <a:buSzPts val="1012"/>
              <a:buNone/>
              <a:defRPr sz="1012"/>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1003"/>
        <p:cNvGrpSpPr/>
        <p:nvPr/>
      </p:nvGrpSpPr>
      <p:grpSpPr>
        <a:xfrm>
          <a:off x="0" y="0"/>
          <a:ext cx="0" cy="0"/>
          <a:chOff x="0" y="0"/>
          <a:chExt cx="0" cy="0"/>
        </a:xfrm>
      </p:grpSpPr>
      <p:sp>
        <p:nvSpPr>
          <p:cNvPr id="1004" name="Google Shape;1004;p72"/>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005" name="Google Shape;1005;p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006" name="Google Shape;1006;p72"/>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1007" name="Google Shape;1007;p72"/>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1008" name="Google Shape;1008;p72"/>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1009" name="Google Shape;1009;p72"/>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1010" name="Google Shape;1010;p72"/>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1011" name="Google Shape;1011;p72"/>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1012" name="Google Shape;1012;p72"/>
          <p:cNvSpPr txBox="1">
            <a:spLocks noGrp="1"/>
          </p:cNvSpPr>
          <p:nvPr>
            <p:ph type="subTitle" idx="1"/>
          </p:nvPr>
        </p:nvSpPr>
        <p:spPr>
          <a:xfrm>
            <a:off x="318727" y="12961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1013" name="Google Shape;1013;p72"/>
          <p:cNvSpPr txBox="1">
            <a:spLocks noGrp="1"/>
          </p:cNvSpPr>
          <p:nvPr>
            <p:ph type="subTitle" idx="2"/>
          </p:nvPr>
        </p:nvSpPr>
        <p:spPr>
          <a:xfrm>
            <a:off x="314537" y="1549173"/>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1014" name="Google Shape;1014;p72"/>
          <p:cNvSpPr txBox="1">
            <a:spLocks noGrp="1"/>
          </p:cNvSpPr>
          <p:nvPr>
            <p:ph type="subTitle" idx="3"/>
          </p:nvPr>
        </p:nvSpPr>
        <p:spPr>
          <a:xfrm>
            <a:off x="3789726" y="12961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015" name="Google Shape;1015;p72"/>
          <p:cNvSpPr txBox="1">
            <a:spLocks noGrp="1"/>
          </p:cNvSpPr>
          <p:nvPr>
            <p:ph type="subTitle" idx="4"/>
          </p:nvPr>
        </p:nvSpPr>
        <p:spPr>
          <a:xfrm>
            <a:off x="318727" y="2468863"/>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1016" name="Google Shape;1016;p72"/>
          <p:cNvSpPr txBox="1">
            <a:spLocks noGrp="1"/>
          </p:cNvSpPr>
          <p:nvPr>
            <p:ph type="subTitle" idx="5"/>
          </p:nvPr>
        </p:nvSpPr>
        <p:spPr>
          <a:xfrm>
            <a:off x="314537" y="2677028"/>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1017" name="Google Shape;1017;p72"/>
          <p:cNvSpPr txBox="1">
            <a:spLocks noGrp="1"/>
          </p:cNvSpPr>
          <p:nvPr>
            <p:ph type="subTitle" idx="6"/>
          </p:nvPr>
        </p:nvSpPr>
        <p:spPr>
          <a:xfrm>
            <a:off x="3789726" y="2468863"/>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018" name="Google Shape;1018;p72"/>
          <p:cNvSpPr txBox="1">
            <a:spLocks noGrp="1"/>
          </p:cNvSpPr>
          <p:nvPr>
            <p:ph type="subTitle" idx="7"/>
          </p:nvPr>
        </p:nvSpPr>
        <p:spPr>
          <a:xfrm>
            <a:off x="318727" y="3661988"/>
            <a:ext cx="2869500" cy="151500"/>
          </a:xfrm>
          <a:prstGeom prst="rect">
            <a:avLst/>
          </a:prstGeom>
        </p:spPr>
        <p:txBody>
          <a:bodyPr spcFirstLastPara="1" wrap="square" lIns="34275" tIns="34275" rIns="34275" bIns="34275" anchor="t" anchorCtr="0">
            <a:noAutofit/>
          </a:bodyPr>
          <a:lstStyle>
            <a:lvl1pPr lvl="0">
              <a:spcBef>
                <a:spcPts val="1350"/>
              </a:spcBef>
              <a:spcAft>
                <a:spcPts val="0"/>
              </a:spcAft>
              <a:buSzPts val="1125"/>
              <a:buFont typeface="Poppins"/>
              <a:buNone/>
              <a:defRPr sz="1125" b="1">
                <a:latin typeface="Poppins"/>
                <a:ea typeface="Poppins"/>
                <a:cs typeface="Poppins"/>
                <a:sym typeface="Poppins"/>
              </a:defRPr>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1019" name="Google Shape;1019;p72"/>
          <p:cNvSpPr txBox="1">
            <a:spLocks noGrp="1"/>
          </p:cNvSpPr>
          <p:nvPr>
            <p:ph type="subTitle" idx="8"/>
          </p:nvPr>
        </p:nvSpPr>
        <p:spPr>
          <a:xfrm>
            <a:off x="314537" y="3871600"/>
            <a:ext cx="2869500" cy="156900"/>
          </a:xfrm>
          <a:prstGeom prst="rect">
            <a:avLst/>
          </a:prstGeom>
        </p:spPr>
        <p:txBody>
          <a:bodyPr spcFirstLastPara="1" wrap="square" lIns="34275" tIns="34275" rIns="34275" bIns="34275" anchor="t" anchorCtr="0">
            <a:noAutofit/>
          </a:bodyPr>
          <a:lstStyle>
            <a:lvl1pPr lvl="0">
              <a:spcBef>
                <a:spcPts val="1350"/>
              </a:spcBef>
              <a:spcAft>
                <a:spcPts val="0"/>
              </a:spcAft>
              <a:buSzPts val="1125"/>
              <a:buNone/>
              <a:defRPr sz="1125"/>
            </a:lvl1pPr>
            <a:lvl2pPr lvl="1">
              <a:spcBef>
                <a:spcPts val="1350"/>
              </a:spcBef>
              <a:spcAft>
                <a:spcPts val="0"/>
              </a:spcAft>
              <a:buSzPts val="1125"/>
              <a:buNone/>
              <a:defRPr sz="1125"/>
            </a:lvl2pPr>
            <a:lvl3pPr lvl="2">
              <a:spcBef>
                <a:spcPts val="1350"/>
              </a:spcBef>
              <a:spcAft>
                <a:spcPts val="0"/>
              </a:spcAft>
              <a:buSzPts val="1125"/>
              <a:buNone/>
              <a:defRPr sz="1125"/>
            </a:lvl3pPr>
            <a:lvl4pPr lvl="3">
              <a:spcBef>
                <a:spcPts val="1350"/>
              </a:spcBef>
              <a:spcAft>
                <a:spcPts val="0"/>
              </a:spcAft>
              <a:buSzPts val="1125"/>
              <a:buNone/>
              <a:defRPr sz="1125"/>
            </a:lvl4pPr>
            <a:lvl5pPr lvl="4">
              <a:spcBef>
                <a:spcPts val="1350"/>
              </a:spcBef>
              <a:spcAft>
                <a:spcPts val="0"/>
              </a:spcAft>
              <a:buSzPts val="1125"/>
              <a:buNone/>
              <a:defRPr sz="1125"/>
            </a:lvl5pPr>
            <a:lvl6pPr lvl="5">
              <a:spcBef>
                <a:spcPts val="375"/>
              </a:spcBef>
              <a:spcAft>
                <a:spcPts val="0"/>
              </a:spcAft>
              <a:buSzPts val="1125"/>
              <a:buNone/>
              <a:defRPr sz="1125"/>
            </a:lvl6pPr>
            <a:lvl7pPr lvl="6">
              <a:spcBef>
                <a:spcPts val="375"/>
              </a:spcBef>
              <a:spcAft>
                <a:spcPts val="0"/>
              </a:spcAft>
              <a:buSzPts val="1125"/>
              <a:buNone/>
              <a:defRPr sz="1125"/>
            </a:lvl7pPr>
            <a:lvl8pPr lvl="7">
              <a:spcBef>
                <a:spcPts val="375"/>
              </a:spcBef>
              <a:spcAft>
                <a:spcPts val="0"/>
              </a:spcAft>
              <a:buSzPts val="1125"/>
              <a:buNone/>
              <a:defRPr sz="1125"/>
            </a:lvl8pPr>
            <a:lvl9pPr lvl="8">
              <a:spcBef>
                <a:spcPts val="375"/>
              </a:spcBef>
              <a:spcAft>
                <a:spcPts val="0"/>
              </a:spcAft>
              <a:buSzPts val="1125"/>
              <a:buNone/>
              <a:defRPr sz="1125"/>
            </a:lvl9pPr>
          </a:lstStyle>
          <a:p>
            <a:endParaRPr/>
          </a:p>
        </p:txBody>
      </p:sp>
      <p:sp>
        <p:nvSpPr>
          <p:cNvPr id="1020" name="Google Shape;1020;p72"/>
          <p:cNvSpPr txBox="1">
            <a:spLocks noGrp="1"/>
          </p:cNvSpPr>
          <p:nvPr>
            <p:ph type="subTitle" idx="9"/>
          </p:nvPr>
        </p:nvSpPr>
        <p:spPr>
          <a:xfrm>
            <a:off x="3789726" y="3661988"/>
            <a:ext cx="4824900" cy="4452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1021" name="Google Shape;1021;p72"/>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1022"/>
        <p:cNvGrpSpPr/>
        <p:nvPr/>
      </p:nvGrpSpPr>
      <p:grpSpPr>
        <a:xfrm>
          <a:off x="0" y="0"/>
          <a:ext cx="0" cy="0"/>
          <a:chOff x="0" y="0"/>
          <a:chExt cx="0" cy="0"/>
        </a:xfrm>
      </p:grpSpPr>
      <p:sp>
        <p:nvSpPr>
          <p:cNvPr id="1023" name="Google Shape;1023;p73"/>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024" name="Google Shape;1024;p73"/>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025" name="Google Shape;1025;p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026" name="Google Shape;1026;p73"/>
          <p:cNvSpPr txBox="1">
            <a:spLocks noGrp="1"/>
          </p:cNvSpPr>
          <p:nvPr>
            <p:ph type="body" idx="1"/>
          </p:nvPr>
        </p:nvSpPr>
        <p:spPr>
          <a:xfrm>
            <a:off x="487498" y="1740694"/>
            <a:ext cx="3826800" cy="2610300"/>
          </a:xfrm>
          <a:prstGeom prst="rect">
            <a:avLst/>
          </a:prstGeom>
          <a:noFill/>
          <a:ln>
            <a:noFill/>
          </a:ln>
        </p:spPr>
        <p:txBody>
          <a:bodyPr spcFirstLastPara="1" wrap="square" lIns="0" tIns="0" rIns="0" bIns="0" anchor="t" anchorCtr="0">
            <a:noAutofit/>
          </a:bodyPr>
          <a:lstStyle>
            <a:lvl1pPr marL="457200" lvl="0" indent="-288602" algn="l">
              <a:lnSpc>
                <a:spcPct val="89000"/>
              </a:lnSpc>
              <a:spcBef>
                <a:spcPts val="1350"/>
              </a:spcBef>
              <a:spcAft>
                <a:spcPts val="0"/>
              </a:spcAft>
              <a:buClr>
                <a:srgbClr val="DA0025"/>
              </a:buClr>
              <a:buSzPts val="945"/>
              <a:buChar char="●"/>
              <a:defRPr sz="1050"/>
            </a:lvl1pPr>
            <a:lvl2pPr marL="914400" lvl="1" indent="-280031" algn="l">
              <a:lnSpc>
                <a:spcPct val="89000"/>
              </a:lnSpc>
              <a:spcBef>
                <a:spcPts val="1350"/>
              </a:spcBef>
              <a:spcAft>
                <a:spcPts val="0"/>
              </a:spcAft>
              <a:buClr>
                <a:srgbClr val="DA0025"/>
              </a:buClr>
              <a:buSzPts val="810"/>
              <a:buChar char="●"/>
              <a:defRPr sz="900"/>
            </a:lvl2pPr>
            <a:lvl3pPr marL="1371600" lvl="2" indent="-271459" algn="l">
              <a:lnSpc>
                <a:spcPct val="89000"/>
              </a:lnSpc>
              <a:spcBef>
                <a:spcPts val="1350"/>
              </a:spcBef>
              <a:spcAft>
                <a:spcPts val="0"/>
              </a:spcAft>
              <a:buClr>
                <a:srgbClr val="DA0025"/>
              </a:buClr>
              <a:buSzPts val="675"/>
              <a:buChar char="●"/>
              <a:defRPr sz="750"/>
            </a:lvl3pPr>
            <a:lvl4pPr marL="1828800" lvl="3" indent="-262887" algn="l">
              <a:lnSpc>
                <a:spcPct val="89000"/>
              </a:lnSpc>
              <a:spcBef>
                <a:spcPts val="1350"/>
              </a:spcBef>
              <a:spcAft>
                <a:spcPts val="0"/>
              </a:spcAft>
              <a:buClr>
                <a:srgbClr val="DA0025"/>
              </a:buClr>
              <a:buSzPts val="540"/>
              <a:buChar char="●"/>
              <a:defRPr sz="600"/>
            </a:lvl4pPr>
            <a:lvl5pPr marL="2286000" lvl="4" indent="-254315" algn="l">
              <a:lnSpc>
                <a:spcPct val="89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1027"/>
        <p:cNvGrpSpPr/>
        <p:nvPr/>
      </p:nvGrpSpPr>
      <p:grpSpPr>
        <a:xfrm>
          <a:off x="0" y="0"/>
          <a:ext cx="0" cy="0"/>
          <a:chOff x="0" y="0"/>
          <a:chExt cx="0" cy="0"/>
        </a:xfrm>
      </p:grpSpPr>
      <p:sp>
        <p:nvSpPr>
          <p:cNvPr id="1028" name="Google Shape;1028;p74"/>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029" name="Google Shape;1029;p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030" name="Google Shape;1030;p74"/>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1031" name="Google Shape;1031;p74"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032" name="Google Shape;1032;p74"/>
          <p:cNvSpPr>
            <a:spLocks noGrp="1"/>
          </p:cNvSpPr>
          <p:nvPr>
            <p:ph type="pic" idx="2"/>
          </p:nvPr>
        </p:nvSpPr>
        <p:spPr>
          <a:xfrm>
            <a:off x="4149978" y="1378744"/>
            <a:ext cx="4497600" cy="2766900"/>
          </a:xfrm>
          <a:prstGeom prst="rect">
            <a:avLst/>
          </a:prstGeom>
          <a:noFill/>
          <a:ln>
            <a:noFill/>
          </a:ln>
        </p:spPr>
      </p:sp>
      <p:sp>
        <p:nvSpPr>
          <p:cNvPr id="1033" name="Google Shape;1033;p74"/>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1034"/>
        <p:cNvGrpSpPr/>
        <p:nvPr/>
      </p:nvGrpSpPr>
      <p:grpSpPr>
        <a:xfrm>
          <a:off x="0" y="0"/>
          <a:ext cx="0" cy="0"/>
          <a:chOff x="0" y="0"/>
          <a:chExt cx="0" cy="0"/>
        </a:xfrm>
      </p:grpSpPr>
      <p:sp>
        <p:nvSpPr>
          <p:cNvPr id="1035" name="Google Shape;1035;p75"/>
          <p:cNvSpPr txBox="1">
            <a:spLocks noGrp="1"/>
          </p:cNvSpPr>
          <p:nvPr>
            <p:ph type="title"/>
          </p:nvPr>
        </p:nvSpPr>
        <p:spPr>
          <a:xfrm>
            <a:off x="314709" y="336522"/>
            <a:ext cx="44097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036" name="Google Shape;1036;p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037" name="Google Shape;1037;p75"/>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pic>
        <p:nvPicPr>
          <p:cNvPr id="1038" name="Google Shape;1038;p75"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1039" name="Google Shape;1039;p75" descr="A cell phone with a white screen&#10;&#10;AI-generated content may be incorrect."/>
          <p:cNvPicPr preferRelativeResize="0"/>
          <p:nvPr/>
        </p:nvPicPr>
        <p:blipFill rotWithShape="1">
          <a:blip r:embed="rId4">
            <a:alphaModFix/>
          </a:blip>
          <a:srcRect/>
          <a:stretch/>
        </p:blipFill>
        <p:spPr>
          <a:xfrm>
            <a:off x="4985332" y="508408"/>
            <a:ext cx="3011778" cy="4524809"/>
          </a:xfrm>
          <a:prstGeom prst="rect">
            <a:avLst/>
          </a:prstGeom>
          <a:noFill/>
          <a:ln>
            <a:noFill/>
          </a:ln>
        </p:spPr>
      </p:pic>
      <p:sp>
        <p:nvSpPr>
          <p:cNvPr id="1040" name="Google Shape;1040;p75"/>
          <p:cNvSpPr>
            <a:spLocks noGrp="1"/>
          </p:cNvSpPr>
          <p:nvPr>
            <p:ph type="pic" idx="2"/>
          </p:nvPr>
        </p:nvSpPr>
        <p:spPr>
          <a:xfrm>
            <a:off x="5539980" y="842963"/>
            <a:ext cx="1726500" cy="3743400"/>
          </a:xfrm>
          <a:prstGeom prst="roundRect">
            <a:avLst>
              <a:gd name="adj" fmla="val 10452"/>
            </a:avLst>
          </a:prstGeom>
          <a:noFill/>
          <a:ln>
            <a:noFill/>
          </a:ln>
        </p:spPr>
      </p:sp>
      <p:sp>
        <p:nvSpPr>
          <p:cNvPr id="1041" name="Google Shape;1041;p75"/>
          <p:cNvSpPr txBox="1">
            <a:spLocks noGrp="1"/>
          </p:cNvSpPr>
          <p:nvPr>
            <p:ph type="subTitle" idx="3"/>
          </p:nvPr>
        </p:nvSpPr>
        <p:spPr>
          <a:xfrm>
            <a:off x="314709" y="2388803"/>
            <a:ext cx="2975700" cy="2658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1042"/>
        <p:cNvGrpSpPr/>
        <p:nvPr/>
      </p:nvGrpSpPr>
      <p:grpSpPr>
        <a:xfrm>
          <a:off x="0" y="0"/>
          <a:ext cx="0" cy="0"/>
          <a:chOff x="0" y="0"/>
          <a:chExt cx="0" cy="0"/>
        </a:xfrm>
      </p:grpSpPr>
      <p:pic>
        <p:nvPicPr>
          <p:cNvPr id="1043" name="Google Shape;1043;p76"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1044" name="Google Shape;1044;p76"/>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045" name="Google Shape;1045;p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046" name="Google Shape;1046;p76"/>
          <p:cNvGrpSpPr/>
          <p:nvPr/>
        </p:nvGrpSpPr>
        <p:grpSpPr>
          <a:xfrm>
            <a:off x="8381796" y="4822425"/>
            <a:ext cx="537710" cy="158585"/>
            <a:chOff x="22351457" y="12859799"/>
            <a:chExt cx="1433894" cy="422893"/>
          </a:xfrm>
        </p:grpSpPr>
        <p:grpSp>
          <p:nvGrpSpPr>
            <p:cNvPr id="1047" name="Google Shape;1047;p76"/>
            <p:cNvGrpSpPr/>
            <p:nvPr/>
          </p:nvGrpSpPr>
          <p:grpSpPr>
            <a:xfrm>
              <a:off x="22351457" y="12859799"/>
              <a:ext cx="1379787" cy="422893"/>
              <a:chOff x="22351457" y="12859799"/>
              <a:chExt cx="1379787" cy="422893"/>
            </a:xfrm>
          </p:grpSpPr>
          <p:sp>
            <p:nvSpPr>
              <p:cNvPr id="1048" name="Google Shape;1048;p7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049" name="Google Shape;1049;p7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050" name="Google Shape;1050;p76"/>
              <p:cNvGrpSpPr/>
              <p:nvPr/>
            </p:nvGrpSpPr>
            <p:grpSpPr>
              <a:xfrm>
                <a:off x="23288552" y="12859801"/>
                <a:ext cx="442692" cy="422765"/>
                <a:chOff x="23288552" y="12859801"/>
                <a:chExt cx="442692" cy="422765"/>
              </a:xfrm>
            </p:grpSpPr>
            <p:grpSp>
              <p:nvGrpSpPr>
                <p:cNvPr id="1051" name="Google Shape;1051;p76"/>
                <p:cNvGrpSpPr/>
                <p:nvPr/>
              </p:nvGrpSpPr>
              <p:grpSpPr>
                <a:xfrm>
                  <a:off x="23288552" y="12859801"/>
                  <a:ext cx="442692" cy="422765"/>
                  <a:chOff x="23288552" y="12859801"/>
                  <a:chExt cx="442692" cy="422765"/>
                </a:xfrm>
              </p:grpSpPr>
              <p:sp>
                <p:nvSpPr>
                  <p:cNvPr id="1052" name="Google Shape;1052;p7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053" name="Google Shape;1053;p7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054" name="Google Shape;1054;p7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055" name="Google Shape;1055;p7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056" name="Google Shape;1056;p7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1057" name="Google Shape;1057;p76"/>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058" name="Google Shape;1058;p76"/>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1059" name="Google Shape;1059;p76"/>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1060" name="Google Shape;1060;p76"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1061" name="Google Shape;1061;p76"/>
          <p:cNvSpPr>
            <a:spLocks noGrp="1"/>
          </p:cNvSpPr>
          <p:nvPr>
            <p:ph type="pic" idx="2"/>
          </p:nvPr>
        </p:nvSpPr>
        <p:spPr>
          <a:xfrm>
            <a:off x="4149978" y="1378744"/>
            <a:ext cx="4497600" cy="2766900"/>
          </a:xfrm>
          <a:prstGeom prst="rect">
            <a:avLst/>
          </a:prstGeom>
          <a:noFill/>
          <a:ln>
            <a:noFill/>
          </a:ln>
        </p:spPr>
      </p:sp>
      <p:sp>
        <p:nvSpPr>
          <p:cNvPr id="1062" name="Google Shape;1062;p76"/>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1063"/>
        <p:cNvGrpSpPr/>
        <p:nvPr/>
      </p:nvGrpSpPr>
      <p:grpSpPr>
        <a:xfrm>
          <a:off x="0" y="0"/>
          <a:ext cx="0" cy="0"/>
          <a:chOff x="0" y="0"/>
          <a:chExt cx="0" cy="0"/>
        </a:xfrm>
      </p:grpSpPr>
      <p:pic>
        <p:nvPicPr>
          <p:cNvPr id="1064" name="Google Shape;1064;p77"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1065" name="Google Shape;1065;p77" descr="A black and blue background&#10;&#10;AI-generated content may be incorrect."/>
          <p:cNvPicPr preferRelativeResize="0"/>
          <p:nvPr/>
        </p:nvPicPr>
        <p:blipFill rotWithShape="1">
          <a:blip r:embed="rId3">
            <a:alphaModFix/>
          </a:blip>
          <a:srcRect t="100" b="100"/>
          <a:stretch/>
        </p:blipFill>
        <p:spPr>
          <a:xfrm>
            <a:off x="0" y="0"/>
            <a:ext cx="9143999" cy="5142828"/>
          </a:xfrm>
          <a:prstGeom prst="rect">
            <a:avLst/>
          </a:prstGeom>
          <a:noFill/>
          <a:ln>
            <a:noFill/>
          </a:ln>
        </p:spPr>
      </p:pic>
      <p:sp>
        <p:nvSpPr>
          <p:cNvPr id="1066" name="Google Shape;1066;p77"/>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067" name="Google Shape;1067;p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068" name="Google Shape;1068;p77"/>
          <p:cNvGrpSpPr/>
          <p:nvPr/>
        </p:nvGrpSpPr>
        <p:grpSpPr>
          <a:xfrm>
            <a:off x="8381796" y="4822425"/>
            <a:ext cx="537710" cy="158585"/>
            <a:chOff x="22351457" y="12859799"/>
            <a:chExt cx="1433894" cy="422893"/>
          </a:xfrm>
        </p:grpSpPr>
        <p:grpSp>
          <p:nvGrpSpPr>
            <p:cNvPr id="1069" name="Google Shape;1069;p77"/>
            <p:cNvGrpSpPr/>
            <p:nvPr/>
          </p:nvGrpSpPr>
          <p:grpSpPr>
            <a:xfrm>
              <a:off x="22351457" y="12859799"/>
              <a:ext cx="1379787" cy="422893"/>
              <a:chOff x="22351457" y="12859799"/>
              <a:chExt cx="1379787" cy="422893"/>
            </a:xfrm>
          </p:grpSpPr>
          <p:sp>
            <p:nvSpPr>
              <p:cNvPr id="1070" name="Google Shape;1070;p7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071" name="Google Shape;1071;p7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072" name="Google Shape;1072;p77"/>
              <p:cNvGrpSpPr/>
              <p:nvPr/>
            </p:nvGrpSpPr>
            <p:grpSpPr>
              <a:xfrm>
                <a:off x="23288552" y="12859801"/>
                <a:ext cx="442692" cy="422765"/>
                <a:chOff x="23288552" y="12859801"/>
                <a:chExt cx="442692" cy="422765"/>
              </a:xfrm>
            </p:grpSpPr>
            <p:grpSp>
              <p:nvGrpSpPr>
                <p:cNvPr id="1073" name="Google Shape;1073;p77"/>
                <p:cNvGrpSpPr/>
                <p:nvPr/>
              </p:nvGrpSpPr>
              <p:grpSpPr>
                <a:xfrm>
                  <a:off x="23288552" y="12859801"/>
                  <a:ext cx="442692" cy="422765"/>
                  <a:chOff x="23288552" y="12859801"/>
                  <a:chExt cx="442692" cy="422765"/>
                </a:xfrm>
              </p:grpSpPr>
              <p:sp>
                <p:nvSpPr>
                  <p:cNvPr id="1074" name="Google Shape;1074;p7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075" name="Google Shape;1075;p7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076" name="Google Shape;1076;p7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077" name="Google Shape;1077;p7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078" name="Google Shape;1078;p7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1079" name="Google Shape;1079;p77"/>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50"/>
              <a:buFont typeface="Poppins SemiBold"/>
              <a:buNone/>
              <a:defRPr sz="255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080" name="Google Shape;1080;p77"/>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cxnSp>
        <p:nvCxnSpPr>
          <p:cNvPr id="1081" name="Google Shape;1081;p77"/>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082" name="Google Shape;1082;p77"/>
          <p:cNvSpPr>
            <a:spLocks noGrp="1"/>
          </p:cNvSpPr>
          <p:nvPr>
            <p:ph type="pic" idx="2"/>
          </p:nvPr>
        </p:nvSpPr>
        <p:spPr>
          <a:xfrm>
            <a:off x="5591478" y="926991"/>
            <a:ext cx="1622400" cy="3592800"/>
          </a:xfrm>
          <a:prstGeom prst="roundRect">
            <a:avLst>
              <a:gd name="adj" fmla="val 10452"/>
            </a:avLst>
          </a:prstGeom>
          <a:noFill/>
          <a:ln>
            <a:noFill/>
          </a:ln>
        </p:spPr>
      </p:sp>
      <p:sp>
        <p:nvSpPr>
          <p:cNvPr id="1083" name="Google Shape;1083;p77"/>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rgbClr val="172DA0"/>
              </a:buClr>
              <a:buSzPts val="1384"/>
              <a:buNone/>
              <a:defRPr sz="1537" b="1">
                <a:solidFill>
                  <a:srgbClr val="172DA0"/>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1084"/>
        <p:cNvGrpSpPr/>
        <p:nvPr/>
      </p:nvGrpSpPr>
      <p:grpSpPr>
        <a:xfrm>
          <a:off x="0" y="0"/>
          <a:ext cx="0" cy="0"/>
          <a:chOff x="0" y="0"/>
          <a:chExt cx="0" cy="0"/>
        </a:xfrm>
      </p:grpSpPr>
      <p:sp>
        <p:nvSpPr>
          <p:cNvPr id="1085" name="Google Shape;1085;p78"/>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086" name="Google Shape;1086;p78"/>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087" name="Google Shape;1087;p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088" name="Google Shape;1088;p78"/>
          <p:cNvSpPr>
            <a:spLocks noGrp="1"/>
          </p:cNvSpPr>
          <p:nvPr>
            <p:ph type="pic" idx="2"/>
          </p:nvPr>
        </p:nvSpPr>
        <p:spPr>
          <a:xfrm>
            <a:off x="4049979" y="1050131"/>
            <a:ext cx="4778700" cy="3503400"/>
          </a:xfrm>
          <a:prstGeom prst="roundRect">
            <a:avLst>
              <a:gd name="adj" fmla="val 2712"/>
            </a:avLst>
          </a:prstGeom>
          <a:noFill/>
          <a:ln>
            <a:noFill/>
          </a:ln>
        </p:spPr>
      </p:sp>
      <p:sp>
        <p:nvSpPr>
          <p:cNvPr id="1089" name="Google Shape;1089;p78"/>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lt1"/>
                </a:solidFill>
              </a:defRPr>
            </a:lvl1pPr>
            <a:lvl2pPr marL="914400" lvl="1" indent="-280031" algn="l">
              <a:lnSpc>
                <a:spcPct val="105000"/>
              </a:lnSpc>
              <a:spcBef>
                <a:spcPts val="1350"/>
              </a:spcBef>
              <a:spcAft>
                <a:spcPts val="0"/>
              </a:spcAft>
              <a:buClr>
                <a:srgbClr val="DA0025"/>
              </a:buClr>
              <a:buSzPts val="810"/>
              <a:buChar char="●"/>
              <a:defRPr sz="900">
                <a:solidFill>
                  <a:schemeClr val="lt1"/>
                </a:solidFill>
              </a:defRPr>
            </a:lvl2pPr>
            <a:lvl3pPr marL="1371600" lvl="2" indent="-271459" algn="l">
              <a:lnSpc>
                <a:spcPct val="105000"/>
              </a:lnSpc>
              <a:spcBef>
                <a:spcPts val="1350"/>
              </a:spcBef>
              <a:spcAft>
                <a:spcPts val="0"/>
              </a:spcAft>
              <a:buClr>
                <a:srgbClr val="DA0025"/>
              </a:buClr>
              <a:buSzPts val="675"/>
              <a:buChar char="●"/>
              <a:defRPr sz="750">
                <a:solidFill>
                  <a:schemeClr val="lt1"/>
                </a:solidFill>
              </a:defRPr>
            </a:lvl3pPr>
            <a:lvl4pPr marL="1828800" lvl="3" indent="-262887" algn="l">
              <a:lnSpc>
                <a:spcPct val="105000"/>
              </a:lnSpc>
              <a:spcBef>
                <a:spcPts val="1350"/>
              </a:spcBef>
              <a:spcAft>
                <a:spcPts val="0"/>
              </a:spcAft>
              <a:buClr>
                <a:srgbClr val="DA0025"/>
              </a:buClr>
              <a:buSzPts val="540"/>
              <a:buChar char="●"/>
              <a:defRPr sz="600">
                <a:solidFill>
                  <a:schemeClr val="lt1"/>
                </a:solidFill>
              </a:defRPr>
            </a:lvl4pPr>
            <a:lvl5pPr marL="2286000" lvl="4" indent="-230981" algn="l">
              <a:lnSpc>
                <a:spcPct val="105000"/>
              </a:lnSpc>
              <a:spcBef>
                <a:spcPts val="1350"/>
              </a:spcBef>
              <a:spcAft>
                <a:spcPts val="0"/>
              </a:spcAft>
              <a:buClr>
                <a:srgbClr val="DA0025"/>
              </a:buClr>
              <a:buChar char="●"/>
              <a:defRPr sz="100">
                <a:solidFill>
                  <a:schemeClr val="lt1"/>
                </a:solidFill>
              </a:defRPr>
            </a:lvl5pPr>
            <a:lvl6pPr marL="2743200" lvl="5" indent="-230981" algn="l">
              <a:lnSpc>
                <a:spcPct val="90000"/>
              </a:lnSpc>
              <a:spcBef>
                <a:spcPts val="375"/>
              </a:spcBef>
              <a:spcAft>
                <a:spcPts val="0"/>
              </a:spcAft>
              <a:buClr>
                <a:schemeClr val="dk1"/>
              </a:buClr>
              <a:buChar char="•"/>
              <a:defRPr sz="100"/>
            </a:lvl6pPr>
            <a:lvl7pPr marL="3200400" lvl="6" indent="-230981" algn="l">
              <a:lnSpc>
                <a:spcPct val="90000"/>
              </a:lnSpc>
              <a:spcBef>
                <a:spcPts val="375"/>
              </a:spcBef>
              <a:spcAft>
                <a:spcPts val="0"/>
              </a:spcAft>
              <a:buClr>
                <a:schemeClr val="dk1"/>
              </a:buClr>
              <a:buChar char="•"/>
              <a:defRPr sz="100"/>
            </a:lvl7pPr>
            <a:lvl8pPr marL="3657600" lvl="7" indent="-230981" algn="l">
              <a:lnSpc>
                <a:spcPct val="90000"/>
              </a:lnSpc>
              <a:spcBef>
                <a:spcPts val="375"/>
              </a:spcBef>
              <a:spcAft>
                <a:spcPts val="0"/>
              </a:spcAft>
              <a:buClr>
                <a:schemeClr val="dk1"/>
              </a:buClr>
              <a:buChar char="•"/>
              <a:defRPr sz="100"/>
            </a:lvl8pPr>
            <a:lvl9pPr marL="4114800" lvl="8" indent="-230981" algn="l">
              <a:lnSpc>
                <a:spcPct val="90000"/>
              </a:lnSpc>
              <a:spcBef>
                <a:spcPts val="375"/>
              </a:spcBef>
              <a:spcAft>
                <a:spcPts val="0"/>
              </a:spcAft>
              <a:buClr>
                <a:schemeClr val="dk1"/>
              </a:buClr>
              <a:buChar char="•"/>
              <a:defRPr sz="100"/>
            </a:lvl9pPr>
          </a:lstStyle>
          <a:p>
            <a:endParaRPr/>
          </a:p>
        </p:txBody>
      </p:sp>
      <p:sp>
        <p:nvSpPr>
          <p:cNvPr id="1090" name="Google Shape;1090;p78"/>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lt1"/>
              </a:buClr>
              <a:buSzPts val="2329"/>
              <a:buNone/>
              <a:defRPr sz="2587" b="1">
                <a:solidFill>
                  <a:schemeClr val="lt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1091"/>
        <p:cNvGrpSpPr/>
        <p:nvPr/>
      </p:nvGrpSpPr>
      <p:grpSpPr>
        <a:xfrm>
          <a:off x="0" y="0"/>
          <a:ext cx="0" cy="0"/>
          <a:chOff x="0" y="0"/>
          <a:chExt cx="0" cy="0"/>
        </a:xfrm>
      </p:grpSpPr>
      <p:sp>
        <p:nvSpPr>
          <p:cNvPr id="1092" name="Google Shape;1092;p79"/>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093" name="Google Shape;1093;p79"/>
          <p:cNvSpPr>
            <a:spLocks noGrp="1"/>
          </p:cNvSpPr>
          <p:nvPr>
            <p:ph type="pic" idx="2"/>
          </p:nvPr>
        </p:nvSpPr>
        <p:spPr>
          <a:xfrm>
            <a:off x="348885" y="1050131"/>
            <a:ext cx="3610500" cy="3503400"/>
          </a:xfrm>
          <a:prstGeom prst="roundRect">
            <a:avLst>
              <a:gd name="adj" fmla="val 2189"/>
            </a:avLst>
          </a:prstGeom>
          <a:noFill/>
          <a:ln>
            <a:noFill/>
          </a:ln>
        </p:spPr>
      </p:sp>
      <p:sp>
        <p:nvSpPr>
          <p:cNvPr id="1094" name="Google Shape;1094;p79"/>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095" name="Google Shape;1095;p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096" name="Google Shape;1096;p79"/>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40505" algn="l">
              <a:lnSpc>
                <a:spcPct val="90000"/>
              </a:lnSpc>
              <a:spcBef>
                <a:spcPts val="375"/>
              </a:spcBef>
              <a:spcAft>
                <a:spcPts val="0"/>
              </a:spcAft>
              <a:buClr>
                <a:schemeClr val="dk1"/>
              </a:buClr>
              <a:buSzPts val="187"/>
              <a:buChar char="•"/>
              <a:defRPr sz="100"/>
            </a:lvl7pPr>
            <a:lvl8pPr marL="3657600" lvl="7" indent="-240505" algn="l">
              <a:lnSpc>
                <a:spcPct val="90000"/>
              </a:lnSpc>
              <a:spcBef>
                <a:spcPts val="375"/>
              </a:spcBef>
              <a:spcAft>
                <a:spcPts val="0"/>
              </a:spcAft>
              <a:buClr>
                <a:schemeClr val="dk1"/>
              </a:buClr>
              <a:buSzPts val="187"/>
              <a:buChar char="•"/>
              <a:defRPr sz="100"/>
            </a:lvl8pPr>
            <a:lvl9pPr marL="4114800" lvl="8" indent="-240505" algn="l">
              <a:lnSpc>
                <a:spcPct val="90000"/>
              </a:lnSpc>
              <a:spcBef>
                <a:spcPts val="375"/>
              </a:spcBef>
              <a:spcAft>
                <a:spcPts val="0"/>
              </a:spcAft>
              <a:buClr>
                <a:schemeClr val="dk1"/>
              </a:buClr>
              <a:buSzPts val="187"/>
              <a:buChar char="•"/>
              <a:defRPr sz="100"/>
            </a:lvl9pPr>
          </a:lstStyle>
          <a:p>
            <a:endParaRPr/>
          </a:p>
        </p:txBody>
      </p:sp>
      <p:sp>
        <p:nvSpPr>
          <p:cNvPr id="1097" name="Google Shape;1097;p79"/>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1098"/>
        <p:cNvGrpSpPr/>
        <p:nvPr/>
      </p:nvGrpSpPr>
      <p:grpSpPr>
        <a:xfrm>
          <a:off x="0" y="0"/>
          <a:ext cx="0" cy="0"/>
          <a:chOff x="0" y="0"/>
          <a:chExt cx="0" cy="0"/>
        </a:xfrm>
      </p:grpSpPr>
      <p:sp>
        <p:nvSpPr>
          <p:cNvPr id="1099" name="Google Shape;1099;p80"/>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100" name="Google Shape;1100;p80"/>
          <p:cNvSpPr>
            <a:spLocks noGrp="1"/>
          </p:cNvSpPr>
          <p:nvPr>
            <p:ph type="pic" idx="2"/>
          </p:nvPr>
        </p:nvSpPr>
        <p:spPr>
          <a:xfrm>
            <a:off x="348885" y="1050131"/>
            <a:ext cx="3610500" cy="3503400"/>
          </a:xfrm>
          <a:prstGeom prst="roundRect">
            <a:avLst>
              <a:gd name="adj" fmla="val 4573"/>
            </a:avLst>
          </a:prstGeom>
          <a:noFill/>
          <a:ln>
            <a:noFill/>
          </a:ln>
        </p:spPr>
      </p:sp>
      <p:sp>
        <p:nvSpPr>
          <p:cNvPr id="1101" name="Google Shape;1101;p80"/>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102" name="Google Shape;1102;p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103" name="Google Shape;1103;p80"/>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8602" algn="l">
              <a:lnSpc>
                <a:spcPct val="100000"/>
              </a:lnSpc>
              <a:spcBef>
                <a:spcPts val="0"/>
              </a:spcBef>
              <a:spcAft>
                <a:spcPts val="0"/>
              </a:spcAft>
              <a:buClr>
                <a:srgbClr val="DA0025"/>
              </a:buClr>
              <a:buSzPts val="945"/>
              <a:buChar char="●"/>
              <a:defRPr sz="1050">
                <a:solidFill>
                  <a:schemeClr val="dk1"/>
                </a:solidFill>
              </a:defRPr>
            </a:lvl1pPr>
            <a:lvl2pPr marL="914400" lvl="1" indent="-280031" algn="l">
              <a:lnSpc>
                <a:spcPct val="100000"/>
              </a:lnSpc>
              <a:spcBef>
                <a:spcPts val="1125"/>
              </a:spcBef>
              <a:spcAft>
                <a:spcPts val="0"/>
              </a:spcAft>
              <a:buClr>
                <a:srgbClr val="DA0025"/>
              </a:buClr>
              <a:buSzPts val="810"/>
              <a:buChar char="●"/>
              <a:defRPr sz="900">
                <a:solidFill>
                  <a:schemeClr val="dk1"/>
                </a:solidFill>
              </a:defRPr>
            </a:lvl2pPr>
            <a:lvl3pPr marL="1371600" lvl="2" indent="-271459" algn="l">
              <a:lnSpc>
                <a:spcPct val="100000"/>
              </a:lnSpc>
              <a:spcBef>
                <a:spcPts val="1125"/>
              </a:spcBef>
              <a:spcAft>
                <a:spcPts val="0"/>
              </a:spcAft>
              <a:buClr>
                <a:srgbClr val="DA0025"/>
              </a:buClr>
              <a:buSzPts val="675"/>
              <a:buChar char="●"/>
              <a:defRPr sz="750">
                <a:solidFill>
                  <a:schemeClr val="dk1"/>
                </a:solidFill>
              </a:defRPr>
            </a:lvl3pPr>
            <a:lvl4pPr marL="1828800" lvl="3" indent="-262887" algn="l">
              <a:lnSpc>
                <a:spcPct val="100000"/>
              </a:lnSpc>
              <a:spcBef>
                <a:spcPts val="1125"/>
              </a:spcBef>
              <a:spcAft>
                <a:spcPts val="0"/>
              </a:spcAft>
              <a:buClr>
                <a:srgbClr val="DA0025"/>
              </a:buClr>
              <a:buSzPts val="540"/>
              <a:buChar char="●"/>
              <a:defRPr sz="600">
                <a:solidFill>
                  <a:schemeClr val="dk1"/>
                </a:solidFill>
              </a:defRPr>
            </a:lvl4pPr>
            <a:lvl5pPr marL="2286000" lvl="4" indent="-254315" algn="l">
              <a:lnSpc>
                <a:spcPct val="100000"/>
              </a:lnSpc>
              <a:spcBef>
                <a:spcPts val="1125"/>
              </a:spcBef>
              <a:spcAft>
                <a:spcPts val="0"/>
              </a:spcAft>
              <a:buClr>
                <a:srgbClr val="DA0025"/>
              </a:buClr>
              <a:buSzPts val="405"/>
              <a:buChar char="●"/>
              <a:defRPr sz="450">
                <a:solidFill>
                  <a:schemeClr val="dk1"/>
                </a:solidFill>
              </a:defRPr>
            </a:lvl5pPr>
            <a:lvl6pPr marL="2743200" lvl="5" indent="-271459" algn="l">
              <a:lnSpc>
                <a:spcPct val="100000"/>
              </a:lnSpc>
              <a:spcBef>
                <a:spcPts val="1125"/>
              </a:spcBef>
              <a:spcAft>
                <a:spcPts val="0"/>
              </a:spcAft>
              <a:buClr>
                <a:schemeClr val="dk1"/>
              </a:buClr>
              <a:buSzPts val="675"/>
              <a:buChar char="•"/>
              <a:defRPr sz="187"/>
            </a:lvl6pPr>
            <a:lvl7pPr marL="3200400" lvl="6" indent="-271459" algn="l">
              <a:lnSpc>
                <a:spcPct val="100000"/>
              </a:lnSpc>
              <a:spcBef>
                <a:spcPts val="1125"/>
              </a:spcBef>
              <a:spcAft>
                <a:spcPts val="0"/>
              </a:spcAft>
              <a:buClr>
                <a:schemeClr val="dk1"/>
              </a:buClr>
              <a:buSzPts val="675"/>
              <a:buChar char="•"/>
              <a:defRPr sz="187"/>
            </a:lvl7pPr>
            <a:lvl8pPr marL="3657600" lvl="7" indent="-271459" algn="l">
              <a:lnSpc>
                <a:spcPct val="100000"/>
              </a:lnSpc>
              <a:spcBef>
                <a:spcPts val="1125"/>
              </a:spcBef>
              <a:spcAft>
                <a:spcPts val="0"/>
              </a:spcAft>
              <a:buClr>
                <a:schemeClr val="dk1"/>
              </a:buClr>
              <a:buSzPts val="675"/>
              <a:buChar char="•"/>
              <a:defRPr sz="187"/>
            </a:lvl8pPr>
            <a:lvl9pPr marL="4114800" lvl="8" indent="-271459" algn="l">
              <a:lnSpc>
                <a:spcPct val="100000"/>
              </a:lnSpc>
              <a:spcBef>
                <a:spcPts val="1125"/>
              </a:spcBef>
              <a:spcAft>
                <a:spcPts val="1125"/>
              </a:spcAft>
              <a:buClr>
                <a:schemeClr val="dk1"/>
              </a:buClr>
              <a:buSzPts val="675"/>
              <a:buChar char="•"/>
              <a:defRPr sz="187"/>
            </a:lvl9pPr>
          </a:lstStyle>
          <a:p>
            <a:endParaRPr/>
          </a:p>
        </p:txBody>
      </p:sp>
      <p:sp>
        <p:nvSpPr>
          <p:cNvPr id="1104" name="Google Shape;1104;p80"/>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2329"/>
              <a:buNone/>
              <a:defRPr sz="258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1105"/>
        <p:cNvGrpSpPr/>
        <p:nvPr/>
      </p:nvGrpSpPr>
      <p:grpSpPr>
        <a:xfrm>
          <a:off x="0" y="0"/>
          <a:ext cx="0" cy="0"/>
          <a:chOff x="0" y="0"/>
          <a:chExt cx="0" cy="0"/>
        </a:xfrm>
      </p:grpSpPr>
      <p:sp>
        <p:nvSpPr>
          <p:cNvPr id="1106" name="Google Shape;1106;p81"/>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107" name="Google Shape;1107;p81"/>
          <p:cNvSpPr>
            <a:spLocks noGrp="1"/>
          </p:cNvSpPr>
          <p:nvPr>
            <p:ph type="pic" idx="2"/>
          </p:nvPr>
        </p:nvSpPr>
        <p:spPr>
          <a:xfrm>
            <a:off x="348885" y="407194"/>
            <a:ext cx="3610500" cy="4146300"/>
          </a:xfrm>
          <a:prstGeom prst="roundRect">
            <a:avLst>
              <a:gd name="adj" fmla="val 3414"/>
            </a:avLst>
          </a:prstGeom>
          <a:noFill/>
          <a:ln>
            <a:noFill/>
          </a:ln>
        </p:spPr>
      </p:sp>
      <p:sp>
        <p:nvSpPr>
          <p:cNvPr id="1108" name="Google Shape;1108;p81"/>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109" name="Google Shape;1109;p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110" name="Google Shape;1110;p81"/>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solidFill>
                  <a:schemeClr val="dk1"/>
                </a:solidFill>
              </a:defRPr>
            </a:lvl1pPr>
            <a:lvl2pPr marL="914400" lvl="1" indent="-280031" algn="l">
              <a:lnSpc>
                <a:spcPct val="105000"/>
              </a:lnSpc>
              <a:spcBef>
                <a:spcPts val="1350"/>
              </a:spcBef>
              <a:spcAft>
                <a:spcPts val="0"/>
              </a:spcAft>
              <a:buClr>
                <a:srgbClr val="DA0025"/>
              </a:buClr>
              <a:buSzPts val="810"/>
              <a:buChar char="●"/>
              <a:defRPr sz="900">
                <a:solidFill>
                  <a:schemeClr val="dk1"/>
                </a:solidFill>
              </a:defRPr>
            </a:lvl2pPr>
            <a:lvl3pPr marL="1371600" lvl="2" indent="-271459" algn="l">
              <a:lnSpc>
                <a:spcPct val="105000"/>
              </a:lnSpc>
              <a:spcBef>
                <a:spcPts val="1350"/>
              </a:spcBef>
              <a:spcAft>
                <a:spcPts val="0"/>
              </a:spcAft>
              <a:buClr>
                <a:srgbClr val="DA0025"/>
              </a:buClr>
              <a:buSzPts val="675"/>
              <a:buChar char="●"/>
              <a:defRPr sz="750">
                <a:solidFill>
                  <a:schemeClr val="dk1"/>
                </a:solidFill>
              </a:defRPr>
            </a:lvl3pPr>
            <a:lvl4pPr marL="1828800" lvl="3" indent="-262887" algn="l">
              <a:lnSpc>
                <a:spcPct val="105000"/>
              </a:lnSpc>
              <a:spcBef>
                <a:spcPts val="1350"/>
              </a:spcBef>
              <a:spcAft>
                <a:spcPts val="0"/>
              </a:spcAft>
              <a:buClr>
                <a:srgbClr val="DA0025"/>
              </a:buClr>
              <a:buSzPts val="540"/>
              <a:buChar char="●"/>
              <a:defRPr sz="600">
                <a:solidFill>
                  <a:schemeClr val="dk1"/>
                </a:solidFill>
              </a:defRPr>
            </a:lvl4pPr>
            <a:lvl5pPr marL="2286000" lvl="4" indent="-254315" algn="l">
              <a:lnSpc>
                <a:spcPct val="105000"/>
              </a:lnSpc>
              <a:spcBef>
                <a:spcPts val="1350"/>
              </a:spcBef>
              <a:spcAft>
                <a:spcPts val="0"/>
              </a:spcAft>
              <a:buClr>
                <a:srgbClr val="DA0025"/>
              </a:buClr>
              <a:buSzPts val="405"/>
              <a:buChar char="●"/>
              <a:defRPr sz="450">
                <a:solidFill>
                  <a:schemeClr val="dk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1111" name="Google Shape;1111;p81"/>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1112"/>
        <p:cNvGrpSpPr/>
        <p:nvPr/>
      </p:nvGrpSpPr>
      <p:grpSpPr>
        <a:xfrm>
          <a:off x="0" y="0"/>
          <a:ext cx="0" cy="0"/>
          <a:chOff x="0" y="0"/>
          <a:chExt cx="0" cy="0"/>
        </a:xfrm>
      </p:grpSpPr>
      <p:sp>
        <p:nvSpPr>
          <p:cNvPr id="1113" name="Google Shape;1113;p82"/>
          <p:cNvSpPr>
            <a:spLocks noGrp="1"/>
          </p:cNvSpPr>
          <p:nvPr>
            <p:ph type="pic" idx="2"/>
          </p:nvPr>
        </p:nvSpPr>
        <p:spPr>
          <a:xfrm>
            <a:off x="413170" y="428625"/>
            <a:ext cx="4203600" cy="4107600"/>
          </a:xfrm>
          <a:prstGeom prst="roundRect">
            <a:avLst>
              <a:gd name="adj" fmla="val 3414"/>
            </a:avLst>
          </a:prstGeom>
          <a:noFill/>
          <a:ln>
            <a:noFill/>
          </a:ln>
        </p:spPr>
      </p:sp>
      <p:sp>
        <p:nvSpPr>
          <p:cNvPr id="1114" name="Google Shape;1114;p82"/>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37"/>
              <a:buFont typeface="Poppins"/>
              <a:buNone/>
              <a:defRPr sz="3037"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115" name="Google Shape;1115;p82"/>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dk1"/>
              </a:buClr>
              <a:buSzPts val="1384"/>
              <a:buFont typeface="Poppins SemiBold"/>
              <a:buNone/>
              <a:defRPr sz="1537">
                <a:solidFill>
                  <a:schemeClr val="dk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1116" name="Google Shape;1116;p82"/>
          <p:cNvPicPr preferRelativeResize="0"/>
          <p:nvPr/>
        </p:nvPicPr>
        <p:blipFill rotWithShape="1">
          <a:blip r:embed="rId3">
            <a:alphaModFix/>
          </a:blip>
          <a:srcRect/>
          <a:stretch/>
        </p:blipFill>
        <p:spPr>
          <a:xfrm>
            <a:off x="8380847" y="4822425"/>
            <a:ext cx="539107" cy="160786"/>
          </a:xfrm>
          <a:prstGeom prst="rect">
            <a:avLst/>
          </a:prstGeom>
          <a:noFill/>
          <a:ln>
            <a:noFill/>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1117"/>
        <p:cNvGrpSpPr/>
        <p:nvPr/>
      </p:nvGrpSpPr>
      <p:grpSpPr>
        <a:xfrm>
          <a:off x="0" y="0"/>
          <a:ext cx="0" cy="0"/>
          <a:chOff x="0" y="0"/>
          <a:chExt cx="0" cy="0"/>
        </a:xfrm>
      </p:grpSpPr>
      <p:sp>
        <p:nvSpPr>
          <p:cNvPr id="1118" name="Google Shape;1118;p83"/>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19" name="Google Shape;1119;p83"/>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37"/>
              <a:buFont typeface="Poppins"/>
              <a:buNone/>
              <a:defRPr sz="3037" b="1">
                <a:solidFill>
                  <a:schemeClr val="lt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120" name="Google Shape;1120;p8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121" name="Google Shape;1121;p83"/>
          <p:cNvSpPr>
            <a:spLocks noGrp="1"/>
          </p:cNvSpPr>
          <p:nvPr>
            <p:ph type="pic" idx="2"/>
          </p:nvPr>
        </p:nvSpPr>
        <p:spPr>
          <a:xfrm>
            <a:off x="4049979" y="364331"/>
            <a:ext cx="4778400" cy="4189200"/>
          </a:xfrm>
          <a:prstGeom prst="roundRect">
            <a:avLst>
              <a:gd name="adj" fmla="val 4803"/>
            </a:avLst>
          </a:prstGeom>
          <a:noFill/>
          <a:ln>
            <a:noFill/>
          </a:ln>
        </p:spPr>
      </p:sp>
      <p:sp>
        <p:nvSpPr>
          <p:cNvPr id="1122" name="Google Shape;1122;p83"/>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50"/>
              </a:spcBef>
              <a:spcAft>
                <a:spcPts val="0"/>
              </a:spcAft>
              <a:buClr>
                <a:schemeClr val="lt1"/>
              </a:buClr>
              <a:buSzPts val="1384"/>
              <a:buFont typeface="Poppins SemiBold"/>
              <a:buNone/>
              <a:defRPr sz="1537">
                <a:solidFill>
                  <a:schemeClr val="lt1"/>
                </a:solidFill>
                <a:latin typeface="Poppins SemiBold"/>
                <a:ea typeface="Poppins SemiBold"/>
                <a:cs typeface="Poppins SemiBold"/>
                <a:sym typeface="Poppins SemiBold"/>
              </a:defRPr>
            </a:lvl1pPr>
            <a:lvl2pPr lvl="1" algn="ctr">
              <a:lnSpc>
                <a:spcPct val="95000"/>
              </a:lnSpc>
              <a:spcBef>
                <a:spcPts val="1350"/>
              </a:spcBef>
              <a:spcAft>
                <a:spcPts val="0"/>
              </a:spcAft>
              <a:buClr>
                <a:schemeClr val="dk1"/>
              </a:buClr>
              <a:buSzPts val="675"/>
              <a:buFont typeface="Poppins SemiBold"/>
              <a:buNone/>
              <a:defRPr sz="750">
                <a:latin typeface="Poppins SemiBold"/>
                <a:ea typeface="Poppins SemiBold"/>
                <a:cs typeface="Poppins SemiBold"/>
                <a:sym typeface="Poppins SemiBold"/>
              </a:defRPr>
            </a:lvl2pPr>
            <a:lvl3pPr lvl="2" algn="ctr">
              <a:lnSpc>
                <a:spcPct val="95000"/>
              </a:lnSpc>
              <a:spcBef>
                <a:spcPts val="1350"/>
              </a:spcBef>
              <a:spcAft>
                <a:spcPts val="0"/>
              </a:spcAft>
              <a:buClr>
                <a:schemeClr val="dk1"/>
              </a:buClr>
              <a:buSzPts val="607"/>
              <a:buFont typeface="Poppins SemiBold"/>
              <a:buNone/>
              <a:defRPr sz="675">
                <a:latin typeface="Poppins SemiBold"/>
                <a:ea typeface="Poppins SemiBold"/>
                <a:cs typeface="Poppins SemiBold"/>
                <a:sym typeface="Poppins SemiBold"/>
              </a:defRPr>
            </a:lvl3pPr>
            <a:lvl4pPr lvl="3"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4pPr>
            <a:lvl5pPr lvl="4" algn="ctr">
              <a:lnSpc>
                <a:spcPct val="95000"/>
              </a:lnSpc>
              <a:spcBef>
                <a:spcPts val="1350"/>
              </a:spcBef>
              <a:spcAft>
                <a:spcPts val="0"/>
              </a:spcAft>
              <a:buClr>
                <a:schemeClr val="dk1"/>
              </a:buClr>
              <a:buSzPts val="540"/>
              <a:buFont typeface="Poppins SemiBold"/>
              <a:buNone/>
              <a:defRPr sz="600">
                <a:latin typeface="Poppins SemiBold"/>
                <a:ea typeface="Poppins SemiBold"/>
                <a:cs typeface="Poppins SemiBold"/>
                <a:sym typeface="Poppins SemiBold"/>
              </a:defRPr>
            </a:lvl5pPr>
            <a:lvl6pPr lvl="5"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375"/>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1123"/>
        <p:cNvGrpSpPr/>
        <p:nvPr/>
      </p:nvGrpSpPr>
      <p:grpSpPr>
        <a:xfrm>
          <a:off x="0" y="0"/>
          <a:ext cx="0" cy="0"/>
          <a:chOff x="0" y="0"/>
          <a:chExt cx="0" cy="0"/>
        </a:xfrm>
      </p:grpSpPr>
      <p:sp>
        <p:nvSpPr>
          <p:cNvPr id="1124" name="Google Shape;1124;p84"/>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25" name="Google Shape;1125;p84"/>
          <p:cNvSpPr txBox="1">
            <a:spLocks noGrp="1"/>
          </p:cNvSpPr>
          <p:nvPr>
            <p:ph type="title"/>
          </p:nvPr>
        </p:nvSpPr>
        <p:spPr>
          <a:xfrm>
            <a:off x="309268" y="336522"/>
            <a:ext cx="6005400" cy="391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SemiBold"/>
              <a:buNone/>
              <a:defRPr sz="2550">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126" name="Google Shape;1126;p8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127" name="Google Shape;1127;p84"/>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8602" algn="l">
              <a:lnSpc>
                <a:spcPct val="105000"/>
              </a:lnSpc>
              <a:spcBef>
                <a:spcPts val="1350"/>
              </a:spcBef>
              <a:spcAft>
                <a:spcPts val="0"/>
              </a:spcAft>
              <a:buClr>
                <a:srgbClr val="DA0025"/>
              </a:buClr>
              <a:buSzPts val="945"/>
              <a:buChar char="●"/>
              <a:defRPr sz="1050"/>
            </a:lvl1pPr>
            <a:lvl2pPr marL="914400" lvl="1" indent="-280031" algn="l">
              <a:lnSpc>
                <a:spcPct val="105000"/>
              </a:lnSpc>
              <a:spcBef>
                <a:spcPts val="1350"/>
              </a:spcBef>
              <a:spcAft>
                <a:spcPts val="0"/>
              </a:spcAft>
              <a:buClr>
                <a:srgbClr val="DA0025"/>
              </a:buClr>
              <a:buSzPts val="810"/>
              <a:buChar char="●"/>
              <a:defRPr sz="900"/>
            </a:lvl2pPr>
            <a:lvl3pPr marL="1371600" lvl="2" indent="-271459" algn="l">
              <a:lnSpc>
                <a:spcPct val="105000"/>
              </a:lnSpc>
              <a:spcBef>
                <a:spcPts val="1350"/>
              </a:spcBef>
              <a:spcAft>
                <a:spcPts val="0"/>
              </a:spcAft>
              <a:buClr>
                <a:srgbClr val="DA0025"/>
              </a:buClr>
              <a:buSzPts val="675"/>
              <a:buChar char="●"/>
              <a:defRPr sz="750"/>
            </a:lvl3pPr>
            <a:lvl4pPr marL="1828800" lvl="3" indent="-262887" algn="l">
              <a:lnSpc>
                <a:spcPct val="105000"/>
              </a:lnSpc>
              <a:spcBef>
                <a:spcPts val="1350"/>
              </a:spcBef>
              <a:spcAft>
                <a:spcPts val="0"/>
              </a:spcAft>
              <a:buClr>
                <a:srgbClr val="DA0025"/>
              </a:buClr>
              <a:buSzPts val="540"/>
              <a:buChar char="●"/>
              <a:defRPr sz="600"/>
            </a:lvl4pPr>
            <a:lvl5pPr marL="2286000" lvl="4" indent="-254315" algn="l">
              <a:lnSpc>
                <a:spcPct val="105000"/>
              </a:lnSpc>
              <a:spcBef>
                <a:spcPts val="1350"/>
              </a:spcBef>
              <a:spcAft>
                <a:spcPts val="0"/>
              </a:spcAft>
              <a:buClr>
                <a:srgbClr val="DA0025"/>
              </a:buClr>
              <a:buSzPts val="405"/>
              <a:buChar char="●"/>
              <a:defRPr sz="450"/>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1128" name="Google Shape;1128;p84"/>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50"/>
              </a:spcBef>
              <a:spcAft>
                <a:spcPts val="0"/>
              </a:spcAft>
              <a:buClr>
                <a:schemeClr val="dk1"/>
              </a:buClr>
              <a:buSzPts val="1384"/>
              <a:buNone/>
              <a:defRPr sz="1537" b="1">
                <a:solidFill>
                  <a:schemeClr val="dk1"/>
                </a:solidFill>
                <a:latin typeface="Poppins"/>
                <a:ea typeface="Poppins"/>
                <a:cs typeface="Poppins"/>
                <a:sym typeface="Poppins"/>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
        <p:nvSpPr>
          <p:cNvPr id="1129" name="Google Shape;1129;p84"/>
          <p:cNvSpPr txBox="1">
            <a:spLocks noGrp="1"/>
          </p:cNvSpPr>
          <p:nvPr>
            <p:ph type="subTitle" idx="3"/>
          </p:nvPr>
        </p:nvSpPr>
        <p:spPr>
          <a:xfrm>
            <a:off x="3569741" y="1194000"/>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1130" name="Google Shape;1130;p84"/>
          <p:cNvSpPr txBox="1">
            <a:spLocks noGrp="1"/>
          </p:cNvSpPr>
          <p:nvPr>
            <p:ph type="subTitle" idx="4"/>
          </p:nvPr>
        </p:nvSpPr>
        <p:spPr>
          <a:xfrm>
            <a:off x="3569741" y="4324003"/>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1131"/>
        <p:cNvGrpSpPr/>
        <p:nvPr/>
      </p:nvGrpSpPr>
      <p:grpSpPr>
        <a:xfrm>
          <a:off x="0" y="0"/>
          <a:ext cx="0" cy="0"/>
          <a:chOff x="0" y="0"/>
          <a:chExt cx="0" cy="0"/>
        </a:xfrm>
      </p:grpSpPr>
      <p:sp>
        <p:nvSpPr>
          <p:cNvPr id="1132" name="Google Shape;1132;p85"/>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33" name="Google Shape;1133;p85"/>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134" name="Google Shape;1134;p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135" name="Google Shape;1135;p85"/>
          <p:cNvSpPr txBox="1">
            <a:spLocks noGrp="1"/>
          </p:cNvSpPr>
          <p:nvPr>
            <p:ph type="subTitle" idx="1"/>
          </p:nvPr>
        </p:nvSpPr>
        <p:spPr>
          <a:xfrm>
            <a:off x="558874" y="1200731"/>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1136" name="Google Shape;1136;p85"/>
          <p:cNvSpPr txBox="1">
            <a:spLocks noGrp="1"/>
          </p:cNvSpPr>
          <p:nvPr>
            <p:ph type="subTitle" idx="2"/>
          </p:nvPr>
        </p:nvSpPr>
        <p:spPr>
          <a:xfrm>
            <a:off x="558874" y="4330734"/>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a:buNone/>
              <a:defRPr sz="525"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1137"/>
        <p:cNvGrpSpPr/>
        <p:nvPr/>
      </p:nvGrpSpPr>
      <p:grpSpPr>
        <a:xfrm>
          <a:off x="0" y="0"/>
          <a:ext cx="0" cy="0"/>
          <a:chOff x="0" y="0"/>
          <a:chExt cx="0" cy="0"/>
        </a:xfrm>
      </p:grpSpPr>
      <p:sp>
        <p:nvSpPr>
          <p:cNvPr id="1138" name="Google Shape;1138;p86"/>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39" name="Google Shape;1139;p86"/>
          <p:cNvSpPr txBox="1">
            <a:spLocks noGrp="1"/>
          </p:cNvSpPr>
          <p:nvPr>
            <p:ph type="title"/>
          </p:nvPr>
        </p:nvSpPr>
        <p:spPr>
          <a:xfrm>
            <a:off x="309268" y="314399"/>
            <a:ext cx="33492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140" name="Google Shape;1140;p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141" name="Google Shape;1141;p86"/>
          <p:cNvSpPr txBox="1">
            <a:spLocks noGrp="1"/>
          </p:cNvSpPr>
          <p:nvPr>
            <p:ph type="body" idx="1"/>
          </p:nvPr>
        </p:nvSpPr>
        <p:spPr>
          <a:xfrm>
            <a:off x="292941" y="1935412"/>
            <a:ext cx="3364200" cy="2733600"/>
          </a:xfrm>
          <a:prstGeom prst="rect">
            <a:avLst/>
          </a:prstGeom>
          <a:noFill/>
          <a:ln>
            <a:noFill/>
          </a:ln>
        </p:spPr>
        <p:txBody>
          <a:bodyPr spcFirstLastPara="1" wrap="square" lIns="0" tIns="0" rIns="0" bIns="0" anchor="t" anchorCtr="0">
            <a:noAutofit/>
          </a:bodyPr>
          <a:lstStyle>
            <a:lvl1pPr marL="457200" lvl="0" indent="-284316" algn="l">
              <a:lnSpc>
                <a:spcPct val="105000"/>
              </a:lnSpc>
              <a:spcBef>
                <a:spcPts val="1350"/>
              </a:spcBef>
              <a:spcAft>
                <a:spcPts val="0"/>
              </a:spcAft>
              <a:buClr>
                <a:srgbClr val="DA0025"/>
              </a:buClr>
              <a:buSzPts val="877"/>
              <a:buChar char="●"/>
              <a:defRPr sz="975"/>
            </a:lvl1pPr>
            <a:lvl2pPr marL="914400" lvl="1" indent="-271459" algn="l">
              <a:lnSpc>
                <a:spcPct val="105000"/>
              </a:lnSpc>
              <a:spcBef>
                <a:spcPts val="1350"/>
              </a:spcBef>
              <a:spcAft>
                <a:spcPts val="0"/>
              </a:spcAft>
              <a:buClr>
                <a:srgbClr val="DA0025"/>
              </a:buClr>
              <a:buSzPts val="675"/>
              <a:buChar char="●"/>
              <a:defRPr sz="750"/>
            </a:lvl2pPr>
            <a:lvl3pPr marL="1371600" lvl="2" indent="-267173" algn="l">
              <a:lnSpc>
                <a:spcPct val="105000"/>
              </a:lnSpc>
              <a:spcBef>
                <a:spcPts val="1350"/>
              </a:spcBef>
              <a:spcAft>
                <a:spcPts val="0"/>
              </a:spcAft>
              <a:buClr>
                <a:srgbClr val="DA0025"/>
              </a:buClr>
              <a:buSzPts val="607"/>
              <a:buChar char="●"/>
              <a:defRPr sz="675"/>
            </a:lvl3pPr>
            <a:lvl4pPr marL="1828800" lvl="3" indent="-258601" algn="l">
              <a:lnSpc>
                <a:spcPct val="105000"/>
              </a:lnSpc>
              <a:spcBef>
                <a:spcPts val="1350"/>
              </a:spcBef>
              <a:spcAft>
                <a:spcPts val="0"/>
              </a:spcAft>
              <a:buClr>
                <a:srgbClr val="DA0025"/>
              </a:buClr>
              <a:buSzPts val="472"/>
              <a:buChar char="●"/>
              <a:defRPr sz="525"/>
            </a:lvl4pPr>
            <a:lvl5pPr marL="2286000" lvl="4" indent="-252172" algn="l">
              <a:lnSpc>
                <a:spcPct val="105000"/>
              </a:lnSpc>
              <a:spcBef>
                <a:spcPts val="1350"/>
              </a:spcBef>
              <a:spcAft>
                <a:spcPts val="0"/>
              </a:spcAft>
              <a:buClr>
                <a:srgbClr val="DA0025"/>
              </a:buClr>
              <a:buSzPts val="371"/>
              <a:buChar char="●"/>
              <a:defRPr sz="412"/>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sp>
        <p:nvSpPr>
          <p:cNvPr id="1142" name="Google Shape;1142;p86"/>
          <p:cNvSpPr txBox="1">
            <a:spLocks noGrp="1"/>
          </p:cNvSpPr>
          <p:nvPr>
            <p:ph type="subTitle" idx="2"/>
          </p:nvPr>
        </p:nvSpPr>
        <p:spPr>
          <a:xfrm>
            <a:off x="4201717" y="483989"/>
            <a:ext cx="3029400" cy="2055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1143" name="Google Shape;1143;p86"/>
          <p:cNvSpPr txBox="1">
            <a:spLocks noGrp="1"/>
          </p:cNvSpPr>
          <p:nvPr>
            <p:ph type="subTitle" idx="3"/>
          </p:nvPr>
        </p:nvSpPr>
        <p:spPr>
          <a:xfrm>
            <a:off x="4208019" y="777149"/>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1144"/>
        <p:cNvGrpSpPr/>
        <p:nvPr/>
      </p:nvGrpSpPr>
      <p:grpSpPr>
        <a:xfrm>
          <a:off x="0" y="0"/>
          <a:ext cx="0" cy="0"/>
          <a:chOff x="0" y="0"/>
          <a:chExt cx="0" cy="0"/>
        </a:xfrm>
      </p:grpSpPr>
      <p:sp>
        <p:nvSpPr>
          <p:cNvPr id="1145" name="Google Shape;1145;p87"/>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46" name="Google Shape;1146;p87"/>
          <p:cNvSpPr txBox="1">
            <a:spLocks noGrp="1"/>
          </p:cNvSpPr>
          <p:nvPr>
            <p:ph type="title"/>
          </p:nvPr>
        </p:nvSpPr>
        <p:spPr>
          <a:xfrm>
            <a:off x="309268" y="314399"/>
            <a:ext cx="2676300" cy="1343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147" name="Google Shape;1147;p8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148" name="Google Shape;1148;p87"/>
          <p:cNvSpPr txBox="1">
            <a:spLocks noGrp="1"/>
          </p:cNvSpPr>
          <p:nvPr>
            <p:ph type="subTitle" idx="1"/>
          </p:nvPr>
        </p:nvSpPr>
        <p:spPr>
          <a:xfrm>
            <a:off x="3305988" y="3176781"/>
            <a:ext cx="1473000" cy="1158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525"/>
              <a:buFont typeface="Poppins Medium"/>
              <a:buNone/>
              <a:defRPr sz="525"/>
            </a:lvl1pPr>
            <a:lvl2pPr lvl="1">
              <a:lnSpc>
                <a:spcPct val="95000"/>
              </a:lnSpc>
              <a:spcBef>
                <a:spcPts val="0"/>
              </a:spcBef>
              <a:spcAft>
                <a:spcPts val="0"/>
              </a:spcAft>
              <a:buSzPts val="810"/>
              <a:buNone/>
              <a:defRPr sz="900"/>
            </a:lvl2pPr>
            <a:lvl3pPr lvl="2">
              <a:lnSpc>
                <a:spcPct val="95000"/>
              </a:lnSpc>
              <a:spcBef>
                <a:spcPts val="0"/>
              </a:spcBef>
              <a:spcAft>
                <a:spcPts val="0"/>
              </a:spcAft>
              <a:buSzPts val="675"/>
              <a:buNone/>
              <a:defRPr sz="750"/>
            </a:lvl3pPr>
            <a:lvl4pPr lvl="3">
              <a:lnSpc>
                <a:spcPct val="95000"/>
              </a:lnSpc>
              <a:spcBef>
                <a:spcPts val="0"/>
              </a:spcBef>
              <a:spcAft>
                <a:spcPts val="0"/>
              </a:spcAft>
              <a:buSzPts val="540"/>
              <a:buNone/>
              <a:defRPr sz="600"/>
            </a:lvl4pPr>
            <a:lvl5pPr lvl="4">
              <a:lnSpc>
                <a:spcPct val="95000"/>
              </a:lnSpc>
              <a:spcBef>
                <a:spcPts val="0"/>
              </a:spcBef>
              <a:spcAft>
                <a:spcPts val="0"/>
              </a:spcAft>
              <a:buSzPts val="405"/>
              <a:buNone/>
              <a:defRPr sz="450"/>
            </a:lvl5pPr>
            <a:lvl6pPr lvl="5">
              <a:lnSpc>
                <a:spcPct val="95000"/>
              </a:lnSpc>
              <a:spcBef>
                <a:spcPts val="0"/>
              </a:spcBef>
              <a:spcAft>
                <a:spcPts val="0"/>
              </a:spcAft>
              <a:buSzPts val="187"/>
              <a:buNone/>
              <a:defRPr sz="187"/>
            </a:lvl6pPr>
            <a:lvl7pPr lvl="6">
              <a:lnSpc>
                <a:spcPct val="95000"/>
              </a:lnSpc>
              <a:spcBef>
                <a:spcPts val="0"/>
              </a:spcBef>
              <a:spcAft>
                <a:spcPts val="0"/>
              </a:spcAft>
              <a:buSzPts val="187"/>
              <a:buNone/>
              <a:defRPr sz="187"/>
            </a:lvl7pPr>
            <a:lvl8pPr lvl="7">
              <a:lnSpc>
                <a:spcPct val="95000"/>
              </a:lnSpc>
              <a:spcBef>
                <a:spcPts val="0"/>
              </a:spcBef>
              <a:spcAft>
                <a:spcPts val="0"/>
              </a:spcAft>
              <a:buSzPts val="187"/>
              <a:buNone/>
              <a:defRPr sz="187"/>
            </a:lvl8pPr>
            <a:lvl9pPr lvl="8">
              <a:lnSpc>
                <a:spcPct val="95000"/>
              </a:lnSpc>
              <a:spcBef>
                <a:spcPts val="0"/>
              </a:spcBef>
              <a:spcAft>
                <a:spcPts val="0"/>
              </a:spcAft>
              <a:buSzPts val="187"/>
              <a:buNone/>
              <a:defRPr sz="187"/>
            </a:lvl9pPr>
          </a:lstStyle>
          <a:p>
            <a:endParaRPr/>
          </a:p>
        </p:txBody>
      </p:sp>
      <p:sp>
        <p:nvSpPr>
          <p:cNvPr id="1149" name="Google Shape;1149;p87"/>
          <p:cNvSpPr txBox="1">
            <a:spLocks noGrp="1"/>
          </p:cNvSpPr>
          <p:nvPr>
            <p:ph type="subTitle" idx="2"/>
          </p:nvPr>
        </p:nvSpPr>
        <p:spPr>
          <a:xfrm>
            <a:off x="3314747" y="521991"/>
            <a:ext cx="2781600" cy="194100"/>
          </a:xfrm>
          <a:prstGeom prst="rect">
            <a:avLst/>
          </a:prstGeom>
        </p:spPr>
        <p:txBody>
          <a:bodyPr spcFirstLastPara="1" wrap="square" lIns="34275" tIns="34275" rIns="34275" bIns="34275" anchor="t" anchorCtr="0">
            <a:noAutofit/>
          </a:bodyPr>
          <a:lstStyle>
            <a:lvl1pPr lvl="0">
              <a:lnSpc>
                <a:spcPct val="95000"/>
              </a:lnSpc>
              <a:spcBef>
                <a:spcPts val="0"/>
              </a:spcBef>
              <a:spcAft>
                <a:spcPts val="0"/>
              </a:spcAft>
              <a:buSzPts val="1087"/>
              <a:buFont typeface="Poppins"/>
              <a:buNone/>
              <a:defRPr sz="1087" b="1">
                <a:latin typeface="Poppins"/>
                <a:ea typeface="Poppins"/>
                <a:cs typeface="Poppins"/>
                <a:sym typeface="Poppins"/>
              </a:defRPr>
            </a:lvl1pPr>
            <a:lvl2pPr lvl="1">
              <a:lnSpc>
                <a:spcPct val="95000"/>
              </a:lnSpc>
              <a:spcBef>
                <a:spcPts val="0"/>
              </a:spcBef>
              <a:spcAft>
                <a:spcPts val="0"/>
              </a:spcAft>
              <a:buSzPts val="1087"/>
              <a:buFont typeface="Poppins"/>
              <a:buNone/>
              <a:defRPr sz="1087" b="1">
                <a:latin typeface="Poppins"/>
                <a:ea typeface="Poppins"/>
                <a:cs typeface="Poppins"/>
                <a:sym typeface="Poppins"/>
              </a:defRPr>
            </a:lvl2pPr>
            <a:lvl3pPr lvl="2">
              <a:lnSpc>
                <a:spcPct val="95000"/>
              </a:lnSpc>
              <a:spcBef>
                <a:spcPts val="0"/>
              </a:spcBef>
              <a:spcAft>
                <a:spcPts val="0"/>
              </a:spcAft>
              <a:buSzPts val="1087"/>
              <a:buFont typeface="Poppins"/>
              <a:buNone/>
              <a:defRPr sz="1087" b="1">
                <a:latin typeface="Poppins"/>
                <a:ea typeface="Poppins"/>
                <a:cs typeface="Poppins"/>
                <a:sym typeface="Poppins"/>
              </a:defRPr>
            </a:lvl3pPr>
            <a:lvl4pPr lvl="3">
              <a:lnSpc>
                <a:spcPct val="95000"/>
              </a:lnSpc>
              <a:spcBef>
                <a:spcPts val="0"/>
              </a:spcBef>
              <a:spcAft>
                <a:spcPts val="0"/>
              </a:spcAft>
              <a:buSzPts val="1087"/>
              <a:buFont typeface="Poppins"/>
              <a:buNone/>
              <a:defRPr sz="1087" b="1">
                <a:latin typeface="Poppins"/>
                <a:ea typeface="Poppins"/>
                <a:cs typeface="Poppins"/>
                <a:sym typeface="Poppins"/>
              </a:defRPr>
            </a:lvl4pPr>
            <a:lvl5pPr lvl="4">
              <a:lnSpc>
                <a:spcPct val="95000"/>
              </a:lnSpc>
              <a:spcBef>
                <a:spcPts val="0"/>
              </a:spcBef>
              <a:spcAft>
                <a:spcPts val="0"/>
              </a:spcAft>
              <a:buSzPts val="1087"/>
              <a:buFont typeface="Poppins"/>
              <a:buNone/>
              <a:defRPr sz="1087" b="1">
                <a:latin typeface="Poppins"/>
                <a:ea typeface="Poppins"/>
                <a:cs typeface="Poppins"/>
                <a:sym typeface="Poppins"/>
              </a:defRPr>
            </a:lvl5pPr>
            <a:lvl6pPr lvl="5">
              <a:lnSpc>
                <a:spcPct val="95000"/>
              </a:lnSpc>
              <a:spcBef>
                <a:spcPts val="0"/>
              </a:spcBef>
              <a:spcAft>
                <a:spcPts val="0"/>
              </a:spcAft>
              <a:buSzPts val="1087"/>
              <a:buFont typeface="Poppins"/>
              <a:buNone/>
              <a:defRPr sz="1087" b="1">
                <a:latin typeface="Poppins"/>
                <a:ea typeface="Poppins"/>
                <a:cs typeface="Poppins"/>
                <a:sym typeface="Poppins"/>
              </a:defRPr>
            </a:lvl6pPr>
            <a:lvl7pPr lvl="6">
              <a:lnSpc>
                <a:spcPct val="95000"/>
              </a:lnSpc>
              <a:spcBef>
                <a:spcPts val="0"/>
              </a:spcBef>
              <a:spcAft>
                <a:spcPts val="0"/>
              </a:spcAft>
              <a:buSzPts val="1087"/>
              <a:buFont typeface="Poppins"/>
              <a:buNone/>
              <a:defRPr sz="1087" b="1">
                <a:latin typeface="Poppins"/>
                <a:ea typeface="Poppins"/>
                <a:cs typeface="Poppins"/>
                <a:sym typeface="Poppins"/>
              </a:defRPr>
            </a:lvl7pPr>
            <a:lvl8pPr lvl="7">
              <a:lnSpc>
                <a:spcPct val="95000"/>
              </a:lnSpc>
              <a:spcBef>
                <a:spcPts val="0"/>
              </a:spcBef>
              <a:spcAft>
                <a:spcPts val="0"/>
              </a:spcAft>
              <a:buSzPts val="1087"/>
              <a:buFont typeface="Poppins"/>
              <a:buNone/>
              <a:defRPr sz="1087" b="1">
                <a:latin typeface="Poppins"/>
                <a:ea typeface="Poppins"/>
                <a:cs typeface="Poppins"/>
                <a:sym typeface="Poppins"/>
              </a:defRPr>
            </a:lvl8pPr>
            <a:lvl9pPr lvl="8">
              <a:lnSpc>
                <a:spcPct val="95000"/>
              </a:lnSpc>
              <a:spcBef>
                <a:spcPts val="0"/>
              </a:spcBef>
              <a:spcAft>
                <a:spcPts val="0"/>
              </a:spcAft>
              <a:buSzPts val="1087"/>
              <a:buFont typeface="Poppins"/>
              <a:buNone/>
              <a:defRPr sz="1087" b="1">
                <a:latin typeface="Poppins"/>
                <a:ea typeface="Poppins"/>
                <a:cs typeface="Poppins"/>
                <a:sym typeface="Poppins"/>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1150"/>
        <p:cNvGrpSpPr/>
        <p:nvPr/>
      </p:nvGrpSpPr>
      <p:grpSpPr>
        <a:xfrm>
          <a:off x="0" y="0"/>
          <a:ext cx="0" cy="0"/>
          <a:chOff x="0" y="0"/>
          <a:chExt cx="0" cy="0"/>
        </a:xfrm>
      </p:grpSpPr>
      <p:sp>
        <p:nvSpPr>
          <p:cNvPr id="1151" name="Google Shape;1151;p88"/>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152" name="Google Shape;1152;p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153" name="Google Shape;1153;p88"/>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154" name="Google Shape;1154;p88"/>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155" name="Google Shape;1155;p88"/>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156" name="Google Shape;1156;p88"/>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157" name="Google Shape;1157;p88"/>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158" name="Google Shape;1158;p88"/>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159" name="Google Shape;1159;p88"/>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160" name="Google Shape;1160;p88"/>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61" name="Google Shape;1161;p88"/>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62" name="Google Shape;1162;p88"/>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63" name="Google Shape;1163;p88"/>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64" name="Google Shape;1164;p88"/>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65" name="Google Shape;1165;p88"/>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66" name="Google Shape;1166;p88"/>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67" name="Google Shape;1167;p88"/>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68" name="Google Shape;1168;p88"/>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69" name="Google Shape;1169;p88"/>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1170"/>
        <p:cNvGrpSpPr/>
        <p:nvPr/>
      </p:nvGrpSpPr>
      <p:grpSpPr>
        <a:xfrm>
          <a:off x="0" y="0"/>
          <a:ext cx="0" cy="0"/>
          <a:chOff x="0" y="0"/>
          <a:chExt cx="0" cy="0"/>
        </a:xfrm>
      </p:grpSpPr>
      <p:sp>
        <p:nvSpPr>
          <p:cNvPr id="1171" name="Google Shape;1171;p89"/>
          <p:cNvSpPr/>
          <p:nvPr/>
        </p:nvSpPr>
        <p:spPr>
          <a:xfrm>
            <a:off x="535954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72" name="Google Shape;1172;p89"/>
          <p:cNvSpPr/>
          <p:nvPr/>
        </p:nvSpPr>
        <p:spPr>
          <a:xfrm>
            <a:off x="699342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73" name="Google Shape;1173;p89"/>
          <p:cNvSpPr/>
          <p:nvPr/>
        </p:nvSpPr>
        <p:spPr>
          <a:xfrm>
            <a:off x="372566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74" name="Google Shape;1174;p89"/>
          <p:cNvSpPr/>
          <p:nvPr/>
        </p:nvSpPr>
        <p:spPr>
          <a:xfrm>
            <a:off x="209178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75" name="Google Shape;1175;p89"/>
          <p:cNvSpPr/>
          <p:nvPr/>
        </p:nvSpPr>
        <p:spPr>
          <a:xfrm>
            <a:off x="457903" y="1806942"/>
            <a:ext cx="1623000" cy="16230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76" name="Google Shape;1176;p89"/>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177" name="Google Shape;1177;p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178" name="Google Shape;1178;p89"/>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179" name="Google Shape;1179;p89"/>
          <p:cNvSpPr txBox="1">
            <a:spLocks noGrp="1"/>
          </p:cNvSpPr>
          <p:nvPr>
            <p:ph type="title" idx="2" hasCustomPrompt="1"/>
          </p:nvPr>
        </p:nvSpPr>
        <p:spPr>
          <a:xfrm>
            <a:off x="848444"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180" name="Google Shape;1180;p89"/>
          <p:cNvSpPr txBox="1">
            <a:spLocks noGrp="1"/>
          </p:cNvSpPr>
          <p:nvPr>
            <p:ph type="title" idx="3" hasCustomPrompt="1"/>
          </p:nvPr>
        </p:nvSpPr>
        <p:spPr>
          <a:xfrm>
            <a:off x="247165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181" name="Google Shape;1181;p89"/>
          <p:cNvSpPr txBox="1">
            <a:spLocks noGrp="1"/>
          </p:cNvSpPr>
          <p:nvPr>
            <p:ph type="title" idx="4" hasCustomPrompt="1"/>
          </p:nvPr>
        </p:nvSpPr>
        <p:spPr>
          <a:xfrm>
            <a:off x="4094851"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182" name="Google Shape;1182;p89"/>
          <p:cNvSpPr txBox="1">
            <a:spLocks noGrp="1"/>
          </p:cNvSpPr>
          <p:nvPr>
            <p:ph type="title" idx="5" hasCustomPrompt="1"/>
          </p:nvPr>
        </p:nvSpPr>
        <p:spPr>
          <a:xfrm>
            <a:off x="578739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183" name="Google Shape;1183;p89"/>
          <p:cNvSpPr txBox="1">
            <a:spLocks noGrp="1"/>
          </p:cNvSpPr>
          <p:nvPr>
            <p:ph type="title" idx="6" hasCustomPrompt="1"/>
          </p:nvPr>
        </p:nvSpPr>
        <p:spPr>
          <a:xfrm>
            <a:off x="7434120" y="2071388"/>
            <a:ext cx="811500" cy="414300"/>
          </a:xfrm>
          <a:prstGeom prst="rect">
            <a:avLst/>
          </a:prstGeom>
        </p:spPr>
        <p:txBody>
          <a:bodyPr spcFirstLastPara="1" wrap="square" lIns="34275" tIns="34275" rIns="34275" bIns="34275" anchor="ctr" anchorCtr="0">
            <a:noAutofit/>
          </a:bodyPr>
          <a:lstStyle>
            <a:lvl1pPr marL="102861" marR="0" lvl="0" indent="-102861" algn="ctr">
              <a:lnSpc>
                <a:spcPct val="91000"/>
              </a:lnSpc>
              <a:spcBef>
                <a:spcPts val="0"/>
              </a:spcBef>
              <a:spcAft>
                <a:spcPts val="0"/>
              </a:spcAft>
              <a:buNone/>
              <a:defRPr sz="2850">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184" name="Google Shape;1184;p89"/>
          <p:cNvSpPr txBox="1">
            <a:spLocks noGrp="1"/>
          </p:cNvSpPr>
          <p:nvPr>
            <p:ph type="subTitle" idx="1"/>
          </p:nvPr>
        </p:nvSpPr>
        <p:spPr>
          <a:xfrm>
            <a:off x="60222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85" name="Google Shape;1185;p89"/>
          <p:cNvSpPr txBox="1">
            <a:spLocks noGrp="1"/>
          </p:cNvSpPr>
          <p:nvPr>
            <p:ph type="subTitle" idx="7"/>
          </p:nvPr>
        </p:nvSpPr>
        <p:spPr>
          <a:xfrm>
            <a:off x="2243129"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86" name="Google Shape;1186;p89"/>
          <p:cNvSpPr txBox="1">
            <a:spLocks noGrp="1"/>
          </p:cNvSpPr>
          <p:nvPr>
            <p:ph type="subTitle" idx="8"/>
          </p:nvPr>
        </p:nvSpPr>
        <p:spPr>
          <a:xfrm>
            <a:off x="3867872"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87" name="Google Shape;1187;p89"/>
          <p:cNvSpPr txBox="1">
            <a:spLocks noGrp="1"/>
          </p:cNvSpPr>
          <p:nvPr>
            <p:ph type="subTitle" idx="9"/>
          </p:nvPr>
        </p:nvSpPr>
        <p:spPr>
          <a:xfrm>
            <a:off x="5530050"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88" name="Google Shape;1188;p89"/>
          <p:cNvSpPr txBox="1">
            <a:spLocks noGrp="1"/>
          </p:cNvSpPr>
          <p:nvPr>
            <p:ph type="subTitle" idx="13"/>
          </p:nvPr>
        </p:nvSpPr>
        <p:spPr>
          <a:xfrm>
            <a:off x="7173798" y="2544909"/>
            <a:ext cx="1353600" cy="156300"/>
          </a:xfrm>
          <a:prstGeom prst="rect">
            <a:avLst/>
          </a:prstGeom>
        </p:spPr>
        <p:txBody>
          <a:bodyPr spcFirstLastPara="1" wrap="square" lIns="34275" tIns="34275" rIns="34275" bIns="34275" anchor="t" anchorCtr="0">
            <a:noAutofit/>
          </a:bodyPr>
          <a:lstStyle>
            <a:lvl1pPr marL="102861" marR="0" lvl="0" indent="-102861" algn="ctr">
              <a:lnSpc>
                <a:spcPct val="91000"/>
              </a:lnSpc>
              <a:spcBef>
                <a:spcPts val="0"/>
              </a:spcBef>
              <a:spcAft>
                <a:spcPts val="0"/>
              </a:spcAft>
              <a:buNone/>
              <a:defRPr sz="1087" b="1">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89" name="Google Shape;1189;p89"/>
          <p:cNvSpPr txBox="1">
            <a:spLocks noGrp="1"/>
          </p:cNvSpPr>
          <p:nvPr>
            <p:ph type="subTitle" idx="14"/>
          </p:nvPr>
        </p:nvSpPr>
        <p:spPr>
          <a:xfrm>
            <a:off x="76385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90" name="Google Shape;1190;p89"/>
          <p:cNvSpPr txBox="1">
            <a:spLocks noGrp="1"/>
          </p:cNvSpPr>
          <p:nvPr>
            <p:ph type="subTitle" idx="15"/>
          </p:nvPr>
        </p:nvSpPr>
        <p:spPr>
          <a:xfrm>
            <a:off x="2450943"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91" name="Google Shape;1191;p89"/>
          <p:cNvSpPr txBox="1">
            <a:spLocks noGrp="1"/>
          </p:cNvSpPr>
          <p:nvPr>
            <p:ph type="subTitle" idx="16"/>
          </p:nvPr>
        </p:nvSpPr>
        <p:spPr>
          <a:xfrm>
            <a:off x="407933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92" name="Google Shape;1192;p89"/>
          <p:cNvSpPr txBox="1">
            <a:spLocks noGrp="1"/>
          </p:cNvSpPr>
          <p:nvPr>
            <p:ph type="subTitle" idx="17"/>
          </p:nvPr>
        </p:nvSpPr>
        <p:spPr>
          <a:xfrm>
            <a:off x="5722378"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193" name="Google Shape;1193;p89"/>
          <p:cNvSpPr txBox="1">
            <a:spLocks noGrp="1"/>
          </p:cNvSpPr>
          <p:nvPr>
            <p:ph type="subTitle" idx="18"/>
          </p:nvPr>
        </p:nvSpPr>
        <p:spPr>
          <a:xfrm>
            <a:off x="7390011" y="2769881"/>
            <a:ext cx="937800" cy="414300"/>
          </a:xfrm>
          <a:prstGeom prst="rect">
            <a:avLst/>
          </a:prstGeom>
        </p:spPr>
        <p:txBody>
          <a:bodyPr spcFirstLastPara="1" wrap="square" lIns="34275" tIns="34275" rIns="34275" bIns="34275" anchor="t" anchorCtr="0">
            <a:noAutofit/>
          </a:bodyPr>
          <a:lstStyle>
            <a:lvl1pPr marL="102861" marR="0" lvl="0" indent="-102861" algn="ctr">
              <a:lnSpc>
                <a:spcPct val="105000"/>
              </a:lnSpc>
              <a:spcBef>
                <a:spcPts val="0"/>
              </a:spcBef>
              <a:spcAft>
                <a:spcPts val="0"/>
              </a:spcAft>
              <a:buNone/>
              <a:defRPr sz="787">
                <a:latin typeface="Poppins"/>
                <a:ea typeface="Poppins"/>
                <a:cs typeface="Poppins"/>
                <a:sym typeface="Poppins"/>
              </a:defRPr>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1194"/>
        <p:cNvGrpSpPr/>
        <p:nvPr/>
      </p:nvGrpSpPr>
      <p:grpSpPr>
        <a:xfrm>
          <a:off x="0" y="0"/>
          <a:ext cx="0" cy="0"/>
          <a:chOff x="0" y="0"/>
          <a:chExt cx="0" cy="0"/>
        </a:xfrm>
      </p:grpSpPr>
      <p:sp>
        <p:nvSpPr>
          <p:cNvPr id="1195" name="Google Shape;1195;p90"/>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96" name="Google Shape;1196;p90"/>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97" name="Google Shape;1197;p90"/>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98" name="Google Shape;1198;p90"/>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199" name="Google Shape;1199;p90"/>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00" name="Google Shape;1200;p90"/>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1201" name="Google Shape;1201;p90"/>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202" name="Google Shape;1202;p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203" name="Google Shape;1203;p90"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204" name="Google Shape;1204;p90"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205" name="Google Shape;1205;p90"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206" name="Google Shape;1206;p90"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207" name="Google Shape;1207;p90"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208" name="Google Shape;1208;p90"/>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09" name="Google Shape;1209;p90"/>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10" name="Google Shape;1210;p90"/>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11" name="Google Shape;1211;p90"/>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12" name="Google Shape;1212;p90"/>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13" name="Google Shape;1213;p90"/>
          <p:cNvSpPr txBox="1">
            <a:spLocks noGrp="1"/>
          </p:cNvSpPr>
          <p:nvPr>
            <p:ph type="subTitle" idx="1"/>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1214" name="Google Shape;1214;p90"/>
          <p:cNvSpPr txBox="1">
            <a:spLocks noGrp="1"/>
          </p:cNvSpPr>
          <p:nvPr>
            <p:ph type="subTitle" idx="7"/>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1215" name="Google Shape;1215;p90"/>
          <p:cNvSpPr txBox="1">
            <a:spLocks noGrp="1"/>
          </p:cNvSpPr>
          <p:nvPr>
            <p:ph type="subTitle" idx="8"/>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1216" name="Google Shape;1216;p90"/>
          <p:cNvSpPr txBox="1">
            <a:spLocks noGrp="1"/>
          </p:cNvSpPr>
          <p:nvPr>
            <p:ph type="subTitle" idx="9"/>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1217" name="Google Shape;1217;p90"/>
          <p:cNvSpPr txBox="1">
            <a:spLocks noGrp="1"/>
          </p:cNvSpPr>
          <p:nvPr>
            <p:ph type="subTitle" idx="13"/>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1218"/>
        <p:cNvGrpSpPr/>
        <p:nvPr/>
      </p:nvGrpSpPr>
      <p:grpSpPr>
        <a:xfrm>
          <a:off x="0" y="0"/>
          <a:ext cx="0" cy="0"/>
          <a:chOff x="0" y="0"/>
          <a:chExt cx="0" cy="0"/>
        </a:xfrm>
      </p:grpSpPr>
      <p:sp>
        <p:nvSpPr>
          <p:cNvPr id="1219" name="Google Shape;1219;p91"/>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20" name="Google Shape;1220;p91"/>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21" name="Google Shape;1221;p91"/>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22" name="Google Shape;1222;p91"/>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23" name="Google Shape;1223;p91"/>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24" name="Google Shape;1224;p91"/>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accent1"/>
              </a:solidFill>
              <a:latin typeface="Poppins Medium"/>
              <a:ea typeface="Poppins Medium"/>
              <a:cs typeface="Poppins Medium"/>
              <a:sym typeface="Poppins Medium"/>
            </a:endParaRPr>
          </a:p>
        </p:txBody>
      </p:sp>
      <p:sp>
        <p:nvSpPr>
          <p:cNvPr id="1225" name="Google Shape;1225;p91"/>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226" name="Google Shape;1226;p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227" name="Google Shape;1227;p91"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1228" name="Google Shape;1228;p91"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1229" name="Google Shape;1229;p91"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1230" name="Google Shape;1230;p91"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1231" name="Google Shape;1231;p91"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1232" name="Google Shape;1232;p91"/>
          <p:cNvSpPr txBox="1">
            <a:spLocks noGrp="1"/>
          </p:cNvSpPr>
          <p:nvPr>
            <p:ph type="title" idx="2" hasCustomPrompt="1"/>
          </p:nvPr>
        </p:nvSpPr>
        <p:spPr>
          <a:xfrm>
            <a:off x="41996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33" name="Google Shape;1233;p91"/>
          <p:cNvSpPr txBox="1">
            <a:spLocks noGrp="1"/>
          </p:cNvSpPr>
          <p:nvPr>
            <p:ph type="title" idx="3" hasCustomPrompt="1"/>
          </p:nvPr>
        </p:nvSpPr>
        <p:spPr>
          <a:xfrm>
            <a:off x="2190868"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34" name="Google Shape;1234;p91"/>
          <p:cNvSpPr txBox="1">
            <a:spLocks noGrp="1"/>
          </p:cNvSpPr>
          <p:nvPr>
            <p:ph type="title" idx="4" hasCustomPrompt="1"/>
          </p:nvPr>
        </p:nvSpPr>
        <p:spPr>
          <a:xfrm>
            <a:off x="3916056"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35" name="Google Shape;1235;p91"/>
          <p:cNvSpPr txBox="1">
            <a:spLocks noGrp="1"/>
          </p:cNvSpPr>
          <p:nvPr>
            <p:ph type="title" idx="5" hasCustomPrompt="1"/>
          </p:nvPr>
        </p:nvSpPr>
        <p:spPr>
          <a:xfrm>
            <a:off x="5641244"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36" name="Google Shape;1236;p91"/>
          <p:cNvSpPr txBox="1">
            <a:spLocks noGrp="1"/>
          </p:cNvSpPr>
          <p:nvPr>
            <p:ph type="title" idx="6" hasCustomPrompt="1"/>
          </p:nvPr>
        </p:nvSpPr>
        <p:spPr>
          <a:xfrm>
            <a:off x="7366431" y="1198973"/>
            <a:ext cx="811500" cy="4143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2850">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37" name="Google Shape;1237;p91"/>
          <p:cNvSpPr txBox="1">
            <a:spLocks noGrp="1"/>
          </p:cNvSpPr>
          <p:nvPr>
            <p:ph type="subTitle" idx="1"/>
          </p:nvPr>
        </p:nvSpPr>
        <p:spPr>
          <a:xfrm>
            <a:off x="217576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1238" name="Google Shape;1238;p91"/>
          <p:cNvSpPr txBox="1">
            <a:spLocks noGrp="1"/>
          </p:cNvSpPr>
          <p:nvPr>
            <p:ph type="subTitle" idx="7"/>
          </p:nvPr>
        </p:nvSpPr>
        <p:spPr>
          <a:xfrm>
            <a:off x="3886889"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1239" name="Google Shape;1239;p91"/>
          <p:cNvSpPr txBox="1">
            <a:spLocks noGrp="1"/>
          </p:cNvSpPr>
          <p:nvPr>
            <p:ph type="subTitle" idx="8"/>
          </p:nvPr>
        </p:nvSpPr>
        <p:spPr>
          <a:xfrm>
            <a:off x="5598007"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1240" name="Google Shape;1240;p91"/>
          <p:cNvSpPr txBox="1">
            <a:spLocks noGrp="1"/>
          </p:cNvSpPr>
          <p:nvPr>
            <p:ph type="subTitle" idx="9"/>
          </p:nvPr>
        </p:nvSpPr>
        <p:spPr>
          <a:xfrm>
            <a:off x="7309125"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
        <p:nvSpPr>
          <p:cNvPr id="1241" name="Google Shape;1241;p91"/>
          <p:cNvSpPr txBox="1">
            <a:spLocks noGrp="1"/>
          </p:cNvSpPr>
          <p:nvPr>
            <p:ph type="subTitle" idx="13"/>
          </p:nvPr>
        </p:nvSpPr>
        <p:spPr>
          <a:xfrm>
            <a:off x="473376" y="2770341"/>
            <a:ext cx="1424400" cy="1566000"/>
          </a:xfrm>
          <a:prstGeom prst="rect">
            <a:avLst/>
          </a:prstGeom>
        </p:spPr>
        <p:txBody>
          <a:bodyPr spcFirstLastPara="1" wrap="square" lIns="34275" tIns="34275" rIns="34275" bIns="34275" anchor="t" anchorCtr="0">
            <a:noAutofit/>
          </a:bodyPr>
          <a:lstStyle>
            <a:lvl1pPr lvl="0">
              <a:lnSpc>
                <a:spcPct val="100000"/>
              </a:lnSpc>
              <a:spcBef>
                <a:spcPts val="0"/>
              </a:spcBef>
              <a:spcAft>
                <a:spcPts val="0"/>
              </a:spcAft>
              <a:buSzPts val="1087"/>
              <a:buNone/>
              <a:defRPr sz="1087"/>
            </a:lvl1pPr>
            <a:lvl2pPr lvl="1">
              <a:lnSpc>
                <a:spcPct val="100000"/>
              </a:lnSpc>
              <a:spcBef>
                <a:spcPts val="1350"/>
              </a:spcBef>
              <a:spcAft>
                <a:spcPts val="0"/>
              </a:spcAft>
              <a:buSzPts val="1087"/>
              <a:buNone/>
              <a:defRPr sz="1087"/>
            </a:lvl2pPr>
            <a:lvl3pPr lvl="2">
              <a:lnSpc>
                <a:spcPct val="100000"/>
              </a:lnSpc>
              <a:spcBef>
                <a:spcPts val="1350"/>
              </a:spcBef>
              <a:spcAft>
                <a:spcPts val="0"/>
              </a:spcAft>
              <a:buSzPts val="1087"/>
              <a:buNone/>
              <a:defRPr sz="1087"/>
            </a:lvl3pPr>
            <a:lvl4pPr lvl="3">
              <a:lnSpc>
                <a:spcPct val="100000"/>
              </a:lnSpc>
              <a:spcBef>
                <a:spcPts val="1350"/>
              </a:spcBef>
              <a:spcAft>
                <a:spcPts val="0"/>
              </a:spcAft>
              <a:buSzPts val="1087"/>
              <a:buNone/>
              <a:defRPr sz="1087"/>
            </a:lvl4pPr>
            <a:lvl5pPr lvl="4">
              <a:lnSpc>
                <a:spcPct val="100000"/>
              </a:lnSpc>
              <a:spcBef>
                <a:spcPts val="1350"/>
              </a:spcBef>
              <a:spcAft>
                <a:spcPts val="0"/>
              </a:spcAft>
              <a:buSzPts val="1087"/>
              <a:buNone/>
              <a:defRPr sz="1087"/>
            </a:lvl5pPr>
            <a:lvl6pPr lvl="5">
              <a:lnSpc>
                <a:spcPct val="100000"/>
              </a:lnSpc>
              <a:spcBef>
                <a:spcPts val="375"/>
              </a:spcBef>
              <a:spcAft>
                <a:spcPts val="0"/>
              </a:spcAft>
              <a:buSzPts val="1087"/>
              <a:buNone/>
              <a:defRPr sz="1087"/>
            </a:lvl6pPr>
            <a:lvl7pPr lvl="6">
              <a:lnSpc>
                <a:spcPct val="100000"/>
              </a:lnSpc>
              <a:spcBef>
                <a:spcPts val="375"/>
              </a:spcBef>
              <a:spcAft>
                <a:spcPts val="0"/>
              </a:spcAft>
              <a:buSzPts val="1087"/>
              <a:buNone/>
              <a:defRPr sz="1087"/>
            </a:lvl7pPr>
            <a:lvl8pPr lvl="7">
              <a:lnSpc>
                <a:spcPct val="100000"/>
              </a:lnSpc>
              <a:spcBef>
                <a:spcPts val="375"/>
              </a:spcBef>
              <a:spcAft>
                <a:spcPts val="0"/>
              </a:spcAft>
              <a:buSzPts val="1087"/>
              <a:buNone/>
              <a:defRPr sz="1087"/>
            </a:lvl8pPr>
            <a:lvl9pPr lvl="8">
              <a:lnSpc>
                <a:spcPct val="100000"/>
              </a:lnSpc>
              <a:spcBef>
                <a:spcPts val="375"/>
              </a:spcBef>
              <a:spcAft>
                <a:spcPts val="0"/>
              </a:spcAft>
              <a:buSzPts val="1087"/>
              <a:buNone/>
              <a:defRPr sz="1087"/>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1242"/>
        <p:cNvGrpSpPr/>
        <p:nvPr/>
      </p:nvGrpSpPr>
      <p:grpSpPr>
        <a:xfrm>
          <a:off x="0" y="0"/>
          <a:ext cx="0" cy="0"/>
          <a:chOff x="0" y="0"/>
          <a:chExt cx="0" cy="0"/>
        </a:xfrm>
      </p:grpSpPr>
      <p:sp>
        <p:nvSpPr>
          <p:cNvPr id="1243" name="Google Shape;1243;p92"/>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44" name="Google Shape;1244;p92"/>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45" name="Google Shape;1245;p92"/>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46" name="Google Shape;1246;p92"/>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47" name="Google Shape;1247;p92"/>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248" name="Google Shape;1248;p92"/>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249" name="Google Shape;1249;p92"/>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250" name="Google Shape;1250;p92"/>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251" name="Google Shape;1251;p92"/>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252" name="Google Shape;1252;p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253" name="Google Shape;1253;p92"/>
          <p:cNvSpPr txBox="1">
            <a:spLocks noGrp="1"/>
          </p:cNvSpPr>
          <p:nvPr>
            <p:ph type="title" idx="2" hasCustomPrompt="1"/>
          </p:nvPr>
        </p:nvSpPr>
        <p:spPr>
          <a:xfrm>
            <a:off x="506184" y="1156444"/>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54" name="Google Shape;1254;p92"/>
          <p:cNvSpPr txBox="1">
            <a:spLocks noGrp="1"/>
          </p:cNvSpPr>
          <p:nvPr>
            <p:ph type="title" idx="3" hasCustomPrompt="1"/>
          </p:nvPr>
        </p:nvSpPr>
        <p:spPr>
          <a:xfrm>
            <a:off x="506184" y="210075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55" name="Google Shape;1255;p92"/>
          <p:cNvSpPr txBox="1">
            <a:spLocks noGrp="1"/>
          </p:cNvSpPr>
          <p:nvPr>
            <p:ph type="title" idx="4" hasCustomPrompt="1"/>
          </p:nvPr>
        </p:nvSpPr>
        <p:spPr>
          <a:xfrm>
            <a:off x="506184" y="3017639"/>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56" name="Google Shape;1256;p92"/>
          <p:cNvSpPr txBox="1">
            <a:spLocks noGrp="1"/>
          </p:cNvSpPr>
          <p:nvPr>
            <p:ph type="title" idx="5" hasCustomPrompt="1"/>
          </p:nvPr>
        </p:nvSpPr>
        <p:spPr>
          <a:xfrm>
            <a:off x="506184" y="3961636"/>
            <a:ext cx="521100" cy="272100"/>
          </a:xfrm>
          <a:prstGeom prst="rect">
            <a:avLst/>
          </a:prstGeom>
        </p:spPr>
        <p:txBody>
          <a:bodyPr spcFirstLastPara="1" wrap="square" lIns="34275" tIns="34275" rIns="34275" bIns="34275" anchor="ctr" anchorCtr="0">
            <a:noAutofit/>
          </a:bodyPr>
          <a:lstStyle>
            <a:lvl1pPr marL="102861" marR="0" lvl="0" indent="-102861">
              <a:lnSpc>
                <a:spcPct val="91000"/>
              </a:lnSpc>
              <a:spcBef>
                <a:spcPts val="0"/>
              </a:spcBef>
              <a:spcAft>
                <a:spcPts val="0"/>
              </a:spcAft>
              <a:buNone/>
              <a:defRPr sz="1950">
                <a:solidFill>
                  <a:schemeClr val="lt1"/>
                </a:solidFill>
                <a:latin typeface="Poppins"/>
                <a:ea typeface="Poppins"/>
                <a:cs typeface="Poppins"/>
                <a:sym typeface="Poppins"/>
              </a:defRPr>
            </a:lvl1pPr>
            <a:lvl2pPr lvl="1" algn="ctr">
              <a:spcBef>
                <a:spcPts val="0"/>
              </a:spcBef>
              <a:spcAft>
                <a:spcPts val="0"/>
              </a:spcAft>
              <a:buSzPts val="1687"/>
              <a:buFont typeface="Poppins"/>
              <a:buNone/>
              <a:defRPr sz="1687" b="1">
                <a:latin typeface="Poppins"/>
                <a:ea typeface="Poppins"/>
                <a:cs typeface="Poppins"/>
                <a:sym typeface="Poppins"/>
              </a:defRPr>
            </a:lvl2pPr>
            <a:lvl3pPr lvl="2" algn="ctr">
              <a:spcBef>
                <a:spcPts val="0"/>
              </a:spcBef>
              <a:spcAft>
                <a:spcPts val="0"/>
              </a:spcAft>
              <a:buSzPts val="1687"/>
              <a:buFont typeface="Poppins"/>
              <a:buNone/>
              <a:defRPr sz="1687" b="1">
                <a:latin typeface="Poppins"/>
                <a:ea typeface="Poppins"/>
                <a:cs typeface="Poppins"/>
                <a:sym typeface="Poppins"/>
              </a:defRPr>
            </a:lvl3pPr>
            <a:lvl4pPr lvl="3" algn="ctr">
              <a:spcBef>
                <a:spcPts val="0"/>
              </a:spcBef>
              <a:spcAft>
                <a:spcPts val="0"/>
              </a:spcAft>
              <a:buSzPts val="1687"/>
              <a:buFont typeface="Poppins"/>
              <a:buNone/>
              <a:defRPr sz="1687" b="1">
                <a:latin typeface="Poppins"/>
                <a:ea typeface="Poppins"/>
                <a:cs typeface="Poppins"/>
                <a:sym typeface="Poppins"/>
              </a:defRPr>
            </a:lvl4pPr>
            <a:lvl5pPr lvl="4" algn="ctr">
              <a:spcBef>
                <a:spcPts val="0"/>
              </a:spcBef>
              <a:spcAft>
                <a:spcPts val="0"/>
              </a:spcAft>
              <a:buSzPts val="1687"/>
              <a:buFont typeface="Poppins"/>
              <a:buNone/>
              <a:defRPr sz="1687" b="1">
                <a:latin typeface="Poppins"/>
                <a:ea typeface="Poppins"/>
                <a:cs typeface="Poppins"/>
                <a:sym typeface="Poppins"/>
              </a:defRPr>
            </a:lvl5pPr>
            <a:lvl6pPr lvl="5" algn="ctr">
              <a:spcBef>
                <a:spcPts val="0"/>
              </a:spcBef>
              <a:spcAft>
                <a:spcPts val="0"/>
              </a:spcAft>
              <a:buSzPts val="1687"/>
              <a:buFont typeface="Poppins"/>
              <a:buNone/>
              <a:defRPr sz="1687" b="1">
                <a:latin typeface="Poppins"/>
                <a:ea typeface="Poppins"/>
                <a:cs typeface="Poppins"/>
                <a:sym typeface="Poppins"/>
              </a:defRPr>
            </a:lvl6pPr>
            <a:lvl7pPr lvl="6" algn="ctr">
              <a:spcBef>
                <a:spcPts val="0"/>
              </a:spcBef>
              <a:spcAft>
                <a:spcPts val="0"/>
              </a:spcAft>
              <a:buSzPts val="1687"/>
              <a:buFont typeface="Poppins"/>
              <a:buNone/>
              <a:defRPr sz="1687" b="1">
                <a:latin typeface="Poppins"/>
                <a:ea typeface="Poppins"/>
                <a:cs typeface="Poppins"/>
                <a:sym typeface="Poppins"/>
              </a:defRPr>
            </a:lvl7pPr>
            <a:lvl8pPr lvl="7" algn="ctr">
              <a:spcBef>
                <a:spcPts val="0"/>
              </a:spcBef>
              <a:spcAft>
                <a:spcPts val="0"/>
              </a:spcAft>
              <a:buSzPts val="1687"/>
              <a:buFont typeface="Poppins"/>
              <a:buNone/>
              <a:defRPr sz="1687" b="1">
                <a:latin typeface="Poppins"/>
                <a:ea typeface="Poppins"/>
                <a:cs typeface="Poppins"/>
                <a:sym typeface="Poppins"/>
              </a:defRPr>
            </a:lvl8pPr>
            <a:lvl9pPr lvl="8" algn="ctr">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57" name="Google Shape;1257;p92"/>
          <p:cNvSpPr txBox="1">
            <a:spLocks noGrp="1"/>
          </p:cNvSpPr>
          <p:nvPr>
            <p:ph type="subTitle" idx="1"/>
          </p:nvPr>
        </p:nvSpPr>
        <p:spPr>
          <a:xfrm>
            <a:off x="4049022" y="191032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258" name="Google Shape;1258;p92"/>
          <p:cNvSpPr txBox="1">
            <a:spLocks noGrp="1"/>
          </p:cNvSpPr>
          <p:nvPr>
            <p:ph type="subTitle" idx="6"/>
          </p:nvPr>
        </p:nvSpPr>
        <p:spPr>
          <a:xfrm>
            <a:off x="4049022" y="2826131"/>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259" name="Google Shape;1259;p92"/>
          <p:cNvSpPr txBox="1">
            <a:spLocks noGrp="1"/>
          </p:cNvSpPr>
          <p:nvPr>
            <p:ph type="subTitle" idx="7"/>
          </p:nvPr>
        </p:nvSpPr>
        <p:spPr>
          <a:xfrm>
            <a:off x="4049022" y="3748565"/>
            <a:ext cx="4558200" cy="5733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260" name="Google Shape;1260;p92"/>
          <p:cNvSpPr txBox="1">
            <a:spLocks noGrp="1"/>
          </p:cNvSpPr>
          <p:nvPr>
            <p:ph type="subTitle" idx="8"/>
          </p:nvPr>
        </p:nvSpPr>
        <p:spPr>
          <a:xfrm>
            <a:off x="4049022" y="976144"/>
            <a:ext cx="4558200" cy="68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825"/>
              <a:buFont typeface="Abel"/>
              <a:buNone/>
              <a:defRPr sz="82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261" name="Google Shape;1261;p92"/>
          <p:cNvSpPr txBox="1">
            <a:spLocks noGrp="1"/>
          </p:cNvSpPr>
          <p:nvPr>
            <p:ph type="subTitle" idx="9"/>
          </p:nvPr>
        </p:nvSpPr>
        <p:spPr>
          <a:xfrm>
            <a:off x="1044792" y="116544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1262" name="Google Shape;1262;p92"/>
          <p:cNvSpPr txBox="1">
            <a:spLocks noGrp="1"/>
          </p:cNvSpPr>
          <p:nvPr>
            <p:ph type="subTitle" idx="13"/>
          </p:nvPr>
        </p:nvSpPr>
        <p:spPr>
          <a:xfrm>
            <a:off x="1044792" y="2087623"/>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1263" name="Google Shape;1263;p92"/>
          <p:cNvSpPr txBox="1">
            <a:spLocks noGrp="1"/>
          </p:cNvSpPr>
          <p:nvPr>
            <p:ph type="subTitle" idx="14"/>
          </p:nvPr>
        </p:nvSpPr>
        <p:spPr>
          <a:xfrm>
            <a:off x="1044792" y="3010918"/>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1264" name="Google Shape;1264;p92"/>
          <p:cNvSpPr txBox="1">
            <a:spLocks noGrp="1"/>
          </p:cNvSpPr>
          <p:nvPr>
            <p:ph type="subTitle" idx="15"/>
          </p:nvPr>
        </p:nvSpPr>
        <p:spPr>
          <a:xfrm>
            <a:off x="1044792" y="3928719"/>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1125"/>
              <a:buFont typeface="Poppins"/>
              <a:buNone/>
              <a:defRPr sz="1125"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1265"/>
        <p:cNvGrpSpPr/>
        <p:nvPr/>
      </p:nvGrpSpPr>
      <p:grpSpPr>
        <a:xfrm>
          <a:off x="0" y="0"/>
          <a:ext cx="0" cy="0"/>
          <a:chOff x="0" y="0"/>
          <a:chExt cx="0" cy="0"/>
        </a:xfrm>
      </p:grpSpPr>
      <p:sp>
        <p:nvSpPr>
          <p:cNvPr id="1266" name="Google Shape;1266;p93"/>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67" name="Google Shape;1267;p93"/>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68" name="Google Shape;1268;p93"/>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69" name="Google Shape;1269;p93"/>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70" name="Google Shape;1270;p93"/>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271" name="Google Shape;1271;p93"/>
          <p:cNvSpPr/>
          <p:nvPr/>
        </p:nvSpPr>
        <p:spPr>
          <a:xfrm>
            <a:off x="313301" y="889135"/>
            <a:ext cx="3010479"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272" name="Google Shape;1272;p93"/>
          <p:cNvSpPr/>
          <p:nvPr/>
        </p:nvSpPr>
        <p:spPr>
          <a:xfrm>
            <a:off x="313301" y="162598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273" name="Google Shape;1273;p93"/>
          <p:cNvSpPr/>
          <p:nvPr/>
        </p:nvSpPr>
        <p:spPr>
          <a:xfrm>
            <a:off x="313301" y="2377089"/>
            <a:ext cx="3010479"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274" name="Google Shape;1274;p93"/>
          <p:cNvSpPr/>
          <p:nvPr/>
        </p:nvSpPr>
        <p:spPr>
          <a:xfrm>
            <a:off x="313301" y="3113901"/>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275" name="Google Shape;1275;p93"/>
          <p:cNvSpPr/>
          <p:nvPr/>
        </p:nvSpPr>
        <p:spPr>
          <a:xfrm>
            <a:off x="313301" y="3852199"/>
            <a:ext cx="3010479"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276" name="Google Shape;1276;p93"/>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277" name="Google Shape;1277;p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278" name="Google Shape;1278;p93"/>
          <p:cNvSpPr txBox="1">
            <a:spLocks noGrp="1"/>
          </p:cNvSpPr>
          <p:nvPr>
            <p:ph type="title" idx="2" hasCustomPrompt="1"/>
          </p:nvPr>
        </p:nvSpPr>
        <p:spPr>
          <a:xfrm>
            <a:off x="456816" y="109142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79" name="Google Shape;1279;p93"/>
          <p:cNvSpPr txBox="1">
            <a:spLocks noGrp="1"/>
          </p:cNvSpPr>
          <p:nvPr>
            <p:ph type="title" idx="3" hasCustomPrompt="1"/>
          </p:nvPr>
        </p:nvSpPr>
        <p:spPr>
          <a:xfrm>
            <a:off x="456816" y="1821858"/>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80" name="Google Shape;1280;p93"/>
          <p:cNvSpPr txBox="1">
            <a:spLocks noGrp="1"/>
          </p:cNvSpPr>
          <p:nvPr>
            <p:ph type="title" idx="4" hasCustomPrompt="1"/>
          </p:nvPr>
        </p:nvSpPr>
        <p:spPr>
          <a:xfrm>
            <a:off x="456816" y="2565513"/>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81" name="Google Shape;1281;p93"/>
          <p:cNvSpPr txBox="1">
            <a:spLocks noGrp="1"/>
          </p:cNvSpPr>
          <p:nvPr>
            <p:ph type="title" idx="5" hasCustomPrompt="1"/>
          </p:nvPr>
        </p:nvSpPr>
        <p:spPr>
          <a:xfrm>
            <a:off x="456816" y="3337704"/>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82" name="Google Shape;1282;p93"/>
          <p:cNvSpPr txBox="1">
            <a:spLocks noGrp="1"/>
          </p:cNvSpPr>
          <p:nvPr>
            <p:ph type="title" idx="6" hasCustomPrompt="1"/>
          </p:nvPr>
        </p:nvSpPr>
        <p:spPr>
          <a:xfrm>
            <a:off x="456816" y="4065522"/>
            <a:ext cx="491400" cy="272100"/>
          </a:xfrm>
          <a:prstGeom prst="rect">
            <a:avLst/>
          </a:prstGeom>
        </p:spPr>
        <p:txBody>
          <a:bodyPr spcFirstLastPara="1" wrap="square" lIns="34275" tIns="34275" rIns="34275" bIns="34275" anchor="t" anchorCtr="0">
            <a:noAutofit/>
          </a:bodyPr>
          <a:lstStyle>
            <a:lvl1pPr marL="102861" marR="0" lvl="0" indent="-102861">
              <a:lnSpc>
                <a:spcPct val="91000"/>
              </a:lnSpc>
              <a:spcBef>
                <a:spcPts val="0"/>
              </a:spcBef>
              <a:spcAft>
                <a:spcPts val="0"/>
              </a:spcAft>
              <a:buNone/>
              <a:defRPr sz="1575">
                <a:solidFill>
                  <a:schemeClr val="lt1"/>
                </a:solidFill>
                <a:latin typeface="Poppins"/>
                <a:ea typeface="Poppins"/>
                <a:cs typeface="Poppins"/>
                <a:sym typeface="Poppins"/>
              </a:defRPr>
            </a:lvl1pPr>
            <a:lvl2pPr lvl="1">
              <a:spcBef>
                <a:spcPts val="0"/>
              </a:spcBef>
              <a:spcAft>
                <a:spcPts val="0"/>
              </a:spcAft>
              <a:buSzPts val="1687"/>
              <a:buFont typeface="Poppins"/>
              <a:buNone/>
              <a:defRPr sz="1687" b="1">
                <a:latin typeface="Poppins"/>
                <a:ea typeface="Poppins"/>
                <a:cs typeface="Poppins"/>
                <a:sym typeface="Poppins"/>
              </a:defRPr>
            </a:lvl2pPr>
            <a:lvl3pPr lvl="2">
              <a:spcBef>
                <a:spcPts val="0"/>
              </a:spcBef>
              <a:spcAft>
                <a:spcPts val="0"/>
              </a:spcAft>
              <a:buSzPts val="1687"/>
              <a:buFont typeface="Poppins"/>
              <a:buNone/>
              <a:defRPr sz="1687" b="1">
                <a:latin typeface="Poppins"/>
                <a:ea typeface="Poppins"/>
                <a:cs typeface="Poppins"/>
                <a:sym typeface="Poppins"/>
              </a:defRPr>
            </a:lvl3pPr>
            <a:lvl4pPr lvl="3">
              <a:spcBef>
                <a:spcPts val="0"/>
              </a:spcBef>
              <a:spcAft>
                <a:spcPts val="0"/>
              </a:spcAft>
              <a:buSzPts val="1687"/>
              <a:buFont typeface="Poppins"/>
              <a:buNone/>
              <a:defRPr sz="1687" b="1">
                <a:latin typeface="Poppins"/>
                <a:ea typeface="Poppins"/>
                <a:cs typeface="Poppins"/>
                <a:sym typeface="Poppins"/>
              </a:defRPr>
            </a:lvl4pPr>
            <a:lvl5pPr lvl="4">
              <a:spcBef>
                <a:spcPts val="0"/>
              </a:spcBef>
              <a:spcAft>
                <a:spcPts val="0"/>
              </a:spcAft>
              <a:buSzPts val="1687"/>
              <a:buFont typeface="Poppins"/>
              <a:buNone/>
              <a:defRPr sz="1687" b="1">
                <a:latin typeface="Poppins"/>
                <a:ea typeface="Poppins"/>
                <a:cs typeface="Poppins"/>
                <a:sym typeface="Poppins"/>
              </a:defRPr>
            </a:lvl5pPr>
            <a:lvl6pPr lvl="5">
              <a:spcBef>
                <a:spcPts val="0"/>
              </a:spcBef>
              <a:spcAft>
                <a:spcPts val="0"/>
              </a:spcAft>
              <a:buSzPts val="1687"/>
              <a:buFont typeface="Poppins"/>
              <a:buNone/>
              <a:defRPr sz="1687" b="1">
                <a:latin typeface="Poppins"/>
                <a:ea typeface="Poppins"/>
                <a:cs typeface="Poppins"/>
                <a:sym typeface="Poppins"/>
              </a:defRPr>
            </a:lvl6pPr>
            <a:lvl7pPr lvl="6">
              <a:spcBef>
                <a:spcPts val="0"/>
              </a:spcBef>
              <a:spcAft>
                <a:spcPts val="0"/>
              </a:spcAft>
              <a:buSzPts val="1687"/>
              <a:buFont typeface="Poppins"/>
              <a:buNone/>
              <a:defRPr sz="1687" b="1">
                <a:latin typeface="Poppins"/>
                <a:ea typeface="Poppins"/>
                <a:cs typeface="Poppins"/>
                <a:sym typeface="Poppins"/>
              </a:defRPr>
            </a:lvl7pPr>
            <a:lvl8pPr lvl="7">
              <a:spcBef>
                <a:spcPts val="0"/>
              </a:spcBef>
              <a:spcAft>
                <a:spcPts val="0"/>
              </a:spcAft>
              <a:buSzPts val="1687"/>
              <a:buFont typeface="Poppins"/>
              <a:buNone/>
              <a:defRPr sz="1687" b="1">
                <a:latin typeface="Poppins"/>
                <a:ea typeface="Poppins"/>
                <a:cs typeface="Poppins"/>
                <a:sym typeface="Poppins"/>
              </a:defRPr>
            </a:lvl8pPr>
            <a:lvl9pPr lvl="8">
              <a:spcBef>
                <a:spcPts val="0"/>
              </a:spcBef>
              <a:spcAft>
                <a:spcPts val="0"/>
              </a:spcAft>
              <a:buSzPts val="1687"/>
              <a:buFont typeface="Poppins"/>
              <a:buNone/>
              <a:defRPr sz="1687" b="1">
                <a:latin typeface="Poppins"/>
                <a:ea typeface="Poppins"/>
                <a:cs typeface="Poppins"/>
                <a:sym typeface="Poppins"/>
              </a:defRPr>
            </a:lvl9pPr>
          </a:lstStyle>
          <a:p>
            <a:r>
              <a:t>xx%</a:t>
            </a:r>
          </a:p>
        </p:txBody>
      </p:sp>
      <p:sp>
        <p:nvSpPr>
          <p:cNvPr id="1283" name="Google Shape;1283;p93"/>
          <p:cNvSpPr txBox="1">
            <a:spLocks noGrp="1"/>
          </p:cNvSpPr>
          <p:nvPr>
            <p:ph type="subTitle" idx="1"/>
          </p:nvPr>
        </p:nvSpPr>
        <p:spPr>
          <a:xfrm>
            <a:off x="3555034" y="1694240"/>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284" name="Google Shape;1284;p93"/>
          <p:cNvSpPr txBox="1">
            <a:spLocks noGrp="1"/>
          </p:cNvSpPr>
          <p:nvPr>
            <p:ph type="subTitle" idx="7"/>
          </p:nvPr>
        </p:nvSpPr>
        <p:spPr>
          <a:xfrm>
            <a:off x="3555034" y="958908"/>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285" name="Google Shape;1285;p93"/>
          <p:cNvSpPr txBox="1">
            <a:spLocks noGrp="1"/>
          </p:cNvSpPr>
          <p:nvPr>
            <p:ph type="subTitle" idx="8"/>
          </p:nvPr>
        </p:nvSpPr>
        <p:spPr>
          <a:xfrm>
            <a:off x="3555034" y="3166371"/>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286" name="Google Shape;1286;p93"/>
          <p:cNvSpPr txBox="1">
            <a:spLocks noGrp="1"/>
          </p:cNvSpPr>
          <p:nvPr>
            <p:ph type="subTitle" idx="9"/>
          </p:nvPr>
        </p:nvSpPr>
        <p:spPr>
          <a:xfrm>
            <a:off x="3555034" y="2431039"/>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287" name="Google Shape;1287;p93"/>
          <p:cNvSpPr txBox="1">
            <a:spLocks noGrp="1"/>
          </p:cNvSpPr>
          <p:nvPr>
            <p:ph type="subTitle" idx="13"/>
          </p:nvPr>
        </p:nvSpPr>
        <p:spPr>
          <a:xfrm>
            <a:off x="3555034" y="3924784"/>
            <a:ext cx="4558200" cy="561000"/>
          </a:xfrm>
          <a:prstGeom prst="rect">
            <a:avLst/>
          </a:prstGeom>
        </p:spPr>
        <p:txBody>
          <a:bodyPr spcFirstLastPara="1" wrap="square" lIns="34275" tIns="34275" rIns="34275" bIns="34275" anchor="t" anchorCtr="0">
            <a:noAutofit/>
          </a:bodyPr>
          <a:lstStyle>
            <a:lvl1pPr marL="147434" marR="0" lvl="0" indent="-116576" algn="l">
              <a:lnSpc>
                <a:spcPct val="164000"/>
              </a:lnSpc>
              <a:spcBef>
                <a:spcPts val="0"/>
              </a:spcBef>
              <a:spcAft>
                <a:spcPts val="0"/>
              </a:spcAft>
              <a:buClr>
                <a:srgbClr val="C00000"/>
              </a:buClr>
              <a:buSzPts val="675"/>
              <a:buFont typeface="Abel"/>
              <a:buNone/>
              <a:defRPr sz="675"/>
            </a:lvl1pPr>
            <a:lvl2pPr lvl="1">
              <a:spcBef>
                <a:spcPts val="1350"/>
              </a:spcBef>
              <a:spcAft>
                <a:spcPts val="0"/>
              </a:spcAft>
              <a:buSzPts val="810"/>
              <a:buNone/>
              <a:defRPr sz="900"/>
            </a:lvl2pPr>
            <a:lvl3pPr lvl="2">
              <a:spcBef>
                <a:spcPts val="1350"/>
              </a:spcBef>
              <a:spcAft>
                <a:spcPts val="0"/>
              </a:spcAft>
              <a:buSzPts val="675"/>
              <a:buNone/>
              <a:defRPr sz="750"/>
            </a:lvl3pPr>
            <a:lvl4pPr lvl="3">
              <a:spcBef>
                <a:spcPts val="1350"/>
              </a:spcBef>
              <a:spcAft>
                <a:spcPts val="0"/>
              </a:spcAft>
              <a:buSzPts val="540"/>
              <a:buNone/>
              <a:defRPr sz="600"/>
            </a:lvl4pPr>
            <a:lvl5pPr lvl="4">
              <a:spcBef>
                <a:spcPts val="1350"/>
              </a:spcBef>
              <a:spcAft>
                <a:spcPts val="0"/>
              </a:spcAft>
              <a:buSzPts val="405"/>
              <a:buNone/>
              <a:defRPr sz="450"/>
            </a:lvl5pPr>
            <a:lvl6pPr lvl="5">
              <a:spcBef>
                <a:spcPts val="375"/>
              </a:spcBef>
              <a:spcAft>
                <a:spcPts val="0"/>
              </a:spcAft>
              <a:buSzPts val="187"/>
              <a:buNone/>
              <a:defRPr sz="187"/>
            </a:lvl6pPr>
            <a:lvl7pPr lvl="6">
              <a:spcBef>
                <a:spcPts val="375"/>
              </a:spcBef>
              <a:spcAft>
                <a:spcPts val="0"/>
              </a:spcAft>
              <a:buSzPts val="187"/>
              <a:buNone/>
              <a:defRPr sz="187"/>
            </a:lvl7pPr>
            <a:lvl8pPr lvl="7">
              <a:spcBef>
                <a:spcPts val="375"/>
              </a:spcBef>
              <a:spcAft>
                <a:spcPts val="0"/>
              </a:spcAft>
              <a:buSzPts val="187"/>
              <a:buNone/>
              <a:defRPr sz="187"/>
            </a:lvl8pPr>
            <a:lvl9pPr lvl="8">
              <a:spcBef>
                <a:spcPts val="375"/>
              </a:spcBef>
              <a:spcAft>
                <a:spcPts val="0"/>
              </a:spcAft>
              <a:buSzPts val="187"/>
              <a:buNone/>
              <a:defRPr sz="187"/>
            </a:lvl9pPr>
          </a:lstStyle>
          <a:p>
            <a:endParaRPr/>
          </a:p>
        </p:txBody>
      </p:sp>
      <p:sp>
        <p:nvSpPr>
          <p:cNvPr id="1288" name="Google Shape;1288;p93"/>
          <p:cNvSpPr txBox="1">
            <a:spLocks noGrp="1"/>
          </p:cNvSpPr>
          <p:nvPr>
            <p:ph type="subTitle" idx="14"/>
          </p:nvPr>
        </p:nvSpPr>
        <p:spPr>
          <a:xfrm>
            <a:off x="1003627" y="109184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1289" name="Google Shape;1289;p93"/>
          <p:cNvSpPr txBox="1">
            <a:spLocks noGrp="1"/>
          </p:cNvSpPr>
          <p:nvPr>
            <p:ph type="subTitle" idx="15"/>
          </p:nvPr>
        </p:nvSpPr>
        <p:spPr>
          <a:xfrm>
            <a:off x="1003627" y="1818525"/>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1290" name="Google Shape;1290;p93"/>
          <p:cNvSpPr txBox="1">
            <a:spLocks noGrp="1"/>
          </p:cNvSpPr>
          <p:nvPr>
            <p:ph type="subTitle" idx="16"/>
          </p:nvPr>
        </p:nvSpPr>
        <p:spPr>
          <a:xfrm>
            <a:off x="1003627" y="257008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1291" name="Google Shape;1291;p93"/>
          <p:cNvSpPr txBox="1">
            <a:spLocks noGrp="1"/>
          </p:cNvSpPr>
          <p:nvPr>
            <p:ph type="subTitle" idx="17"/>
          </p:nvPr>
        </p:nvSpPr>
        <p:spPr>
          <a:xfrm>
            <a:off x="1003627" y="3302261"/>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
        <p:nvSpPr>
          <p:cNvPr id="1292" name="Google Shape;1292;p93"/>
          <p:cNvSpPr txBox="1">
            <a:spLocks noGrp="1"/>
          </p:cNvSpPr>
          <p:nvPr>
            <p:ph type="subTitle" idx="18"/>
          </p:nvPr>
        </p:nvSpPr>
        <p:spPr>
          <a:xfrm>
            <a:off x="1003627" y="4039934"/>
            <a:ext cx="2043300" cy="353400"/>
          </a:xfrm>
          <a:prstGeom prst="rect">
            <a:avLst/>
          </a:prstGeom>
        </p:spPr>
        <p:txBody>
          <a:bodyPr spcFirstLastPara="1" wrap="square" lIns="34275" tIns="34275" rIns="34275" bIns="34275"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50"/>
              </a:spcBef>
              <a:spcAft>
                <a:spcPts val="0"/>
              </a:spcAft>
              <a:buSzPts val="810"/>
              <a:buNone/>
              <a:defRPr sz="900"/>
            </a:lvl2pPr>
            <a:lvl3pPr lvl="2">
              <a:lnSpc>
                <a:spcPct val="115000"/>
              </a:lnSpc>
              <a:spcBef>
                <a:spcPts val="1350"/>
              </a:spcBef>
              <a:spcAft>
                <a:spcPts val="0"/>
              </a:spcAft>
              <a:buSzPts val="675"/>
              <a:buNone/>
              <a:defRPr sz="750"/>
            </a:lvl3pPr>
            <a:lvl4pPr lvl="3">
              <a:lnSpc>
                <a:spcPct val="115000"/>
              </a:lnSpc>
              <a:spcBef>
                <a:spcPts val="1350"/>
              </a:spcBef>
              <a:spcAft>
                <a:spcPts val="0"/>
              </a:spcAft>
              <a:buSzPts val="540"/>
              <a:buNone/>
              <a:defRPr sz="600"/>
            </a:lvl4pPr>
            <a:lvl5pPr lvl="4">
              <a:lnSpc>
                <a:spcPct val="115000"/>
              </a:lnSpc>
              <a:spcBef>
                <a:spcPts val="1350"/>
              </a:spcBef>
              <a:spcAft>
                <a:spcPts val="0"/>
              </a:spcAft>
              <a:buSzPts val="405"/>
              <a:buNone/>
              <a:defRPr sz="450"/>
            </a:lvl5pPr>
            <a:lvl6pPr lvl="5">
              <a:lnSpc>
                <a:spcPct val="115000"/>
              </a:lnSpc>
              <a:spcBef>
                <a:spcPts val="375"/>
              </a:spcBef>
              <a:spcAft>
                <a:spcPts val="0"/>
              </a:spcAft>
              <a:buSzPts val="187"/>
              <a:buNone/>
              <a:defRPr sz="187"/>
            </a:lvl6pPr>
            <a:lvl7pPr lvl="6">
              <a:lnSpc>
                <a:spcPct val="115000"/>
              </a:lnSpc>
              <a:spcBef>
                <a:spcPts val="375"/>
              </a:spcBef>
              <a:spcAft>
                <a:spcPts val="0"/>
              </a:spcAft>
              <a:buSzPts val="187"/>
              <a:buNone/>
              <a:defRPr sz="187"/>
            </a:lvl7pPr>
            <a:lvl8pPr lvl="7">
              <a:lnSpc>
                <a:spcPct val="115000"/>
              </a:lnSpc>
              <a:spcBef>
                <a:spcPts val="375"/>
              </a:spcBef>
              <a:spcAft>
                <a:spcPts val="0"/>
              </a:spcAft>
              <a:buSzPts val="187"/>
              <a:buNone/>
              <a:defRPr sz="187"/>
            </a:lvl8pPr>
            <a:lvl9pPr lvl="8">
              <a:lnSpc>
                <a:spcPct val="115000"/>
              </a:lnSpc>
              <a:spcBef>
                <a:spcPts val="375"/>
              </a:spcBef>
              <a:spcAft>
                <a:spcPts val="0"/>
              </a:spcAft>
              <a:buSzPts val="187"/>
              <a:buNone/>
              <a:defRPr sz="187"/>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1293"/>
        <p:cNvGrpSpPr/>
        <p:nvPr/>
      </p:nvGrpSpPr>
      <p:grpSpPr>
        <a:xfrm>
          <a:off x="0" y="0"/>
          <a:ext cx="0" cy="0"/>
          <a:chOff x="0" y="0"/>
          <a:chExt cx="0" cy="0"/>
        </a:xfrm>
      </p:grpSpPr>
      <p:sp>
        <p:nvSpPr>
          <p:cNvPr id="1294" name="Google Shape;1294;p94"/>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295" name="Google Shape;1295;p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1296"/>
        <p:cNvGrpSpPr/>
        <p:nvPr/>
      </p:nvGrpSpPr>
      <p:grpSpPr>
        <a:xfrm>
          <a:off x="0" y="0"/>
          <a:ext cx="0" cy="0"/>
          <a:chOff x="0" y="0"/>
          <a:chExt cx="0" cy="0"/>
        </a:xfrm>
      </p:grpSpPr>
      <p:sp>
        <p:nvSpPr>
          <p:cNvPr id="1297" name="Google Shape;1297;p95"/>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298" name="Google Shape;1298;p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1299"/>
        <p:cNvGrpSpPr/>
        <p:nvPr/>
      </p:nvGrpSpPr>
      <p:grpSpPr>
        <a:xfrm>
          <a:off x="0" y="0"/>
          <a:ext cx="0" cy="0"/>
          <a:chOff x="0" y="0"/>
          <a:chExt cx="0" cy="0"/>
        </a:xfrm>
      </p:grpSpPr>
      <p:sp>
        <p:nvSpPr>
          <p:cNvPr id="1300" name="Google Shape;1300;p96"/>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301" name="Google Shape;1301;p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1302"/>
        <p:cNvGrpSpPr/>
        <p:nvPr/>
      </p:nvGrpSpPr>
      <p:grpSpPr>
        <a:xfrm>
          <a:off x="0" y="0"/>
          <a:ext cx="0" cy="0"/>
          <a:chOff x="0" y="0"/>
          <a:chExt cx="0" cy="0"/>
        </a:xfrm>
      </p:grpSpPr>
      <p:sp>
        <p:nvSpPr>
          <p:cNvPr id="1303" name="Google Shape;1303;p97"/>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304" name="Google Shape;1304;p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1305"/>
        <p:cNvGrpSpPr/>
        <p:nvPr/>
      </p:nvGrpSpPr>
      <p:grpSpPr>
        <a:xfrm>
          <a:off x="0" y="0"/>
          <a:ext cx="0" cy="0"/>
          <a:chOff x="0" y="0"/>
          <a:chExt cx="0" cy="0"/>
        </a:xfrm>
      </p:grpSpPr>
      <p:sp>
        <p:nvSpPr>
          <p:cNvPr id="1306" name="Google Shape;1306;p98"/>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307" name="Google Shape;1307;p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1308"/>
        <p:cNvGrpSpPr/>
        <p:nvPr/>
      </p:nvGrpSpPr>
      <p:grpSpPr>
        <a:xfrm>
          <a:off x="0" y="0"/>
          <a:ext cx="0" cy="0"/>
          <a:chOff x="0" y="0"/>
          <a:chExt cx="0" cy="0"/>
        </a:xfrm>
      </p:grpSpPr>
      <p:sp>
        <p:nvSpPr>
          <p:cNvPr id="1309" name="Google Shape;1309;p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310" name="Google Shape;1310;p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1311"/>
        <p:cNvGrpSpPr/>
        <p:nvPr/>
      </p:nvGrpSpPr>
      <p:grpSpPr>
        <a:xfrm>
          <a:off x="0" y="0"/>
          <a:ext cx="0" cy="0"/>
          <a:chOff x="0" y="0"/>
          <a:chExt cx="0" cy="0"/>
        </a:xfrm>
      </p:grpSpPr>
      <p:sp>
        <p:nvSpPr>
          <p:cNvPr id="1312" name="Google Shape;1312;p100"/>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313" name="Google Shape;1313;p100"/>
          <p:cNvSpPr/>
          <p:nvPr/>
        </p:nvSpPr>
        <p:spPr>
          <a:xfrm>
            <a:off x="322164" y="778669"/>
            <a:ext cx="85422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314" name="Google Shape;1314;p100"/>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315" name="Google Shape;1315;p1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cxnSp>
        <p:nvCxnSpPr>
          <p:cNvPr id="1316" name="Google Shape;1316;p100"/>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317" name="Google Shape;1317;p100"/>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318" name="Google Shape;1318;p100"/>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319" name="Google Shape;1319;p100"/>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320" name="Google Shape;1320;p100"/>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321" name="Google Shape;1321;p100"/>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322" name="Google Shape;1322;p100"/>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1323" name="Google Shape;1323;p100"/>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1324"/>
        <p:cNvGrpSpPr/>
        <p:nvPr/>
      </p:nvGrpSpPr>
      <p:grpSpPr>
        <a:xfrm>
          <a:off x="0" y="0"/>
          <a:ext cx="0" cy="0"/>
          <a:chOff x="0" y="0"/>
          <a:chExt cx="0" cy="0"/>
        </a:xfrm>
      </p:grpSpPr>
      <p:sp>
        <p:nvSpPr>
          <p:cNvPr id="1325" name="Google Shape;1325;p101"/>
          <p:cNvSpPr/>
          <p:nvPr/>
        </p:nvSpPr>
        <p:spPr>
          <a:xfrm>
            <a:off x="3447800" y="676125"/>
            <a:ext cx="5401200" cy="3595800"/>
          </a:xfrm>
          <a:prstGeom prst="roundRect">
            <a:avLst>
              <a:gd name="adj" fmla="val 3042"/>
            </a:avLst>
          </a:prstGeom>
          <a:solidFill>
            <a:srgbClr val="EDF1FF"/>
          </a:solidFill>
          <a:ln>
            <a:noFill/>
          </a:ln>
        </p:spPr>
        <p:txBody>
          <a:bodyPr spcFirstLastPara="1" wrap="square" lIns="274300" tIns="274300" rIns="274300" bIns="274300" anchor="t" anchorCtr="0">
            <a:noAutofit/>
          </a:bodyPr>
          <a:lstStyle/>
          <a:p>
            <a:pPr marL="0" lvl="0" indent="0" algn="l" rtl="0">
              <a:lnSpc>
                <a:spcPct val="125000"/>
              </a:lnSpc>
              <a:spcBef>
                <a:spcPts val="1200"/>
              </a:spcBef>
              <a:spcAft>
                <a:spcPts val="0"/>
              </a:spcAft>
              <a:buNone/>
            </a:pPr>
            <a:endParaRPr sz="1000">
              <a:solidFill>
                <a:srgbClr val="25146F"/>
              </a:solidFill>
              <a:latin typeface="Inter"/>
              <a:ea typeface="Inter"/>
              <a:cs typeface="Inter"/>
              <a:sym typeface="Inter"/>
            </a:endParaRPr>
          </a:p>
        </p:txBody>
      </p:sp>
      <p:sp>
        <p:nvSpPr>
          <p:cNvPr id="1326" name="Google Shape;1326;p101"/>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675">
              <a:solidFill>
                <a:schemeClr val="lt1"/>
              </a:solidFill>
              <a:latin typeface="Poppins Medium"/>
              <a:ea typeface="Poppins Medium"/>
              <a:cs typeface="Poppins Medium"/>
              <a:sym typeface="Poppins Medium"/>
            </a:endParaRPr>
          </a:p>
        </p:txBody>
      </p:sp>
      <p:sp>
        <p:nvSpPr>
          <p:cNvPr id="1327" name="Google Shape;1327;p101"/>
          <p:cNvSpPr txBox="1">
            <a:spLocks noGrp="1"/>
          </p:cNvSpPr>
          <p:nvPr>
            <p:ph type="title"/>
          </p:nvPr>
        </p:nvSpPr>
        <p:spPr>
          <a:xfrm>
            <a:off x="3743075" y="1518090"/>
            <a:ext cx="4767000" cy="4911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50"/>
              <a:buFont typeface="Poppins"/>
              <a:buNone/>
              <a:defRPr sz="2550" b="1">
                <a:solidFill>
                  <a:schemeClr val="dk1"/>
                </a:solidFill>
                <a:latin typeface="Poppins"/>
                <a:ea typeface="Poppins"/>
                <a:cs typeface="Poppins"/>
                <a:sym typeface="Poppins"/>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328" name="Google Shape;1328;p1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329" name="Google Shape;1329;p101"/>
          <p:cNvSpPr/>
          <p:nvPr/>
        </p:nvSpPr>
        <p:spPr>
          <a:xfrm>
            <a:off x="1545825" y="4035623"/>
            <a:ext cx="473400" cy="4737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330" name="Google Shape;1330;p101"/>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331" name="Google Shape;1331;p101"/>
          <p:cNvSpPr>
            <a:spLocks noGrp="1"/>
          </p:cNvSpPr>
          <p:nvPr>
            <p:ph type="pic" idx="2"/>
          </p:nvPr>
        </p:nvSpPr>
        <p:spPr>
          <a:xfrm>
            <a:off x="1396124" y="302419"/>
            <a:ext cx="765900" cy="765600"/>
          </a:xfrm>
          <a:prstGeom prst="ellipse">
            <a:avLst/>
          </a:prstGeom>
          <a:noFill/>
          <a:ln>
            <a:noFill/>
          </a:ln>
        </p:spPr>
      </p:sp>
      <p:sp>
        <p:nvSpPr>
          <p:cNvPr id="1332" name="Google Shape;1332;p101"/>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25"/>
          </a:p>
          <a:p>
            <a:pPr marL="102861" marR="0" lvl="0" indent="-102861"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25"/>
          </a:p>
        </p:txBody>
      </p:sp>
      <p:sp>
        <p:nvSpPr>
          <p:cNvPr id="1333" name="Google Shape;1333;p101"/>
          <p:cNvSpPr>
            <a:spLocks noGrp="1"/>
          </p:cNvSpPr>
          <p:nvPr>
            <p:ph type="pic" idx="3"/>
          </p:nvPr>
        </p:nvSpPr>
        <p:spPr>
          <a:xfrm>
            <a:off x="3743076" y="940554"/>
            <a:ext cx="1566000" cy="429900"/>
          </a:xfrm>
          <a:prstGeom prst="rect">
            <a:avLst/>
          </a:prstGeom>
          <a:solidFill>
            <a:schemeClr val="lt2"/>
          </a:solidFill>
          <a:ln>
            <a:noFill/>
          </a:ln>
        </p:spPr>
      </p:sp>
      <p:sp>
        <p:nvSpPr>
          <p:cNvPr id="1334" name="Google Shape;1334;p101"/>
          <p:cNvSpPr txBox="1">
            <a:spLocks noGrp="1"/>
          </p:cNvSpPr>
          <p:nvPr>
            <p:ph type="subTitle" idx="1"/>
          </p:nvPr>
        </p:nvSpPr>
        <p:spPr>
          <a:xfrm>
            <a:off x="527313" y="1638225"/>
            <a:ext cx="2535600" cy="1433700"/>
          </a:xfrm>
          <a:prstGeom prst="rect">
            <a:avLst/>
          </a:prstGeom>
        </p:spPr>
        <p:txBody>
          <a:bodyPr spcFirstLastPara="1" wrap="square" lIns="34275" tIns="34275" rIns="34275" bIns="34275" anchor="t" anchorCtr="0">
            <a:noAutofit/>
          </a:bodyPr>
          <a:lstStyle>
            <a:lvl1pPr lvl="0" algn="ctr">
              <a:lnSpc>
                <a:spcPct val="99000"/>
              </a:lnSpc>
              <a:spcBef>
                <a:spcPts val="0"/>
              </a:spcBef>
              <a:spcAft>
                <a:spcPts val="0"/>
              </a:spcAft>
              <a:buSzPts val="1687"/>
              <a:buFont typeface="Poppins"/>
              <a:buNone/>
              <a:defRPr sz="1687" b="1">
                <a:latin typeface="Poppins"/>
                <a:ea typeface="Poppins"/>
                <a:cs typeface="Poppins"/>
                <a:sym typeface="Poppins"/>
              </a:defRPr>
            </a:lvl1pPr>
            <a:lvl2pPr lvl="1" algn="ctr">
              <a:lnSpc>
                <a:spcPct val="95000"/>
              </a:lnSpc>
              <a:spcBef>
                <a:spcPts val="0"/>
              </a:spcBef>
              <a:spcAft>
                <a:spcPts val="0"/>
              </a:spcAft>
              <a:buSzPts val="1687"/>
              <a:buFont typeface="Poppins"/>
              <a:buNone/>
              <a:defRPr sz="1687" b="1">
                <a:latin typeface="Poppins"/>
                <a:ea typeface="Poppins"/>
                <a:cs typeface="Poppins"/>
                <a:sym typeface="Poppins"/>
              </a:defRPr>
            </a:lvl2pPr>
            <a:lvl3pPr lvl="2" algn="ctr">
              <a:lnSpc>
                <a:spcPct val="95000"/>
              </a:lnSpc>
              <a:spcBef>
                <a:spcPts val="0"/>
              </a:spcBef>
              <a:spcAft>
                <a:spcPts val="0"/>
              </a:spcAft>
              <a:buSzPts val="1687"/>
              <a:buFont typeface="Poppins"/>
              <a:buNone/>
              <a:defRPr sz="1687" b="1">
                <a:latin typeface="Poppins"/>
                <a:ea typeface="Poppins"/>
                <a:cs typeface="Poppins"/>
                <a:sym typeface="Poppins"/>
              </a:defRPr>
            </a:lvl3pPr>
            <a:lvl4pPr lvl="3" algn="ctr">
              <a:lnSpc>
                <a:spcPct val="95000"/>
              </a:lnSpc>
              <a:spcBef>
                <a:spcPts val="0"/>
              </a:spcBef>
              <a:spcAft>
                <a:spcPts val="0"/>
              </a:spcAft>
              <a:buSzPts val="1687"/>
              <a:buFont typeface="Poppins"/>
              <a:buNone/>
              <a:defRPr sz="1687" b="1">
                <a:latin typeface="Poppins"/>
                <a:ea typeface="Poppins"/>
                <a:cs typeface="Poppins"/>
                <a:sym typeface="Poppins"/>
              </a:defRPr>
            </a:lvl4pPr>
            <a:lvl5pPr lvl="4" algn="ctr">
              <a:lnSpc>
                <a:spcPct val="95000"/>
              </a:lnSpc>
              <a:spcBef>
                <a:spcPts val="0"/>
              </a:spcBef>
              <a:spcAft>
                <a:spcPts val="0"/>
              </a:spcAft>
              <a:buSzPts val="1687"/>
              <a:buFont typeface="Poppins"/>
              <a:buNone/>
              <a:defRPr sz="1687" b="1">
                <a:latin typeface="Poppins"/>
                <a:ea typeface="Poppins"/>
                <a:cs typeface="Poppins"/>
                <a:sym typeface="Poppins"/>
              </a:defRPr>
            </a:lvl5pPr>
            <a:lvl6pPr lvl="5" algn="ctr">
              <a:lnSpc>
                <a:spcPct val="95000"/>
              </a:lnSpc>
              <a:spcBef>
                <a:spcPts val="0"/>
              </a:spcBef>
              <a:spcAft>
                <a:spcPts val="0"/>
              </a:spcAft>
              <a:buSzPts val="1687"/>
              <a:buFont typeface="Poppins"/>
              <a:buNone/>
              <a:defRPr sz="1687" b="1">
                <a:latin typeface="Poppins"/>
                <a:ea typeface="Poppins"/>
                <a:cs typeface="Poppins"/>
                <a:sym typeface="Poppins"/>
              </a:defRPr>
            </a:lvl6pPr>
            <a:lvl7pPr lvl="6" algn="ctr">
              <a:lnSpc>
                <a:spcPct val="95000"/>
              </a:lnSpc>
              <a:spcBef>
                <a:spcPts val="0"/>
              </a:spcBef>
              <a:spcAft>
                <a:spcPts val="0"/>
              </a:spcAft>
              <a:buSzPts val="1687"/>
              <a:buFont typeface="Poppins"/>
              <a:buNone/>
              <a:defRPr sz="1687" b="1">
                <a:latin typeface="Poppins"/>
                <a:ea typeface="Poppins"/>
                <a:cs typeface="Poppins"/>
                <a:sym typeface="Poppins"/>
              </a:defRPr>
            </a:lvl7pPr>
            <a:lvl8pPr lvl="7" algn="ctr">
              <a:lnSpc>
                <a:spcPct val="95000"/>
              </a:lnSpc>
              <a:spcBef>
                <a:spcPts val="0"/>
              </a:spcBef>
              <a:spcAft>
                <a:spcPts val="0"/>
              </a:spcAft>
              <a:buSzPts val="1687"/>
              <a:buFont typeface="Poppins"/>
              <a:buNone/>
              <a:defRPr sz="1687" b="1">
                <a:latin typeface="Poppins"/>
                <a:ea typeface="Poppins"/>
                <a:cs typeface="Poppins"/>
                <a:sym typeface="Poppins"/>
              </a:defRPr>
            </a:lvl8pPr>
            <a:lvl9pPr lvl="8" algn="ctr">
              <a:lnSpc>
                <a:spcPct val="95000"/>
              </a:lnSpc>
              <a:spcBef>
                <a:spcPts val="0"/>
              </a:spcBef>
              <a:spcAft>
                <a:spcPts val="0"/>
              </a:spcAft>
              <a:buSzPts val="1687"/>
              <a:buFont typeface="Poppins"/>
              <a:buNone/>
              <a:defRPr sz="1687" b="1">
                <a:latin typeface="Poppins"/>
                <a:ea typeface="Poppins"/>
                <a:cs typeface="Poppins"/>
                <a:sym typeface="Poppins"/>
              </a:defRPr>
            </a:lvl9pPr>
          </a:lstStyle>
          <a:p>
            <a:endParaRPr/>
          </a:p>
        </p:txBody>
      </p:sp>
      <p:sp>
        <p:nvSpPr>
          <p:cNvPr id="1335" name="Google Shape;1335;p101"/>
          <p:cNvSpPr txBox="1">
            <a:spLocks noGrp="1"/>
          </p:cNvSpPr>
          <p:nvPr>
            <p:ph type="body" idx="4"/>
          </p:nvPr>
        </p:nvSpPr>
        <p:spPr>
          <a:xfrm>
            <a:off x="3789500" y="2027375"/>
            <a:ext cx="4717800" cy="1174500"/>
          </a:xfrm>
          <a:prstGeom prst="rect">
            <a:avLst/>
          </a:prstGeom>
        </p:spPr>
        <p:txBody>
          <a:bodyPr spcFirstLastPara="1" wrap="square" lIns="0" tIns="0" rIns="0" bIns="0" anchor="t" anchorCtr="0">
            <a:noAutofit/>
          </a:bodyPr>
          <a:lstStyle>
            <a:lvl1pPr marL="457200" lvl="0" indent="-288602">
              <a:spcBef>
                <a:spcPts val="1350"/>
              </a:spcBef>
              <a:spcAft>
                <a:spcPts val="0"/>
              </a:spcAft>
              <a:buSzPts val="945"/>
              <a:buChar char="●"/>
              <a:defRPr/>
            </a:lvl1pPr>
            <a:lvl2pPr marL="914400" lvl="1" indent="-280031">
              <a:spcBef>
                <a:spcPts val="1350"/>
              </a:spcBef>
              <a:spcAft>
                <a:spcPts val="0"/>
              </a:spcAft>
              <a:buSzPts val="810"/>
              <a:buChar char="●"/>
              <a:defRPr/>
            </a:lvl2pPr>
            <a:lvl3pPr marL="1371600" lvl="2" indent="-271459">
              <a:spcBef>
                <a:spcPts val="1350"/>
              </a:spcBef>
              <a:spcAft>
                <a:spcPts val="0"/>
              </a:spcAft>
              <a:buSzPts val="675"/>
              <a:buChar char="●"/>
              <a:defRPr/>
            </a:lvl3pPr>
            <a:lvl4pPr marL="1828800" lvl="3" indent="-262887">
              <a:spcBef>
                <a:spcPts val="1350"/>
              </a:spcBef>
              <a:spcAft>
                <a:spcPts val="0"/>
              </a:spcAft>
              <a:buSzPts val="540"/>
              <a:buChar char="●"/>
              <a:defRPr/>
            </a:lvl4pPr>
            <a:lvl5pPr marL="2286000" lvl="4" indent="-254315">
              <a:spcBef>
                <a:spcPts val="1350"/>
              </a:spcBef>
              <a:spcAft>
                <a:spcPts val="0"/>
              </a:spcAft>
              <a:buSzPts val="405"/>
              <a:buChar char="●"/>
              <a:defRPr/>
            </a:lvl5pPr>
            <a:lvl6pPr marL="2743200" lvl="5" indent="-240505">
              <a:spcBef>
                <a:spcPts val="375"/>
              </a:spcBef>
              <a:spcAft>
                <a:spcPts val="0"/>
              </a:spcAft>
              <a:buSzPts val="187"/>
              <a:buChar char="•"/>
              <a:defRPr/>
            </a:lvl6pPr>
            <a:lvl7pPr marL="3200400" lvl="6" indent="-240505">
              <a:spcBef>
                <a:spcPts val="375"/>
              </a:spcBef>
              <a:spcAft>
                <a:spcPts val="0"/>
              </a:spcAft>
              <a:buSzPts val="187"/>
              <a:buChar char="•"/>
              <a:defRPr/>
            </a:lvl7pPr>
            <a:lvl8pPr marL="3657600" lvl="7" indent="-240505">
              <a:spcBef>
                <a:spcPts val="375"/>
              </a:spcBef>
              <a:spcAft>
                <a:spcPts val="0"/>
              </a:spcAft>
              <a:buSzPts val="187"/>
              <a:buChar char="•"/>
              <a:defRPr/>
            </a:lvl8pPr>
            <a:lvl9pPr marL="4114800" lvl="8" indent="-240505">
              <a:spcBef>
                <a:spcPts val="375"/>
              </a:spcBef>
              <a:spcAft>
                <a:spcPts val="0"/>
              </a:spcAft>
              <a:buSzPts val="187"/>
              <a:buChar char="•"/>
              <a:defRPr/>
            </a:lvl9pPr>
          </a:lstStyle>
          <a:p>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1336"/>
        <p:cNvGrpSpPr/>
        <p:nvPr/>
      </p:nvGrpSpPr>
      <p:grpSpPr>
        <a:xfrm>
          <a:off x="0" y="0"/>
          <a:ext cx="0" cy="0"/>
          <a:chOff x="0" y="0"/>
          <a:chExt cx="0" cy="0"/>
        </a:xfrm>
      </p:grpSpPr>
      <p:sp>
        <p:nvSpPr>
          <p:cNvPr id="1337" name="Google Shape;1337;p1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lvl1pPr>
            <a:lvl2pPr marL="0" lvl="1" indent="0" algn="l">
              <a:spcBef>
                <a:spcPts val="0"/>
              </a:spcBef>
              <a:buNone/>
              <a:defRPr sz="525"/>
            </a:lvl2pPr>
            <a:lvl3pPr marL="0" lvl="2" indent="0" algn="l">
              <a:spcBef>
                <a:spcPts val="0"/>
              </a:spcBef>
              <a:buNone/>
              <a:defRPr sz="525"/>
            </a:lvl3pPr>
            <a:lvl4pPr marL="0" lvl="3" indent="0" algn="l">
              <a:spcBef>
                <a:spcPts val="0"/>
              </a:spcBef>
              <a:buNone/>
              <a:defRPr sz="525"/>
            </a:lvl4pPr>
            <a:lvl5pPr marL="0" lvl="4" indent="0" algn="l">
              <a:spcBef>
                <a:spcPts val="0"/>
              </a:spcBef>
              <a:buNone/>
              <a:defRPr sz="525"/>
            </a:lvl5pPr>
            <a:lvl6pPr marL="0" lvl="5" indent="0" algn="l">
              <a:spcBef>
                <a:spcPts val="0"/>
              </a:spcBef>
              <a:buNone/>
              <a:defRPr sz="525"/>
            </a:lvl6pPr>
            <a:lvl7pPr marL="0" lvl="6" indent="0" algn="l">
              <a:spcBef>
                <a:spcPts val="0"/>
              </a:spcBef>
              <a:buNone/>
              <a:defRPr sz="525"/>
            </a:lvl7pPr>
            <a:lvl8pPr marL="0" lvl="7" indent="0" algn="l">
              <a:spcBef>
                <a:spcPts val="0"/>
              </a:spcBef>
              <a:buNone/>
              <a:defRPr sz="525"/>
            </a:lvl8pPr>
            <a:lvl9pPr marL="0" lvl="8" indent="0" algn="l">
              <a:spcBef>
                <a:spcPts val="0"/>
              </a:spcBef>
              <a:buNone/>
              <a:defRPr sz="525"/>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1338"/>
        <p:cNvGrpSpPr/>
        <p:nvPr/>
      </p:nvGrpSpPr>
      <p:grpSpPr>
        <a:xfrm>
          <a:off x="0" y="0"/>
          <a:ext cx="0" cy="0"/>
          <a:chOff x="0" y="0"/>
          <a:chExt cx="0" cy="0"/>
        </a:xfrm>
      </p:grpSpPr>
      <p:sp>
        <p:nvSpPr>
          <p:cNvPr id="1339" name="Google Shape;1339;p103"/>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340" name="Google Shape;1340;p103"/>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341" name="Google Shape;1341;p1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342" name="Google Shape;1342;p103"/>
          <p:cNvGrpSpPr/>
          <p:nvPr/>
        </p:nvGrpSpPr>
        <p:grpSpPr>
          <a:xfrm>
            <a:off x="4363971" y="1237055"/>
            <a:ext cx="473625" cy="473625"/>
            <a:chOff x="-5326064" y="9047077"/>
            <a:chExt cx="1263000" cy="1263000"/>
          </a:xfrm>
        </p:grpSpPr>
        <p:sp>
          <p:nvSpPr>
            <p:cNvPr id="1343" name="Google Shape;1343;p103"/>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344" name="Google Shape;1344;p103"/>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345" name="Google Shape;1345;p103"/>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346" name="Google Shape;1346;p103"/>
          <p:cNvGrpSpPr/>
          <p:nvPr/>
        </p:nvGrpSpPr>
        <p:grpSpPr>
          <a:xfrm>
            <a:off x="8381796" y="4822425"/>
            <a:ext cx="537710" cy="158585"/>
            <a:chOff x="22351457" y="12859799"/>
            <a:chExt cx="1433894" cy="422893"/>
          </a:xfrm>
        </p:grpSpPr>
        <p:grpSp>
          <p:nvGrpSpPr>
            <p:cNvPr id="1347" name="Google Shape;1347;p103"/>
            <p:cNvGrpSpPr/>
            <p:nvPr/>
          </p:nvGrpSpPr>
          <p:grpSpPr>
            <a:xfrm>
              <a:off x="22351457" y="12859799"/>
              <a:ext cx="1379787" cy="422893"/>
              <a:chOff x="22351457" y="12859799"/>
              <a:chExt cx="1379787" cy="422893"/>
            </a:xfrm>
          </p:grpSpPr>
          <p:sp>
            <p:nvSpPr>
              <p:cNvPr id="1348" name="Google Shape;1348;p103"/>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349" name="Google Shape;1349;p103"/>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350" name="Google Shape;1350;p103"/>
              <p:cNvGrpSpPr/>
              <p:nvPr/>
            </p:nvGrpSpPr>
            <p:grpSpPr>
              <a:xfrm>
                <a:off x="23288552" y="12859801"/>
                <a:ext cx="442692" cy="422765"/>
                <a:chOff x="23288552" y="12859801"/>
                <a:chExt cx="442692" cy="422765"/>
              </a:xfrm>
            </p:grpSpPr>
            <p:grpSp>
              <p:nvGrpSpPr>
                <p:cNvPr id="1351" name="Google Shape;1351;p103"/>
                <p:cNvGrpSpPr/>
                <p:nvPr/>
              </p:nvGrpSpPr>
              <p:grpSpPr>
                <a:xfrm>
                  <a:off x="23288552" y="12859801"/>
                  <a:ext cx="442692" cy="422765"/>
                  <a:chOff x="23288552" y="12859801"/>
                  <a:chExt cx="442692" cy="422765"/>
                </a:xfrm>
              </p:grpSpPr>
              <p:sp>
                <p:nvSpPr>
                  <p:cNvPr id="1352" name="Google Shape;1352;p103"/>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353" name="Google Shape;1353;p103"/>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354" name="Google Shape;1354;p103"/>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355" name="Google Shape;1355;p103"/>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356" name="Google Shape;1356;p10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1357" name="Google Shape;1357;p103"/>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1358"/>
        <p:cNvGrpSpPr/>
        <p:nvPr/>
      </p:nvGrpSpPr>
      <p:grpSpPr>
        <a:xfrm>
          <a:off x="0" y="0"/>
          <a:ext cx="0" cy="0"/>
          <a:chOff x="0" y="0"/>
          <a:chExt cx="0" cy="0"/>
        </a:xfrm>
      </p:grpSpPr>
      <p:pic>
        <p:nvPicPr>
          <p:cNvPr id="1359" name="Google Shape;1359;p104" descr="A black and blue background&#10;&#10;AI-generated content may be incorrect."/>
          <p:cNvPicPr preferRelativeResize="0"/>
          <p:nvPr/>
        </p:nvPicPr>
        <p:blipFill rotWithShape="1">
          <a:blip r:embed="rId2">
            <a:alphaModFix/>
          </a:blip>
          <a:srcRect t="100" b="100"/>
          <a:stretch/>
        </p:blipFill>
        <p:spPr>
          <a:xfrm>
            <a:off x="0" y="0"/>
            <a:ext cx="9143999" cy="5142828"/>
          </a:xfrm>
          <a:prstGeom prst="rect">
            <a:avLst/>
          </a:prstGeom>
          <a:noFill/>
          <a:ln>
            <a:noFill/>
          </a:ln>
        </p:spPr>
      </p:pic>
      <p:sp>
        <p:nvSpPr>
          <p:cNvPr id="1360" name="Google Shape;1360;p104"/>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361" name="Google Shape;1361;p104"/>
          <p:cNvGrpSpPr/>
          <p:nvPr/>
        </p:nvGrpSpPr>
        <p:grpSpPr>
          <a:xfrm>
            <a:off x="4363971" y="1237055"/>
            <a:ext cx="473625" cy="473625"/>
            <a:chOff x="-5326064" y="9047077"/>
            <a:chExt cx="1263000" cy="1263000"/>
          </a:xfrm>
        </p:grpSpPr>
        <p:sp>
          <p:nvSpPr>
            <p:cNvPr id="1362" name="Google Shape;1362;p104"/>
            <p:cNvSpPr/>
            <p:nvPr/>
          </p:nvSpPr>
          <p:spPr>
            <a:xfrm>
              <a:off x="-5326064" y="9047077"/>
              <a:ext cx="1263000" cy="1263000"/>
            </a:xfrm>
            <a:prstGeom prst="ellipse">
              <a:avLst/>
            </a:prstGeom>
            <a:solidFill>
              <a:srgbClr val="0370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363" name="Google Shape;1363;p104"/>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364" name="Google Shape;1364;p1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365" name="Google Shape;1365;p104"/>
          <p:cNvGrpSpPr/>
          <p:nvPr/>
        </p:nvGrpSpPr>
        <p:grpSpPr>
          <a:xfrm>
            <a:off x="8381796" y="4822425"/>
            <a:ext cx="537710" cy="158585"/>
            <a:chOff x="22351457" y="12859799"/>
            <a:chExt cx="1433894" cy="422893"/>
          </a:xfrm>
        </p:grpSpPr>
        <p:grpSp>
          <p:nvGrpSpPr>
            <p:cNvPr id="1366" name="Google Shape;1366;p104"/>
            <p:cNvGrpSpPr/>
            <p:nvPr/>
          </p:nvGrpSpPr>
          <p:grpSpPr>
            <a:xfrm>
              <a:off x="22351457" y="12859799"/>
              <a:ext cx="1379787" cy="422893"/>
              <a:chOff x="22351457" y="12859799"/>
              <a:chExt cx="1379787" cy="422893"/>
            </a:xfrm>
          </p:grpSpPr>
          <p:sp>
            <p:nvSpPr>
              <p:cNvPr id="1367" name="Google Shape;1367;p104"/>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368" name="Google Shape;1368;p104"/>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369" name="Google Shape;1369;p104"/>
              <p:cNvGrpSpPr/>
              <p:nvPr/>
            </p:nvGrpSpPr>
            <p:grpSpPr>
              <a:xfrm>
                <a:off x="23288552" y="12859801"/>
                <a:ext cx="442692" cy="422765"/>
                <a:chOff x="23288552" y="12859801"/>
                <a:chExt cx="442692" cy="422765"/>
              </a:xfrm>
            </p:grpSpPr>
            <p:grpSp>
              <p:nvGrpSpPr>
                <p:cNvPr id="1370" name="Google Shape;1370;p104"/>
                <p:cNvGrpSpPr/>
                <p:nvPr/>
              </p:nvGrpSpPr>
              <p:grpSpPr>
                <a:xfrm>
                  <a:off x="23288552" y="12859801"/>
                  <a:ext cx="442692" cy="422765"/>
                  <a:chOff x="23288552" y="12859801"/>
                  <a:chExt cx="442692" cy="422765"/>
                </a:xfrm>
              </p:grpSpPr>
              <p:sp>
                <p:nvSpPr>
                  <p:cNvPr id="1371" name="Google Shape;1371;p104"/>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372" name="Google Shape;1372;p104"/>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373" name="Google Shape;1373;p104"/>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374" name="Google Shape;1374;p104"/>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375" name="Google Shape;1375;p104"/>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1376" name="Google Shape;1376;p104"/>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1377" name="Google Shape;1377;p104"/>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378" name="Google Shape;1378;p104"/>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1379"/>
        <p:cNvGrpSpPr/>
        <p:nvPr/>
      </p:nvGrpSpPr>
      <p:grpSpPr>
        <a:xfrm>
          <a:off x="0" y="0"/>
          <a:ext cx="0" cy="0"/>
          <a:chOff x="0" y="0"/>
          <a:chExt cx="0" cy="0"/>
        </a:xfrm>
      </p:grpSpPr>
      <p:pic>
        <p:nvPicPr>
          <p:cNvPr id="1380" name="Google Shape;1380;p105"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381" name="Google Shape;1381;p105"/>
          <p:cNvSpPr>
            <a:spLocks noGrp="1"/>
          </p:cNvSpPr>
          <p:nvPr>
            <p:ph type="pic" idx="2"/>
          </p:nvPr>
        </p:nvSpPr>
        <p:spPr>
          <a:xfrm>
            <a:off x="809642" y="727999"/>
            <a:ext cx="3804900" cy="3702600"/>
          </a:xfrm>
          <a:prstGeom prst="roundRect">
            <a:avLst>
              <a:gd name="adj" fmla="val 3253"/>
            </a:avLst>
          </a:prstGeom>
          <a:noFill/>
          <a:ln>
            <a:noFill/>
          </a:ln>
        </p:spPr>
      </p:sp>
      <p:sp>
        <p:nvSpPr>
          <p:cNvPr id="1382" name="Google Shape;1382;p1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383" name="Google Shape;1383;p105"/>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384" name="Google Shape;1384;p105"/>
          <p:cNvSpPr txBox="1">
            <a:spLocks noGrp="1"/>
          </p:cNvSpPr>
          <p:nvPr>
            <p:ph type="subTitle" idx="1"/>
          </p:nvPr>
        </p:nvSpPr>
        <p:spPr>
          <a:xfrm>
            <a:off x="4761880" y="3186236"/>
            <a:ext cx="2908200" cy="2649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lt2"/>
              </a:buClr>
              <a:buSzPts val="810"/>
              <a:buNone/>
              <a:defRPr sz="900">
                <a:solidFill>
                  <a:schemeClr val="lt2"/>
                </a:solidFill>
                <a:latin typeface="Poppins Medium"/>
                <a:ea typeface="Poppins Medium"/>
                <a:cs typeface="Poppins Medium"/>
                <a:sym typeface="Poppins Medium"/>
              </a:defRPr>
            </a:lvl1pPr>
            <a:lvl2pPr lvl="1" algn="ctr">
              <a:lnSpc>
                <a:spcPct val="95000"/>
              </a:lnSpc>
              <a:spcBef>
                <a:spcPts val="1350"/>
              </a:spcBef>
              <a:spcAft>
                <a:spcPts val="0"/>
              </a:spcAft>
              <a:buClr>
                <a:schemeClr val="lt2"/>
              </a:buClr>
              <a:buSzPts val="675"/>
              <a:buNone/>
              <a:defRPr sz="750">
                <a:solidFill>
                  <a:schemeClr val="lt2"/>
                </a:solidFill>
              </a:defRPr>
            </a:lvl2pPr>
            <a:lvl3pPr lvl="2" algn="ctr">
              <a:lnSpc>
                <a:spcPct val="95000"/>
              </a:lnSpc>
              <a:spcBef>
                <a:spcPts val="1350"/>
              </a:spcBef>
              <a:spcAft>
                <a:spcPts val="0"/>
              </a:spcAft>
              <a:buClr>
                <a:schemeClr val="lt2"/>
              </a:buClr>
              <a:buSzPts val="607"/>
              <a:buNone/>
              <a:defRPr sz="675">
                <a:solidFill>
                  <a:schemeClr val="lt2"/>
                </a:solidFill>
              </a:defRPr>
            </a:lvl3pPr>
            <a:lvl4pPr lvl="3" algn="ctr">
              <a:lnSpc>
                <a:spcPct val="95000"/>
              </a:lnSpc>
              <a:spcBef>
                <a:spcPts val="1350"/>
              </a:spcBef>
              <a:spcAft>
                <a:spcPts val="0"/>
              </a:spcAft>
              <a:buClr>
                <a:schemeClr val="lt2"/>
              </a:buClr>
              <a:buSzPts val="540"/>
              <a:buNone/>
              <a:defRPr sz="600">
                <a:solidFill>
                  <a:schemeClr val="lt2"/>
                </a:solidFill>
              </a:defRPr>
            </a:lvl4pPr>
            <a:lvl5pPr lvl="4" algn="ctr">
              <a:lnSpc>
                <a:spcPct val="95000"/>
              </a:lnSpc>
              <a:spcBef>
                <a:spcPts val="1350"/>
              </a:spcBef>
              <a:spcAft>
                <a:spcPts val="0"/>
              </a:spcAft>
              <a:buClr>
                <a:schemeClr val="lt2"/>
              </a:buClr>
              <a:buSzPts val="540"/>
              <a:buNone/>
              <a:defRPr sz="600">
                <a:solidFill>
                  <a:schemeClr val="lt2"/>
                </a:solidFill>
              </a:defRPr>
            </a:lvl5pPr>
            <a:lvl6pPr lvl="5" algn="ctr">
              <a:lnSpc>
                <a:spcPct val="90000"/>
              </a:lnSpc>
              <a:spcBef>
                <a:spcPts val="375"/>
              </a:spcBef>
              <a:spcAft>
                <a:spcPts val="0"/>
              </a:spcAft>
              <a:buClr>
                <a:schemeClr val="lt2"/>
              </a:buClr>
              <a:buSzPts val="600"/>
              <a:buNone/>
              <a:defRPr sz="600">
                <a:solidFill>
                  <a:schemeClr val="lt2"/>
                </a:solidFill>
              </a:defRPr>
            </a:lvl6pPr>
            <a:lvl7pPr lvl="6" algn="ctr">
              <a:lnSpc>
                <a:spcPct val="90000"/>
              </a:lnSpc>
              <a:spcBef>
                <a:spcPts val="375"/>
              </a:spcBef>
              <a:spcAft>
                <a:spcPts val="0"/>
              </a:spcAft>
              <a:buClr>
                <a:schemeClr val="lt2"/>
              </a:buClr>
              <a:buSzPts val="600"/>
              <a:buNone/>
              <a:defRPr sz="600">
                <a:solidFill>
                  <a:schemeClr val="lt2"/>
                </a:solidFill>
              </a:defRPr>
            </a:lvl7pPr>
            <a:lvl8pPr lvl="7" algn="ctr">
              <a:lnSpc>
                <a:spcPct val="90000"/>
              </a:lnSpc>
              <a:spcBef>
                <a:spcPts val="375"/>
              </a:spcBef>
              <a:spcAft>
                <a:spcPts val="0"/>
              </a:spcAft>
              <a:buClr>
                <a:schemeClr val="lt2"/>
              </a:buClr>
              <a:buSzPts val="600"/>
              <a:buNone/>
              <a:defRPr sz="600">
                <a:solidFill>
                  <a:schemeClr val="lt2"/>
                </a:solidFill>
              </a:defRPr>
            </a:lvl8pPr>
            <a:lvl9pPr lvl="8" algn="ctr">
              <a:lnSpc>
                <a:spcPct val="90000"/>
              </a:lnSpc>
              <a:spcBef>
                <a:spcPts val="375"/>
              </a:spcBef>
              <a:spcAft>
                <a:spcPts val="0"/>
              </a:spcAft>
              <a:buClr>
                <a:schemeClr val="lt2"/>
              </a:buClr>
              <a:buSzPts val="600"/>
              <a:buNone/>
              <a:defRPr sz="600">
                <a:solidFill>
                  <a:schemeClr val="lt2"/>
                </a:solidFill>
              </a:defRPr>
            </a:lvl9pPr>
          </a:lstStyle>
          <a:p>
            <a:endParaRPr/>
          </a:p>
        </p:txBody>
      </p:sp>
      <p:grpSp>
        <p:nvGrpSpPr>
          <p:cNvPr id="1385" name="Google Shape;1385;p105"/>
          <p:cNvGrpSpPr/>
          <p:nvPr/>
        </p:nvGrpSpPr>
        <p:grpSpPr>
          <a:xfrm>
            <a:off x="8381796" y="4822425"/>
            <a:ext cx="537710" cy="158585"/>
            <a:chOff x="22351457" y="12859799"/>
            <a:chExt cx="1433894" cy="422893"/>
          </a:xfrm>
        </p:grpSpPr>
        <p:grpSp>
          <p:nvGrpSpPr>
            <p:cNvPr id="1386" name="Google Shape;1386;p105"/>
            <p:cNvGrpSpPr/>
            <p:nvPr/>
          </p:nvGrpSpPr>
          <p:grpSpPr>
            <a:xfrm>
              <a:off x="22351457" y="12859799"/>
              <a:ext cx="1379787" cy="422893"/>
              <a:chOff x="22351457" y="12859799"/>
              <a:chExt cx="1379787" cy="422893"/>
            </a:xfrm>
          </p:grpSpPr>
          <p:sp>
            <p:nvSpPr>
              <p:cNvPr id="1387" name="Google Shape;1387;p105"/>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388" name="Google Shape;1388;p105"/>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389" name="Google Shape;1389;p105"/>
              <p:cNvGrpSpPr/>
              <p:nvPr/>
            </p:nvGrpSpPr>
            <p:grpSpPr>
              <a:xfrm>
                <a:off x="23288552" y="12859801"/>
                <a:ext cx="442692" cy="422765"/>
                <a:chOff x="23288552" y="12859801"/>
                <a:chExt cx="442692" cy="422765"/>
              </a:xfrm>
            </p:grpSpPr>
            <p:grpSp>
              <p:nvGrpSpPr>
                <p:cNvPr id="1390" name="Google Shape;1390;p105"/>
                <p:cNvGrpSpPr/>
                <p:nvPr/>
              </p:nvGrpSpPr>
              <p:grpSpPr>
                <a:xfrm>
                  <a:off x="23288552" y="12859801"/>
                  <a:ext cx="442692" cy="422765"/>
                  <a:chOff x="23288552" y="12859801"/>
                  <a:chExt cx="442692" cy="422765"/>
                </a:xfrm>
              </p:grpSpPr>
              <p:sp>
                <p:nvSpPr>
                  <p:cNvPr id="1391" name="Google Shape;1391;p105"/>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392" name="Google Shape;1392;p105"/>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393" name="Google Shape;1393;p105"/>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394" name="Google Shape;1394;p105"/>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395" name="Google Shape;1395;p105"/>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1396" name="Google Shape;1396;p105"/>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1397"/>
        <p:cNvGrpSpPr/>
        <p:nvPr/>
      </p:nvGrpSpPr>
      <p:grpSpPr>
        <a:xfrm>
          <a:off x="0" y="0"/>
          <a:ext cx="0" cy="0"/>
          <a:chOff x="0" y="0"/>
          <a:chExt cx="0" cy="0"/>
        </a:xfrm>
      </p:grpSpPr>
      <p:sp>
        <p:nvSpPr>
          <p:cNvPr id="1398" name="Google Shape;1398;p1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399" name="Google Shape;1399;p106"/>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400" name="Google Shape;1400;p106"/>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662"/>
              <a:buFont typeface="Poppins SemiBold"/>
              <a:buNone/>
              <a:defRPr sz="2662">
                <a:solidFill>
                  <a:schemeClr val="dk1"/>
                </a:solidFill>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grpSp>
        <p:nvGrpSpPr>
          <p:cNvPr id="1401" name="Google Shape;1401;p106"/>
          <p:cNvGrpSpPr/>
          <p:nvPr/>
        </p:nvGrpSpPr>
        <p:grpSpPr>
          <a:xfrm>
            <a:off x="4356948" y="1194032"/>
            <a:ext cx="428662" cy="428662"/>
            <a:chOff x="-5326064" y="9047077"/>
            <a:chExt cx="1263000" cy="1263000"/>
          </a:xfrm>
        </p:grpSpPr>
        <p:sp>
          <p:nvSpPr>
            <p:cNvPr id="1402" name="Google Shape;1402;p106"/>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403" name="Google Shape;1403;p106"/>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404" name="Google Shape;1404;p106"/>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50"/>
              </a:spcBef>
              <a:spcAft>
                <a:spcPts val="0"/>
              </a:spcAft>
              <a:buClr>
                <a:schemeClr val="accent3"/>
              </a:buClr>
              <a:buSzPts val="945"/>
              <a:buNone/>
              <a:defRPr sz="1050">
                <a:solidFill>
                  <a:schemeClr val="accent3"/>
                </a:solidFill>
                <a:latin typeface="Poppins Medium"/>
                <a:ea typeface="Poppins Medium"/>
                <a:cs typeface="Poppins Medium"/>
                <a:sym typeface="Poppins Medium"/>
              </a:defRPr>
            </a:lvl1pPr>
            <a:lvl2pPr lvl="1" algn="ctr">
              <a:lnSpc>
                <a:spcPct val="95000"/>
              </a:lnSpc>
              <a:spcBef>
                <a:spcPts val="1350"/>
              </a:spcBef>
              <a:spcAft>
                <a:spcPts val="0"/>
              </a:spcAft>
              <a:buClr>
                <a:schemeClr val="dk1"/>
              </a:buClr>
              <a:buSzPts val="675"/>
              <a:buNone/>
              <a:defRPr sz="750"/>
            </a:lvl2pPr>
            <a:lvl3pPr lvl="2" algn="ctr">
              <a:lnSpc>
                <a:spcPct val="95000"/>
              </a:lnSpc>
              <a:spcBef>
                <a:spcPts val="1350"/>
              </a:spcBef>
              <a:spcAft>
                <a:spcPts val="0"/>
              </a:spcAft>
              <a:buClr>
                <a:schemeClr val="dk1"/>
              </a:buClr>
              <a:buSzPts val="607"/>
              <a:buNone/>
              <a:defRPr sz="675"/>
            </a:lvl3pPr>
            <a:lvl4pPr lvl="3" algn="ctr">
              <a:lnSpc>
                <a:spcPct val="95000"/>
              </a:lnSpc>
              <a:spcBef>
                <a:spcPts val="1350"/>
              </a:spcBef>
              <a:spcAft>
                <a:spcPts val="0"/>
              </a:spcAft>
              <a:buClr>
                <a:schemeClr val="dk1"/>
              </a:buClr>
              <a:buSzPts val="540"/>
              <a:buNone/>
              <a:defRPr sz="600"/>
            </a:lvl4pPr>
            <a:lvl5pPr lvl="4" algn="ctr">
              <a:lnSpc>
                <a:spcPct val="95000"/>
              </a:lnSpc>
              <a:spcBef>
                <a:spcPts val="1350"/>
              </a:spcBef>
              <a:spcAft>
                <a:spcPts val="0"/>
              </a:spcAft>
              <a:buClr>
                <a:schemeClr val="dk1"/>
              </a:buClr>
              <a:buSzPts val="540"/>
              <a:buNone/>
              <a:defRPr sz="600"/>
            </a:lvl5pPr>
            <a:lvl6pPr lvl="5" algn="ctr">
              <a:lnSpc>
                <a:spcPct val="90000"/>
              </a:lnSpc>
              <a:spcBef>
                <a:spcPts val="375"/>
              </a:spcBef>
              <a:spcAft>
                <a:spcPts val="0"/>
              </a:spcAft>
              <a:buClr>
                <a:schemeClr val="dk1"/>
              </a:buClr>
              <a:buSzPts val="600"/>
              <a:buNone/>
              <a:defRPr sz="600"/>
            </a:lvl6pPr>
            <a:lvl7pPr lvl="6" algn="ctr">
              <a:lnSpc>
                <a:spcPct val="90000"/>
              </a:lnSpc>
              <a:spcBef>
                <a:spcPts val="375"/>
              </a:spcBef>
              <a:spcAft>
                <a:spcPts val="0"/>
              </a:spcAft>
              <a:buClr>
                <a:schemeClr val="dk1"/>
              </a:buClr>
              <a:buSzPts val="600"/>
              <a:buNone/>
              <a:defRPr sz="600"/>
            </a:lvl7pPr>
            <a:lvl8pPr lvl="7" algn="ctr">
              <a:lnSpc>
                <a:spcPct val="90000"/>
              </a:lnSpc>
              <a:spcBef>
                <a:spcPts val="375"/>
              </a:spcBef>
              <a:spcAft>
                <a:spcPts val="0"/>
              </a:spcAft>
              <a:buClr>
                <a:schemeClr val="dk1"/>
              </a:buClr>
              <a:buSzPts val="600"/>
              <a:buNone/>
              <a:defRPr sz="600"/>
            </a:lvl8pPr>
            <a:lvl9pPr lvl="8" algn="ctr">
              <a:lnSpc>
                <a:spcPct val="90000"/>
              </a:lnSpc>
              <a:spcBef>
                <a:spcPts val="375"/>
              </a:spcBef>
              <a:spcAft>
                <a:spcPts val="0"/>
              </a:spcAft>
              <a:buClr>
                <a:schemeClr val="dk1"/>
              </a:buClr>
              <a:buSzPts val="600"/>
              <a:buNone/>
              <a:defRPr sz="600"/>
            </a:lvl9pPr>
          </a:lstStyle>
          <a:p>
            <a:endParaRPr/>
          </a:p>
        </p:txBody>
      </p:sp>
      <p:grpSp>
        <p:nvGrpSpPr>
          <p:cNvPr id="1405" name="Google Shape;1405;p106"/>
          <p:cNvGrpSpPr/>
          <p:nvPr/>
        </p:nvGrpSpPr>
        <p:grpSpPr>
          <a:xfrm>
            <a:off x="8381796" y="4822425"/>
            <a:ext cx="537710" cy="158585"/>
            <a:chOff x="22351457" y="12859799"/>
            <a:chExt cx="1433894" cy="422893"/>
          </a:xfrm>
        </p:grpSpPr>
        <p:grpSp>
          <p:nvGrpSpPr>
            <p:cNvPr id="1406" name="Google Shape;1406;p106"/>
            <p:cNvGrpSpPr/>
            <p:nvPr/>
          </p:nvGrpSpPr>
          <p:grpSpPr>
            <a:xfrm>
              <a:off x="22351457" y="12859799"/>
              <a:ext cx="1379787" cy="422893"/>
              <a:chOff x="22351457" y="12859799"/>
              <a:chExt cx="1379787" cy="422893"/>
            </a:xfrm>
          </p:grpSpPr>
          <p:sp>
            <p:nvSpPr>
              <p:cNvPr id="1407" name="Google Shape;1407;p10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408" name="Google Shape;1408;p10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409" name="Google Shape;1409;p106"/>
              <p:cNvGrpSpPr/>
              <p:nvPr/>
            </p:nvGrpSpPr>
            <p:grpSpPr>
              <a:xfrm>
                <a:off x="23288552" y="12859801"/>
                <a:ext cx="442692" cy="422765"/>
                <a:chOff x="23288552" y="12859801"/>
                <a:chExt cx="442692" cy="422765"/>
              </a:xfrm>
            </p:grpSpPr>
            <p:grpSp>
              <p:nvGrpSpPr>
                <p:cNvPr id="1410" name="Google Shape;1410;p106"/>
                <p:cNvGrpSpPr/>
                <p:nvPr/>
              </p:nvGrpSpPr>
              <p:grpSpPr>
                <a:xfrm>
                  <a:off x="23288552" y="12859801"/>
                  <a:ext cx="442692" cy="422765"/>
                  <a:chOff x="23288552" y="12859801"/>
                  <a:chExt cx="442692" cy="422765"/>
                </a:xfrm>
              </p:grpSpPr>
              <p:sp>
                <p:nvSpPr>
                  <p:cNvPr id="1411" name="Google Shape;1411;p10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412" name="Google Shape;1412;p10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413" name="Google Shape;1413;p10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414" name="Google Shape;1414;p10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415" name="Google Shape;1415;p10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cxnSp>
        <p:nvCxnSpPr>
          <p:cNvPr id="1416" name="Google Shape;1416;p106"/>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1417"/>
        <p:cNvGrpSpPr/>
        <p:nvPr/>
      </p:nvGrpSpPr>
      <p:grpSpPr>
        <a:xfrm>
          <a:off x="0" y="0"/>
          <a:ext cx="0" cy="0"/>
          <a:chOff x="0" y="0"/>
          <a:chExt cx="0" cy="0"/>
        </a:xfrm>
      </p:grpSpPr>
      <p:sp>
        <p:nvSpPr>
          <p:cNvPr id="1418" name="Google Shape;1418;p1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25">
                <a:solidFill>
                  <a:schemeClr val="lt1"/>
                </a:solidFill>
                <a:latin typeface="Poppins Medium"/>
                <a:ea typeface="Poppins Medium"/>
                <a:cs typeface="Poppins Medium"/>
                <a:sym typeface="Poppins Medium"/>
              </a:defRPr>
            </a:lvl1pPr>
            <a:lvl2pPr marL="0" lvl="1" indent="0" algn="l">
              <a:spcBef>
                <a:spcPts val="0"/>
              </a:spcBef>
              <a:buNone/>
              <a:defRPr sz="525">
                <a:solidFill>
                  <a:schemeClr val="lt1"/>
                </a:solidFill>
                <a:latin typeface="Poppins Medium"/>
                <a:ea typeface="Poppins Medium"/>
                <a:cs typeface="Poppins Medium"/>
                <a:sym typeface="Poppins Medium"/>
              </a:defRPr>
            </a:lvl2pPr>
            <a:lvl3pPr marL="0" lvl="2" indent="0" algn="l">
              <a:spcBef>
                <a:spcPts val="0"/>
              </a:spcBef>
              <a:buNone/>
              <a:defRPr sz="525">
                <a:solidFill>
                  <a:schemeClr val="lt1"/>
                </a:solidFill>
                <a:latin typeface="Poppins Medium"/>
                <a:ea typeface="Poppins Medium"/>
                <a:cs typeface="Poppins Medium"/>
                <a:sym typeface="Poppins Medium"/>
              </a:defRPr>
            </a:lvl3pPr>
            <a:lvl4pPr marL="0" lvl="3" indent="0" algn="l">
              <a:spcBef>
                <a:spcPts val="0"/>
              </a:spcBef>
              <a:buNone/>
              <a:defRPr sz="525">
                <a:solidFill>
                  <a:schemeClr val="lt1"/>
                </a:solidFill>
                <a:latin typeface="Poppins Medium"/>
                <a:ea typeface="Poppins Medium"/>
                <a:cs typeface="Poppins Medium"/>
                <a:sym typeface="Poppins Medium"/>
              </a:defRPr>
            </a:lvl4pPr>
            <a:lvl5pPr marL="0" lvl="4" indent="0" algn="l">
              <a:spcBef>
                <a:spcPts val="0"/>
              </a:spcBef>
              <a:buNone/>
              <a:defRPr sz="525">
                <a:solidFill>
                  <a:schemeClr val="lt1"/>
                </a:solidFill>
                <a:latin typeface="Poppins Medium"/>
                <a:ea typeface="Poppins Medium"/>
                <a:cs typeface="Poppins Medium"/>
                <a:sym typeface="Poppins Medium"/>
              </a:defRPr>
            </a:lvl5pPr>
            <a:lvl6pPr marL="0" lvl="5" indent="0" algn="l">
              <a:spcBef>
                <a:spcPts val="0"/>
              </a:spcBef>
              <a:buNone/>
              <a:defRPr sz="525">
                <a:solidFill>
                  <a:schemeClr val="lt1"/>
                </a:solidFill>
                <a:latin typeface="Poppins Medium"/>
                <a:ea typeface="Poppins Medium"/>
                <a:cs typeface="Poppins Medium"/>
                <a:sym typeface="Poppins Medium"/>
              </a:defRPr>
            </a:lvl6pPr>
            <a:lvl7pPr marL="0" lvl="6" indent="0" algn="l">
              <a:spcBef>
                <a:spcPts val="0"/>
              </a:spcBef>
              <a:buNone/>
              <a:defRPr sz="525">
                <a:solidFill>
                  <a:schemeClr val="lt1"/>
                </a:solidFill>
                <a:latin typeface="Poppins Medium"/>
                <a:ea typeface="Poppins Medium"/>
                <a:cs typeface="Poppins Medium"/>
                <a:sym typeface="Poppins Medium"/>
              </a:defRPr>
            </a:lvl7pPr>
            <a:lvl8pPr marL="0" lvl="7" indent="0" algn="l">
              <a:spcBef>
                <a:spcPts val="0"/>
              </a:spcBef>
              <a:buNone/>
              <a:defRPr sz="525">
                <a:solidFill>
                  <a:schemeClr val="lt1"/>
                </a:solidFill>
                <a:latin typeface="Poppins Medium"/>
                <a:ea typeface="Poppins Medium"/>
                <a:cs typeface="Poppins Medium"/>
                <a:sym typeface="Poppins Medium"/>
              </a:defRPr>
            </a:lvl8pPr>
            <a:lvl9pPr marL="0" lvl="8" indent="0" algn="l">
              <a:spcBef>
                <a:spcPts val="0"/>
              </a:spcBef>
              <a:buNone/>
              <a:defRPr sz="525">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1419" name="Google Shape;1419;p10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a:solidFill>
                  <a:schemeClr val="lt1"/>
                </a:solidFill>
                <a:latin typeface="Poppins Medium"/>
                <a:ea typeface="Poppins Medium"/>
                <a:cs typeface="Poppins Medium"/>
                <a:sym typeface="Poppins Medium"/>
              </a:rPr>
              <a:t>Proprietary &amp; Confidential</a:t>
            </a:r>
            <a:endParaRPr sz="525"/>
          </a:p>
        </p:txBody>
      </p:sp>
      <p:sp>
        <p:nvSpPr>
          <p:cNvPr id="1420" name="Google Shape;1420;p107"/>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27175" algn="l">
              <a:lnSpc>
                <a:spcPct val="100000"/>
              </a:lnSpc>
              <a:spcBef>
                <a:spcPts val="0"/>
              </a:spcBef>
              <a:spcAft>
                <a:spcPts val="0"/>
              </a:spcAft>
              <a:buClr>
                <a:schemeClr val="lt1"/>
              </a:buClr>
              <a:buSzPts val="1552"/>
              <a:buChar char="●"/>
              <a:defRPr sz="1725">
                <a:solidFill>
                  <a:schemeClr val="lt1"/>
                </a:solidFill>
              </a:defRPr>
            </a:lvl1pPr>
            <a:lvl2pPr marL="914400" lvl="1" indent="-327175" algn="l">
              <a:lnSpc>
                <a:spcPct val="100000"/>
              </a:lnSpc>
              <a:spcBef>
                <a:spcPts val="0"/>
              </a:spcBef>
              <a:spcAft>
                <a:spcPts val="0"/>
              </a:spcAft>
              <a:buClr>
                <a:schemeClr val="lt1"/>
              </a:buClr>
              <a:buSzPts val="1552"/>
              <a:buChar char="●"/>
              <a:defRPr sz="1725">
                <a:solidFill>
                  <a:schemeClr val="lt1"/>
                </a:solidFill>
              </a:defRPr>
            </a:lvl2pPr>
            <a:lvl3pPr marL="1371600" lvl="2" indent="-314317" algn="l">
              <a:lnSpc>
                <a:spcPct val="100000"/>
              </a:lnSpc>
              <a:spcBef>
                <a:spcPts val="0"/>
              </a:spcBef>
              <a:spcAft>
                <a:spcPts val="0"/>
              </a:spcAft>
              <a:buClr>
                <a:schemeClr val="lt1"/>
              </a:buClr>
              <a:buSzPts val="1350"/>
              <a:buChar char="●"/>
              <a:defRPr sz="1500">
                <a:solidFill>
                  <a:schemeClr val="lt1"/>
                </a:solidFill>
              </a:defRPr>
            </a:lvl3pPr>
            <a:lvl4pPr marL="1828800" lvl="3" indent="-297174" algn="l">
              <a:lnSpc>
                <a:spcPct val="100000"/>
              </a:lnSpc>
              <a:spcBef>
                <a:spcPts val="0"/>
              </a:spcBef>
              <a:spcAft>
                <a:spcPts val="0"/>
              </a:spcAft>
              <a:buClr>
                <a:schemeClr val="lt1"/>
              </a:buClr>
              <a:buSzPts val="1080"/>
              <a:buChar char="●"/>
              <a:defRPr sz="1200">
                <a:solidFill>
                  <a:schemeClr val="lt1"/>
                </a:solidFill>
              </a:defRPr>
            </a:lvl4pPr>
            <a:lvl5pPr marL="2286000" lvl="4" indent="-280031" algn="l">
              <a:lnSpc>
                <a:spcPct val="100000"/>
              </a:lnSpc>
              <a:spcBef>
                <a:spcPts val="0"/>
              </a:spcBef>
              <a:spcAft>
                <a:spcPts val="0"/>
              </a:spcAft>
              <a:buClr>
                <a:schemeClr val="lt1"/>
              </a:buClr>
              <a:buSzPts val="810"/>
              <a:buChar char="●"/>
              <a:defRPr sz="900">
                <a:solidFill>
                  <a:schemeClr val="lt1"/>
                </a:solidFill>
              </a:defRPr>
            </a:lvl5pPr>
            <a:lvl6pPr marL="2743200" lvl="5" indent="-271459" algn="l">
              <a:lnSpc>
                <a:spcPct val="90000"/>
              </a:lnSpc>
              <a:spcBef>
                <a:spcPts val="375"/>
              </a:spcBef>
              <a:spcAft>
                <a:spcPts val="0"/>
              </a:spcAft>
              <a:buClr>
                <a:schemeClr val="dk1"/>
              </a:buClr>
              <a:buSzPts val="675"/>
              <a:buChar char="•"/>
              <a:defRPr sz="187"/>
            </a:lvl6pPr>
            <a:lvl7pPr marL="3200400" lvl="6" indent="-271459" algn="l">
              <a:lnSpc>
                <a:spcPct val="90000"/>
              </a:lnSpc>
              <a:spcBef>
                <a:spcPts val="375"/>
              </a:spcBef>
              <a:spcAft>
                <a:spcPts val="0"/>
              </a:spcAft>
              <a:buClr>
                <a:schemeClr val="dk1"/>
              </a:buClr>
              <a:buSzPts val="675"/>
              <a:buChar char="•"/>
              <a:defRPr sz="187"/>
            </a:lvl7pPr>
            <a:lvl8pPr marL="3657600" lvl="7" indent="-271459" algn="l">
              <a:lnSpc>
                <a:spcPct val="90000"/>
              </a:lnSpc>
              <a:spcBef>
                <a:spcPts val="375"/>
              </a:spcBef>
              <a:spcAft>
                <a:spcPts val="0"/>
              </a:spcAft>
              <a:buClr>
                <a:schemeClr val="dk1"/>
              </a:buClr>
              <a:buSzPts val="675"/>
              <a:buChar char="•"/>
              <a:defRPr sz="187"/>
            </a:lvl8pPr>
            <a:lvl9pPr marL="4114800" lvl="8" indent="-271459" algn="l">
              <a:lnSpc>
                <a:spcPct val="90000"/>
              </a:lnSpc>
              <a:spcBef>
                <a:spcPts val="375"/>
              </a:spcBef>
              <a:spcAft>
                <a:spcPts val="0"/>
              </a:spcAft>
              <a:buClr>
                <a:schemeClr val="dk1"/>
              </a:buClr>
              <a:buSzPts val="675"/>
              <a:buChar char="•"/>
              <a:defRPr sz="187"/>
            </a:lvl9pPr>
          </a:lstStyle>
          <a:p>
            <a:endParaRPr/>
          </a:p>
        </p:txBody>
      </p:sp>
      <p:grpSp>
        <p:nvGrpSpPr>
          <p:cNvPr id="1421" name="Google Shape;1421;p107"/>
          <p:cNvGrpSpPr/>
          <p:nvPr/>
        </p:nvGrpSpPr>
        <p:grpSpPr>
          <a:xfrm>
            <a:off x="7848585" y="4616745"/>
            <a:ext cx="948486" cy="279733"/>
            <a:chOff x="20929561" y="12311319"/>
            <a:chExt cx="2529297" cy="745954"/>
          </a:xfrm>
        </p:grpSpPr>
        <p:grpSp>
          <p:nvGrpSpPr>
            <p:cNvPr id="1422" name="Google Shape;1422;p107"/>
            <p:cNvGrpSpPr/>
            <p:nvPr/>
          </p:nvGrpSpPr>
          <p:grpSpPr>
            <a:xfrm>
              <a:off x="20929561" y="12311319"/>
              <a:ext cx="2433857" cy="745954"/>
              <a:chOff x="20929561" y="12311319"/>
              <a:chExt cx="2433857" cy="745954"/>
            </a:xfrm>
          </p:grpSpPr>
          <p:sp>
            <p:nvSpPr>
              <p:cNvPr id="1423" name="Google Shape;1423;p107"/>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424" name="Google Shape;1424;p107"/>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nvGrpSpPr>
              <p:cNvPr id="1425" name="Google Shape;1425;p107"/>
              <p:cNvGrpSpPr/>
              <p:nvPr/>
            </p:nvGrpSpPr>
            <p:grpSpPr>
              <a:xfrm>
                <a:off x="22582537" y="12311321"/>
                <a:ext cx="780881" cy="745730"/>
                <a:chOff x="22582537" y="12311321"/>
                <a:chExt cx="780881" cy="745730"/>
              </a:xfrm>
            </p:grpSpPr>
            <p:grpSp>
              <p:nvGrpSpPr>
                <p:cNvPr id="1426" name="Google Shape;1426;p107"/>
                <p:cNvGrpSpPr/>
                <p:nvPr/>
              </p:nvGrpSpPr>
              <p:grpSpPr>
                <a:xfrm>
                  <a:off x="22582537" y="12311321"/>
                  <a:ext cx="780881" cy="745730"/>
                  <a:chOff x="22582537" y="12311321"/>
                  <a:chExt cx="780881" cy="745730"/>
                </a:xfrm>
              </p:grpSpPr>
              <p:sp>
                <p:nvSpPr>
                  <p:cNvPr id="1427" name="Google Shape;1427;p107"/>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sp>
                <p:nvSpPr>
                  <p:cNvPr id="1428" name="Google Shape;1428;p107"/>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
              <p:nvSpPr>
                <p:cNvPr id="1429" name="Google Shape;1429;p107"/>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grpSp>
        <p:sp>
          <p:nvSpPr>
            <p:cNvPr id="1430" name="Google Shape;1430;p107"/>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675">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1431"/>
        <p:cNvGrpSpPr/>
        <p:nvPr/>
      </p:nvGrpSpPr>
      <p:grpSpPr>
        <a:xfrm>
          <a:off x="0" y="0"/>
          <a:ext cx="0" cy="0"/>
          <a:chOff x="0" y="0"/>
          <a:chExt cx="0" cy="0"/>
        </a:xfrm>
      </p:grpSpPr>
      <p:sp>
        <p:nvSpPr>
          <p:cNvPr id="1432" name="Google Shape;1432;p108"/>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675"/>
              <a:buNone/>
              <a:defRPr sz="2550"/>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1433" name="Google Shape;1433;p1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Headline + Body">
  <p:cSld name="TITLE_AND_BODY_3_1">
    <p:spTree>
      <p:nvGrpSpPr>
        <p:cNvPr id="1" name="Shape 1434"/>
        <p:cNvGrpSpPr/>
        <p:nvPr/>
      </p:nvGrpSpPr>
      <p:grpSpPr>
        <a:xfrm>
          <a:off x="0" y="0"/>
          <a:ext cx="0" cy="0"/>
          <a:chOff x="0" y="0"/>
          <a:chExt cx="0" cy="0"/>
        </a:xfrm>
      </p:grpSpPr>
      <p:sp>
        <p:nvSpPr>
          <p:cNvPr id="1435" name="Google Shape;1435;p109"/>
          <p:cNvSpPr txBox="1">
            <a:spLocks noGrp="1"/>
          </p:cNvSpPr>
          <p:nvPr>
            <p:ph type="title"/>
          </p:nvPr>
        </p:nvSpPr>
        <p:spPr>
          <a:xfrm>
            <a:off x="365800" y="507175"/>
            <a:ext cx="8407500" cy="637500"/>
          </a:xfrm>
          <a:prstGeom prst="rect">
            <a:avLst/>
          </a:prstGeom>
          <a:noFill/>
          <a:ln>
            <a:noFill/>
          </a:ln>
        </p:spPr>
        <p:txBody>
          <a:bodyPr spcFirstLastPara="1" wrap="square" lIns="91425" tIns="91425" rIns="91425" bIns="91425" anchor="t" anchorCtr="0">
            <a:normAutofit/>
          </a:bodyPr>
          <a:lstStyle>
            <a:lvl1pPr lvl="0" algn="l">
              <a:lnSpc>
                <a:spcPct val="115000"/>
              </a:lnSpc>
              <a:spcBef>
                <a:spcPts val="0"/>
              </a:spcBef>
              <a:spcAft>
                <a:spcPts val="0"/>
              </a:spcAft>
              <a:buSzPts val="2812"/>
              <a:buNone/>
              <a:defRPr sz="2812"/>
            </a:lvl1pPr>
            <a:lvl2pPr lvl="1" algn="l">
              <a:lnSpc>
                <a:spcPct val="115000"/>
              </a:lnSpc>
              <a:spcBef>
                <a:spcPts val="0"/>
              </a:spcBef>
              <a:spcAft>
                <a:spcPts val="0"/>
              </a:spcAft>
              <a:buSzPts val="2812"/>
              <a:buNone/>
              <a:defRPr sz="675"/>
            </a:lvl2pPr>
            <a:lvl3pPr lvl="2" algn="l">
              <a:lnSpc>
                <a:spcPct val="115000"/>
              </a:lnSpc>
              <a:spcBef>
                <a:spcPts val="0"/>
              </a:spcBef>
              <a:spcAft>
                <a:spcPts val="0"/>
              </a:spcAft>
              <a:buSzPts val="2812"/>
              <a:buNone/>
              <a:defRPr sz="675"/>
            </a:lvl3pPr>
            <a:lvl4pPr lvl="3" algn="l">
              <a:lnSpc>
                <a:spcPct val="115000"/>
              </a:lnSpc>
              <a:spcBef>
                <a:spcPts val="0"/>
              </a:spcBef>
              <a:spcAft>
                <a:spcPts val="0"/>
              </a:spcAft>
              <a:buSzPts val="2812"/>
              <a:buNone/>
              <a:defRPr sz="675"/>
            </a:lvl4pPr>
            <a:lvl5pPr lvl="4" algn="l">
              <a:lnSpc>
                <a:spcPct val="115000"/>
              </a:lnSpc>
              <a:spcBef>
                <a:spcPts val="0"/>
              </a:spcBef>
              <a:spcAft>
                <a:spcPts val="0"/>
              </a:spcAft>
              <a:buSzPts val="2812"/>
              <a:buNone/>
              <a:defRPr sz="675"/>
            </a:lvl5pPr>
            <a:lvl6pPr lvl="5" algn="l">
              <a:lnSpc>
                <a:spcPct val="115000"/>
              </a:lnSpc>
              <a:spcBef>
                <a:spcPts val="0"/>
              </a:spcBef>
              <a:spcAft>
                <a:spcPts val="0"/>
              </a:spcAft>
              <a:buSzPts val="2812"/>
              <a:buNone/>
              <a:defRPr sz="675"/>
            </a:lvl6pPr>
            <a:lvl7pPr lvl="6" algn="l">
              <a:lnSpc>
                <a:spcPct val="115000"/>
              </a:lnSpc>
              <a:spcBef>
                <a:spcPts val="0"/>
              </a:spcBef>
              <a:spcAft>
                <a:spcPts val="0"/>
              </a:spcAft>
              <a:buSzPts val="2812"/>
              <a:buNone/>
              <a:defRPr sz="675"/>
            </a:lvl7pPr>
            <a:lvl8pPr lvl="7" algn="l">
              <a:lnSpc>
                <a:spcPct val="115000"/>
              </a:lnSpc>
              <a:spcBef>
                <a:spcPts val="0"/>
              </a:spcBef>
              <a:spcAft>
                <a:spcPts val="0"/>
              </a:spcAft>
              <a:buSzPts val="2812"/>
              <a:buNone/>
              <a:defRPr sz="675"/>
            </a:lvl8pPr>
            <a:lvl9pPr lvl="8" algn="l">
              <a:lnSpc>
                <a:spcPct val="115000"/>
              </a:lnSpc>
              <a:spcBef>
                <a:spcPts val="0"/>
              </a:spcBef>
              <a:spcAft>
                <a:spcPts val="0"/>
              </a:spcAft>
              <a:buSzPts val="2812"/>
              <a:buNone/>
              <a:defRPr sz="675"/>
            </a:lvl9pPr>
          </a:lstStyle>
          <a:p>
            <a:endParaRPr/>
          </a:p>
        </p:txBody>
      </p:sp>
      <p:sp>
        <p:nvSpPr>
          <p:cNvPr id="1436" name="Google Shape;1436;p109"/>
          <p:cNvSpPr txBox="1">
            <a:spLocks noGrp="1"/>
          </p:cNvSpPr>
          <p:nvPr>
            <p:ph type="body" idx="1"/>
          </p:nvPr>
        </p:nvSpPr>
        <p:spPr>
          <a:xfrm>
            <a:off x="375500" y="1256775"/>
            <a:ext cx="8530500" cy="3309300"/>
          </a:xfrm>
          <a:prstGeom prst="rect">
            <a:avLst/>
          </a:prstGeom>
          <a:noFill/>
          <a:ln>
            <a:noFill/>
          </a:ln>
        </p:spPr>
        <p:txBody>
          <a:bodyPr spcFirstLastPara="1" wrap="square" lIns="91425" tIns="91425" rIns="91425" bIns="91425" anchor="t" anchorCtr="0">
            <a:normAutofit/>
          </a:bodyPr>
          <a:lstStyle>
            <a:lvl1pPr marL="457200" lvl="0" indent="-330985" algn="l">
              <a:lnSpc>
                <a:spcPct val="115000"/>
              </a:lnSpc>
              <a:spcBef>
                <a:spcPts val="0"/>
              </a:spcBef>
              <a:spcAft>
                <a:spcPts val="0"/>
              </a:spcAft>
              <a:buClr>
                <a:schemeClr val="accent1"/>
              </a:buClr>
              <a:buSzPts val="1612"/>
              <a:buFont typeface="Inter"/>
              <a:buChar char="●"/>
              <a:defRPr sz="1050">
                <a:solidFill>
                  <a:schemeClr val="dk1"/>
                </a:solidFill>
                <a:latin typeface="Inter"/>
                <a:ea typeface="Inter"/>
                <a:cs typeface="Inter"/>
                <a:sym typeface="Inter"/>
              </a:defRPr>
            </a:lvl1pPr>
            <a:lvl2pPr marL="914400" lvl="1" indent="-316699" algn="l">
              <a:lnSpc>
                <a:spcPct val="115000"/>
              </a:lnSpc>
              <a:spcBef>
                <a:spcPts val="0"/>
              </a:spcBef>
              <a:spcAft>
                <a:spcPts val="0"/>
              </a:spcAft>
              <a:buClr>
                <a:schemeClr val="dk1"/>
              </a:buClr>
              <a:buSzPts val="1387"/>
              <a:buFont typeface="Inter"/>
              <a:buChar char="○"/>
              <a:defRPr sz="900">
                <a:solidFill>
                  <a:schemeClr val="dk1"/>
                </a:solidFill>
                <a:latin typeface="Inter"/>
                <a:ea typeface="Inter"/>
                <a:cs typeface="Inter"/>
                <a:sym typeface="Inter"/>
              </a:defRPr>
            </a:lvl2pPr>
            <a:lvl3pPr marL="1371600" lvl="2"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3pPr>
            <a:lvl4pPr marL="1828800" lvl="3" indent="-304794" algn="l">
              <a:lnSpc>
                <a:spcPct val="115000"/>
              </a:lnSpc>
              <a:spcBef>
                <a:spcPts val="0"/>
              </a:spcBef>
              <a:spcAft>
                <a:spcPts val="0"/>
              </a:spcAft>
              <a:buClr>
                <a:schemeClr val="dk2"/>
              </a:buClr>
              <a:buSzPts val="1200"/>
              <a:buFont typeface="Inter"/>
              <a:buChar char="●"/>
              <a:defRPr sz="1200">
                <a:solidFill>
                  <a:schemeClr val="dk1"/>
                </a:solidFill>
                <a:latin typeface="Inter"/>
                <a:ea typeface="Inter"/>
                <a:cs typeface="Inter"/>
                <a:sym typeface="Inter"/>
              </a:defRPr>
            </a:lvl4pPr>
            <a:lvl5pPr marL="2286000" lvl="4"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5pPr>
            <a:lvl6pPr marL="2743200" lvl="5"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6pPr>
            <a:lvl7pPr marL="3200400" lvl="6" indent="-292888" algn="l">
              <a:lnSpc>
                <a:spcPct val="115000"/>
              </a:lnSpc>
              <a:spcBef>
                <a:spcPts val="0"/>
              </a:spcBef>
              <a:spcAft>
                <a:spcPts val="0"/>
              </a:spcAft>
              <a:buClr>
                <a:schemeClr val="dk2"/>
              </a:buClr>
              <a:buSzPts val="1012"/>
              <a:buFont typeface="Inter"/>
              <a:buChar char="●"/>
              <a:defRPr sz="1012">
                <a:solidFill>
                  <a:schemeClr val="dk1"/>
                </a:solidFill>
                <a:latin typeface="Inter"/>
                <a:ea typeface="Inter"/>
                <a:cs typeface="Inter"/>
                <a:sym typeface="Inter"/>
              </a:defRPr>
            </a:lvl7pPr>
            <a:lvl8pPr marL="3657600" lvl="7"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8pPr>
            <a:lvl9pPr marL="4114800" lvl="8" indent="-285745" algn="l">
              <a:lnSpc>
                <a:spcPct val="115000"/>
              </a:lnSpc>
              <a:spcBef>
                <a:spcPts val="0"/>
              </a:spcBef>
              <a:spcAft>
                <a:spcPts val="0"/>
              </a:spcAft>
              <a:buClr>
                <a:schemeClr val="dk2"/>
              </a:buClr>
              <a:buSzPts val="900"/>
              <a:buFont typeface="Inter"/>
              <a:buChar char="■"/>
              <a:defRPr sz="900">
                <a:solidFill>
                  <a:schemeClr val="dk1"/>
                </a:solidFill>
                <a:latin typeface="Inter"/>
                <a:ea typeface="Inter"/>
                <a:cs typeface="Inter"/>
                <a:sym typeface="Inter"/>
              </a:defRPr>
            </a:lvl9pPr>
          </a:lstStyle>
          <a:p>
            <a:endParaRPr/>
          </a:p>
        </p:txBody>
      </p:sp>
      <p:sp>
        <p:nvSpPr>
          <p:cNvPr id="1437" name="Google Shape;1437;p1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Headline | Blank">
  <p:cSld name="TITLE_ONLY_1">
    <p:spTree>
      <p:nvGrpSpPr>
        <p:cNvPr id="1" name="Shape 1438"/>
        <p:cNvGrpSpPr/>
        <p:nvPr/>
      </p:nvGrpSpPr>
      <p:grpSpPr>
        <a:xfrm>
          <a:off x="0" y="0"/>
          <a:ext cx="0" cy="0"/>
          <a:chOff x="0" y="0"/>
          <a:chExt cx="0" cy="0"/>
        </a:xfrm>
      </p:grpSpPr>
      <p:sp>
        <p:nvSpPr>
          <p:cNvPr id="1439" name="Google Shape;1439;p110"/>
          <p:cNvSpPr txBox="1">
            <a:spLocks noGrp="1"/>
          </p:cNvSpPr>
          <p:nvPr>
            <p:ph type="title"/>
          </p:nvPr>
        </p:nvSpPr>
        <p:spPr>
          <a:xfrm>
            <a:off x="244353" y="200600"/>
            <a:ext cx="8661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sz="2550"/>
            </a:lvl1pPr>
            <a:lvl2pPr lvl="1" algn="l">
              <a:lnSpc>
                <a:spcPct val="100000"/>
              </a:lnSpc>
              <a:spcBef>
                <a:spcPts val="0"/>
              </a:spcBef>
              <a:spcAft>
                <a:spcPts val="0"/>
              </a:spcAft>
              <a:buSzPts val="2812"/>
              <a:buNone/>
              <a:defRPr sz="675"/>
            </a:lvl2pPr>
            <a:lvl3pPr lvl="2" algn="l">
              <a:lnSpc>
                <a:spcPct val="100000"/>
              </a:lnSpc>
              <a:spcBef>
                <a:spcPts val="0"/>
              </a:spcBef>
              <a:spcAft>
                <a:spcPts val="0"/>
              </a:spcAft>
              <a:buSzPts val="2812"/>
              <a:buNone/>
              <a:defRPr sz="675"/>
            </a:lvl3pPr>
            <a:lvl4pPr lvl="3" algn="l">
              <a:lnSpc>
                <a:spcPct val="100000"/>
              </a:lnSpc>
              <a:spcBef>
                <a:spcPts val="0"/>
              </a:spcBef>
              <a:spcAft>
                <a:spcPts val="0"/>
              </a:spcAft>
              <a:buSzPts val="2812"/>
              <a:buNone/>
              <a:defRPr sz="675"/>
            </a:lvl4pPr>
            <a:lvl5pPr lvl="4" algn="l">
              <a:lnSpc>
                <a:spcPct val="100000"/>
              </a:lnSpc>
              <a:spcBef>
                <a:spcPts val="0"/>
              </a:spcBef>
              <a:spcAft>
                <a:spcPts val="0"/>
              </a:spcAft>
              <a:buSzPts val="2812"/>
              <a:buNone/>
              <a:defRPr sz="675"/>
            </a:lvl5pPr>
            <a:lvl6pPr lvl="5" algn="l">
              <a:lnSpc>
                <a:spcPct val="100000"/>
              </a:lnSpc>
              <a:spcBef>
                <a:spcPts val="0"/>
              </a:spcBef>
              <a:spcAft>
                <a:spcPts val="0"/>
              </a:spcAft>
              <a:buSzPts val="2812"/>
              <a:buNone/>
              <a:defRPr sz="675"/>
            </a:lvl6pPr>
            <a:lvl7pPr lvl="6" algn="l">
              <a:lnSpc>
                <a:spcPct val="100000"/>
              </a:lnSpc>
              <a:spcBef>
                <a:spcPts val="0"/>
              </a:spcBef>
              <a:spcAft>
                <a:spcPts val="0"/>
              </a:spcAft>
              <a:buSzPts val="2812"/>
              <a:buNone/>
              <a:defRPr sz="675"/>
            </a:lvl7pPr>
            <a:lvl8pPr lvl="7" algn="l">
              <a:lnSpc>
                <a:spcPct val="100000"/>
              </a:lnSpc>
              <a:spcBef>
                <a:spcPts val="0"/>
              </a:spcBef>
              <a:spcAft>
                <a:spcPts val="0"/>
              </a:spcAft>
              <a:buSzPts val="2812"/>
              <a:buNone/>
              <a:defRPr sz="675"/>
            </a:lvl8pPr>
            <a:lvl9pPr lvl="8" algn="l">
              <a:lnSpc>
                <a:spcPct val="100000"/>
              </a:lnSpc>
              <a:spcBef>
                <a:spcPts val="0"/>
              </a:spcBef>
              <a:spcAft>
                <a:spcPts val="0"/>
              </a:spcAft>
              <a:buSzPts val="2812"/>
              <a:buNone/>
              <a:defRPr sz="675"/>
            </a:lvl9pPr>
          </a:lstStyle>
          <a:p>
            <a:endParaRPr/>
          </a:p>
        </p:txBody>
      </p:sp>
      <p:sp>
        <p:nvSpPr>
          <p:cNvPr id="1440" name="Google Shape;1440;p1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41"/>
        <p:cNvGrpSpPr/>
        <p:nvPr/>
      </p:nvGrpSpPr>
      <p:grpSpPr>
        <a:xfrm>
          <a:off x="0" y="0"/>
          <a:ext cx="0" cy="0"/>
          <a:chOff x="0" y="0"/>
          <a:chExt cx="0" cy="0"/>
        </a:xfrm>
      </p:grpSpPr>
      <p:sp>
        <p:nvSpPr>
          <p:cNvPr id="1442" name="Google Shape;1442;p111"/>
          <p:cNvSpPr txBox="1">
            <a:spLocks noGrp="1"/>
          </p:cNvSpPr>
          <p:nvPr>
            <p:ph type="ctrTitle"/>
          </p:nvPr>
        </p:nvSpPr>
        <p:spPr>
          <a:xfrm>
            <a:off x="311708" y="744575"/>
            <a:ext cx="8520600" cy="2052600"/>
          </a:xfrm>
          <a:prstGeom prst="rect">
            <a:avLst/>
          </a:prstGeom>
        </p:spPr>
        <p:txBody>
          <a:bodyPr spcFirstLastPara="1" wrap="square" lIns="34275" tIns="34275" rIns="34275" bIns="34275" anchor="b" anchorCtr="0">
            <a:noAutofit/>
          </a:bodyPr>
          <a:lstStyle>
            <a:lvl1pPr lvl="0" algn="ctr">
              <a:spcBef>
                <a:spcPts val="0"/>
              </a:spcBef>
              <a:spcAft>
                <a:spcPts val="0"/>
              </a:spcAft>
              <a:buSzPts val="5212"/>
              <a:buNone/>
              <a:defRPr sz="5212"/>
            </a:lvl1pPr>
            <a:lvl2pPr lvl="1" algn="ctr">
              <a:spcBef>
                <a:spcPts val="0"/>
              </a:spcBef>
              <a:spcAft>
                <a:spcPts val="0"/>
              </a:spcAft>
              <a:buSzPts val="5212"/>
              <a:buNone/>
              <a:defRPr sz="5212"/>
            </a:lvl2pPr>
            <a:lvl3pPr lvl="2" algn="ctr">
              <a:spcBef>
                <a:spcPts val="0"/>
              </a:spcBef>
              <a:spcAft>
                <a:spcPts val="0"/>
              </a:spcAft>
              <a:buSzPts val="5212"/>
              <a:buNone/>
              <a:defRPr sz="5212"/>
            </a:lvl3pPr>
            <a:lvl4pPr lvl="3" algn="ctr">
              <a:spcBef>
                <a:spcPts val="0"/>
              </a:spcBef>
              <a:spcAft>
                <a:spcPts val="0"/>
              </a:spcAft>
              <a:buSzPts val="5212"/>
              <a:buNone/>
              <a:defRPr sz="5212"/>
            </a:lvl4pPr>
            <a:lvl5pPr lvl="4" algn="ctr">
              <a:spcBef>
                <a:spcPts val="0"/>
              </a:spcBef>
              <a:spcAft>
                <a:spcPts val="0"/>
              </a:spcAft>
              <a:buSzPts val="5212"/>
              <a:buNone/>
              <a:defRPr sz="5212"/>
            </a:lvl5pPr>
            <a:lvl6pPr lvl="5" algn="ctr">
              <a:spcBef>
                <a:spcPts val="0"/>
              </a:spcBef>
              <a:spcAft>
                <a:spcPts val="0"/>
              </a:spcAft>
              <a:buSzPts val="5212"/>
              <a:buNone/>
              <a:defRPr sz="5212"/>
            </a:lvl6pPr>
            <a:lvl7pPr lvl="6" algn="ctr">
              <a:spcBef>
                <a:spcPts val="0"/>
              </a:spcBef>
              <a:spcAft>
                <a:spcPts val="0"/>
              </a:spcAft>
              <a:buSzPts val="5212"/>
              <a:buNone/>
              <a:defRPr sz="5212"/>
            </a:lvl7pPr>
            <a:lvl8pPr lvl="7" algn="ctr">
              <a:spcBef>
                <a:spcPts val="0"/>
              </a:spcBef>
              <a:spcAft>
                <a:spcPts val="0"/>
              </a:spcAft>
              <a:buSzPts val="5212"/>
              <a:buNone/>
              <a:defRPr sz="5212"/>
            </a:lvl8pPr>
            <a:lvl9pPr lvl="8" algn="ctr">
              <a:spcBef>
                <a:spcPts val="0"/>
              </a:spcBef>
              <a:spcAft>
                <a:spcPts val="0"/>
              </a:spcAft>
              <a:buSzPts val="5212"/>
              <a:buNone/>
              <a:defRPr sz="5212"/>
            </a:lvl9pPr>
          </a:lstStyle>
          <a:p>
            <a:endParaRPr/>
          </a:p>
        </p:txBody>
      </p:sp>
      <p:sp>
        <p:nvSpPr>
          <p:cNvPr id="1443" name="Google Shape;1443;p111"/>
          <p:cNvSpPr txBox="1">
            <a:spLocks noGrp="1"/>
          </p:cNvSpPr>
          <p:nvPr>
            <p:ph type="subTitle" idx="1"/>
          </p:nvPr>
        </p:nvSpPr>
        <p:spPr>
          <a:xfrm>
            <a:off x="311700" y="2834125"/>
            <a:ext cx="8520600" cy="792600"/>
          </a:xfrm>
          <a:prstGeom prst="rect">
            <a:avLst/>
          </a:prstGeom>
        </p:spPr>
        <p:txBody>
          <a:bodyPr spcFirstLastPara="1" wrap="square" lIns="34275" tIns="34275" rIns="34275" bIns="34275" anchor="t" anchorCtr="0">
            <a:noAutofit/>
          </a:bodyPr>
          <a:lstStyle>
            <a:lvl1pPr lvl="0" algn="ctr">
              <a:lnSpc>
                <a:spcPct val="100000"/>
              </a:lnSpc>
              <a:spcBef>
                <a:spcPts val="1350"/>
              </a:spcBef>
              <a:spcAft>
                <a:spcPts val="0"/>
              </a:spcAft>
              <a:buSzPts val="2812"/>
              <a:buNone/>
              <a:defRPr sz="2812"/>
            </a:lvl1pPr>
            <a:lvl2pPr lvl="1" algn="ctr">
              <a:lnSpc>
                <a:spcPct val="100000"/>
              </a:lnSpc>
              <a:spcBef>
                <a:spcPts val="1350"/>
              </a:spcBef>
              <a:spcAft>
                <a:spcPts val="0"/>
              </a:spcAft>
              <a:buSzPts val="2812"/>
              <a:buNone/>
              <a:defRPr sz="2812"/>
            </a:lvl2pPr>
            <a:lvl3pPr lvl="2" algn="ctr">
              <a:lnSpc>
                <a:spcPct val="100000"/>
              </a:lnSpc>
              <a:spcBef>
                <a:spcPts val="1350"/>
              </a:spcBef>
              <a:spcAft>
                <a:spcPts val="0"/>
              </a:spcAft>
              <a:buSzPts val="2812"/>
              <a:buNone/>
              <a:defRPr sz="2812"/>
            </a:lvl3pPr>
            <a:lvl4pPr lvl="3" algn="ctr">
              <a:lnSpc>
                <a:spcPct val="100000"/>
              </a:lnSpc>
              <a:spcBef>
                <a:spcPts val="1350"/>
              </a:spcBef>
              <a:spcAft>
                <a:spcPts val="0"/>
              </a:spcAft>
              <a:buSzPts val="2812"/>
              <a:buNone/>
              <a:defRPr sz="2812"/>
            </a:lvl4pPr>
            <a:lvl5pPr lvl="4" algn="ctr">
              <a:lnSpc>
                <a:spcPct val="100000"/>
              </a:lnSpc>
              <a:spcBef>
                <a:spcPts val="1350"/>
              </a:spcBef>
              <a:spcAft>
                <a:spcPts val="0"/>
              </a:spcAft>
              <a:buSzPts val="2812"/>
              <a:buNone/>
              <a:defRPr sz="2812"/>
            </a:lvl5pPr>
            <a:lvl6pPr lvl="5" algn="ctr">
              <a:lnSpc>
                <a:spcPct val="100000"/>
              </a:lnSpc>
              <a:spcBef>
                <a:spcPts val="375"/>
              </a:spcBef>
              <a:spcAft>
                <a:spcPts val="0"/>
              </a:spcAft>
              <a:buSzPts val="2812"/>
              <a:buNone/>
              <a:defRPr sz="2812"/>
            </a:lvl6pPr>
            <a:lvl7pPr lvl="6" algn="ctr">
              <a:lnSpc>
                <a:spcPct val="100000"/>
              </a:lnSpc>
              <a:spcBef>
                <a:spcPts val="375"/>
              </a:spcBef>
              <a:spcAft>
                <a:spcPts val="0"/>
              </a:spcAft>
              <a:buSzPts val="2812"/>
              <a:buNone/>
              <a:defRPr sz="2812"/>
            </a:lvl7pPr>
            <a:lvl8pPr lvl="7" algn="ctr">
              <a:lnSpc>
                <a:spcPct val="100000"/>
              </a:lnSpc>
              <a:spcBef>
                <a:spcPts val="375"/>
              </a:spcBef>
              <a:spcAft>
                <a:spcPts val="0"/>
              </a:spcAft>
              <a:buSzPts val="2812"/>
              <a:buNone/>
              <a:defRPr sz="2812"/>
            </a:lvl8pPr>
            <a:lvl9pPr lvl="8" algn="ctr">
              <a:lnSpc>
                <a:spcPct val="100000"/>
              </a:lnSpc>
              <a:spcBef>
                <a:spcPts val="375"/>
              </a:spcBef>
              <a:spcAft>
                <a:spcPts val="0"/>
              </a:spcAft>
              <a:buSzPts val="2812"/>
              <a:buNone/>
              <a:defRPr sz="2812"/>
            </a:lvl9pPr>
          </a:lstStyle>
          <a:p>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blipFill>
          <a:blip r:embed="rId2">
            <a:alphaModFix/>
          </a:blip>
          <a:stretch>
            <a:fillRect/>
          </a:stretch>
        </a:blipFill>
        <a:effectLst/>
      </p:bgPr>
    </p:bg>
    <p:spTree>
      <p:nvGrpSpPr>
        <p:cNvPr id="1" name="Shape 1451"/>
        <p:cNvGrpSpPr/>
        <p:nvPr/>
      </p:nvGrpSpPr>
      <p:grpSpPr>
        <a:xfrm>
          <a:off x="0" y="0"/>
          <a:ext cx="0" cy="0"/>
          <a:chOff x="0" y="0"/>
          <a:chExt cx="0" cy="0"/>
        </a:xfrm>
      </p:grpSpPr>
      <p:sp>
        <p:nvSpPr>
          <p:cNvPr id="1452" name="Google Shape;1452;p113"/>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b="1">
                <a:solidFill>
                  <a:schemeClr val="lt1"/>
                </a:solidFill>
                <a:latin typeface="Poppins SemiBold"/>
                <a:ea typeface="Poppins SemiBold"/>
                <a:cs typeface="Poppins SemiBold"/>
                <a:sym typeface="Poppins SemiBold"/>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53" name="Google Shape;1453;p113"/>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454" name="Google Shape;1454;p113"/>
          <p:cNvGrpSpPr/>
          <p:nvPr/>
        </p:nvGrpSpPr>
        <p:grpSpPr>
          <a:xfrm>
            <a:off x="7848585" y="4616745"/>
            <a:ext cx="948486" cy="279733"/>
            <a:chOff x="20929561" y="12311319"/>
            <a:chExt cx="2529297" cy="745954"/>
          </a:xfrm>
        </p:grpSpPr>
        <p:grpSp>
          <p:nvGrpSpPr>
            <p:cNvPr id="1455" name="Google Shape;1455;p113"/>
            <p:cNvGrpSpPr/>
            <p:nvPr/>
          </p:nvGrpSpPr>
          <p:grpSpPr>
            <a:xfrm>
              <a:off x="20929561" y="12311319"/>
              <a:ext cx="2433857" cy="745954"/>
              <a:chOff x="20929561" y="12311319"/>
              <a:chExt cx="2433857" cy="745954"/>
            </a:xfrm>
          </p:grpSpPr>
          <p:sp>
            <p:nvSpPr>
              <p:cNvPr id="1456" name="Google Shape;1456;p113"/>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57" name="Google Shape;1457;p113"/>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458" name="Google Shape;1458;p113"/>
              <p:cNvGrpSpPr/>
              <p:nvPr/>
            </p:nvGrpSpPr>
            <p:grpSpPr>
              <a:xfrm>
                <a:off x="22582537" y="12311321"/>
                <a:ext cx="780881" cy="745730"/>
                <a:chOff x="22582537" y="12311321"/>
                <a:chExt cx="780881" cy="745730"/>
              </a:xfrm>
            </p:grpSpPr>
            <p:grpSp>
              <p:nvGrpSpPr>
                <p:cNvPr id="1459" name="Google Shape;1459;p113"/>
                <p:cNvGrpSpPr/>
                <p:nvPr/>
              </p:nvGrpSpPr>
              <p:grpSpPr>
                <a:xfrm>
                  <a:off x="22582537" y="12311321"/>
                  <a:ext cx="780881" cy="745730"/>
                  <a:chOff x="22582537" y="12311321"/>
                  <a:chExt cx="780881" cy="745730"/>
                </a:xfrm>
              </p:grpSpPr>
              <p:sp>
                <p:nvSpPr>
                  <p:cNvPr id="1460" name="Google Shape;1460;p113"/>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61" name="Google Shape;1461;p113"/>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462" name="Google Shape;1462;p113"/>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463" name="Google Shape;1463;p113"/>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blipFill>
          <a:blip r:embed="rId2">
            <a:alphaModFix/>
          </a:blip>
          <a:stretch>
            <a:fillRect/>
          </a:stretch>
        </a:blipFill>
        <a:effectLst/>
      </p:bgPr>
    </p:bg>
    <p:spTree>
      <p:nvGrpSpPr>
        <p:cNvPr id="1" name="Shape 1464"/>
        <p:cNvGrpSpPr/>
        <p:nvPr/>
      </p:nvGrpSpPr>
      <p:grpSpPr>
        <a:xfrm>
          <a:off x="0" y="0"/>
          <a:ext cx="0" cy="0"/>
          <a:chOff x="0" y="0"/>
          <a:chExt cx="0" cy="0"/>
        </a:xfrm>
      </p:grpSpPr>
      <p:sp>
        <p:nvSpPr>
          <p:cNvPr id="1465" name="Google Shape;1465;p114"/>
          <p:cNvSpPr txBox="1">
            <a:spLocks noGrp="1"/>
          </p:cNvSpPr>
          <p:nvPr>
            <p:ph type="title"/>
          </p:nvPr>
        </p:nvSpPr>
        <p:spPr>
          <a:xfrm>
            <a:off x="4352819" y="561586"/>
            <a:ext cx="4363800" cy="1831200"/>
          </a:xfrm>
          <a:prstGeom prst="rect">
            <a:avLst/>
          </a:prstGeom>
          <a:noFill/>
          <a:ln>
            <a:noFill/>
          </a:ln>
        </p:spPr>
        <p:txBody>
          <a:bodyPr spcFirstLastPara="1" wrap="square" lIns="0" tIns="0" rIns="0" bIns="0" anchor="t" anchorCtr="0">
            <a:noAutofit/>
          </a:bodyPr>
          <a:lstStyle>
            <a:lvl1pPr lvl="0" algn="r">
              <a:lnSpc>
                <a:spcPct val="91000"/>
              </a:lnSpc>
              <a:spcBef>
                <a:spcPts val="0"/>
              </a:spcBef>
              <a:spcAft>
                <a:spcPts val="0"/>
              </a:spcAft>
              <a:buClr>
                <a:schemeClr val="lt1"/>
              </a:buClr>
              <a:buSzPts val="4600"/>
              <a:buFont typeface="Poppins SemiBold"/>
              <a:buNone/>
              <a:defRPr sz="46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66" name="Google Shape;1466;p114"/>
          <p:cNvSpPr txBox="1">
            <a:spLocks noGrp="1"/>
          </p:cNvSpPr>
          <p:nvPr>
            <p:ph type="subTitle" idx="1"/>
          </p:nvPr>
        </p:nvSpPr>
        <p:spPr>
          <a:xfrm>
            <a:off x="4352423" y="2876141"/>
            <a:ext cx="4363800" cy="264600"/>
          </a:xfrm>
          <a:prstGeom prst="rect">
            <a:avLst/>
          </a:prstGeom>
          <a:noFill/>
          <a:ln>
            <a:noFill/>
          </a:ln>
        </p:spPr>
        <p:txBody>
          <a:bodyPr spcFirstLastPara="1" wrap="square" lIns="0" tIns="0" rIns="0" bIns="0" anchor="t" anchorCtr="0">
            <a:noAutofit/>
          </a:bodyPr>
          <a:lstStyle>
            <a:lvl1pPr lvl="0" algn="r">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467" name="Google Shape;1467;p114"/>
          <p:cNvGrpSpPr/>
          <p:nvPr/>
        </p:nvGrpSpPr>
        <p:grpSpPr>
          <a:xfrm>
            <a:off x="7848585" y="4616745"/>
            <a:ext cx="948486" cy="279733"/>
            <a:chOff x="20929561" y="12311319"/>
            <a:chExt cx="2529297" cy="745954"/>
          </a:xfrm>
        </p:grpSpPr>
        <p:grpSp>
          <p:nvGrpSpPr>
            <p:cNvPr id="1468" name="Google Shape;1468;p114"/>
            <p:cNvGrpSpPr/>
            <p:nvPr/>
          </p:nvGrpSpPr>
          <p:grpSpPr>
            <a:xfrm>
              <a:off x="20929561" y="12311319"/>
              <a:ext cx="2433857" cy="745954"/>
              <a:chOff x="20929561" y="12311319"/>
              <a:chExt cx="2433857" cy="745954"/>
            </a:xfrm>
          </p:grpSpPr>
          <p:sp>
            <p:nvSpPr>
              <p:cNvPr id="1469" name="Google Shape;1469;p11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0" name="Google Shape;1470;p11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471" name="Google Shape;1471;p114"/>
              <p:cNvGrpSpPr/>
              <p:nvPr/>
            </p:nvGrpSpPr>
            <p:grpSpPr>
              <a:xfrm>
                <a:off x="22582537" y="12311321"/>
                <a:ext cx="780881" cy="745730"/>
                <a:chOff x="22582537" y="12311321"/>
                <a:chExt cx="780881" cy="745730"/>
              </a:xfrm>
            </p:grpSpPr>
            <p:grpSp>
              <p:nvGrpSpPr>
                <p:cNvPr id="1472" name="Google Shape;1472;p114"/>
                <p:cNvGrpSpPr/>
                <p:nvPr/>
              </p:nvGrpSpPr>
              <p:grpSpPr>
                <a:xfrm>
                  <a:off x="22582537" y="12311321"/>
                  <a:ext cx="780881" cy="745730"/>
                  <a:chOff x="22582537" y="12311321"/>
                  <a:chExt cx="780881" cy="745730"/>
                </a:xfrm>
              </p:grpSpPr>
              <p:sp>
                <p:nvSpPr>
                  <p:cNvPr id="1473" name="Google Shape;1473;p11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74" name="Google Shape;1474;p11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475" name="Google Shape;1475;p11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476" name="Google Shape;1476;p11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blipFill>
          <a:blip r:embed="rId2">
            <a:alphaModFix/>
          </a:blip>
          <a:stretch>
            <a:fillRect/>
          </a:stretch>
        </a:blipFill>
        <a:effectLst/>
      </p:bgPr>
    </p:bg>
    <p:spTree>
      <p:nvGrpSpPr>
        <p:cNvPr id="1" name="Shape 1477"/>
        <p:cNvGrpSpPr/>
        <p:nvPr/>
      </p:nvGrpSpPr>
      <p:grpSpPr>
        <a:xfrm>
          <a:off x="0" y="0"/>
          <a:ext cx="0" cy="0"/>
          <a:chOff x="0" y="0"/>
          <a:chExt cx="0" cy="0"/>
        </a:xfrm>
      </p:grpSpPr>
      <p:sp>
        <p:nvSpPr>
          <p:cNvPr id="1478" name="Google Shape;1478;p115"/>
          <p:cNvSpPr txBox="1">
            <a:spLocks noGrp="1"/>
          </p:cNvSpPr>
          <p:nvPr>
            <p:ph type="title"/>
          </p:nvPr>
        </p:nvSpPr>
        <p:spPr>
          <a:xfrm>
            <a:off x="645155" y="561586"/>
            <a:ext cx="4363800" cy="1831200"/>
          </a:xfrm>
          <a:prstGeom prst="rect">
            <a:avLst/>
          </a:prstGeom>
          <a:noFill/>
          <a:ln>
            <a:noFill/>
          </a:ln>
        </p:spPr>
        <p:txBody>
          <a:bodyPr spcFirstLastPara="1" wrap="square" lIns="0" tIns="0" rIns="0" bIns="0" anchor="t" anchorCtr="0">
            <a:noAutofit/>
          </a:bodyPr>
          <a:lstStyle>
            <a:lvl1pPr lvl="0" algn="l">
              <a:lnSpc>
                <a:spcPct val="91000"/>
              </a:lnSpc>
              <a:spcBef>
                <a:spcPts val="0"/>
              </a:spcBef>
              <a:spcAft>
                <a:spcPts val="0"/>
              </a:spcAft>
              <a:buClr>
                <a:schemeClr val="lt1"/>
              </a:buClr>
              <a:buSzPts val="4600"/>
              <a:buFont typeface="Poppins"/>
              <a:buNone/>
              <a:defRPr sz="46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479" name="Google Shape;1479;p115"/>
          <p:cNvSpPr txBox="1">
            <a:spLocks noGrp="1"/>
          </p:cNvSpPr>
          <p:nvPr>
            <p:ph type="subTitle" idx="1"/>
          </p:nvPr>
        </p:nvSpPr>
        <p:spPr>
          <a:xfrm>
            <a:off x="644759" y="287614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600"/>
              <a:buNone/>
              <a:defRPr sz="17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480" name="Google Shape;1480;p115"/>
          <p:cNvGrpSpPr/>
          <p:nvPr/>
        </p:nvGrpSpPr>
        <p:grpSpPr>
          <a:xfrm>
            <a:off x="7848585" y="4616745"/>
            <a:ext cx="948486" cy="279733"/>
            <a:chOff x="20929561" y="12311319"/>
            <a:chExt cx="2529297" cy="745954"/>
          </a:xfrm>
        </p:grpSpPr>
        <p:grpSp>
          <p:nvGrpSpPr>
            <p:cNvPr id="1481" name="Google Shape;1481;p115"/>
            <p:cNvGrpSpPr/>
            <p:nvPr/>
          </p:nvGrpSpPr>
          <p:grpSpPr>
            <a:xfrm>
              <a:off x="20929561" y="12311319"/>
              <a:ext cx="2433857" cy="745954"/>
              <a:chOff x="20929561" y="12311319"/>
              <a:chExt cx="2433857" cy="745954"/>
            </a:xfrm>
          </p:grpSpPr>
          <p:sp>
            <p:nvSpPr>
              <p:cNvPr id="1482" name="Google Shape;1482;p11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83" name="Google Shape;1483;p11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484" name="Google Shape;1484;p115"/>
              <p:cNvGrpSpPr/>
              <p:nvPr/>
            </p:nvGrpSpPr>
            <p:grpSpPr>
              <a:xfrm>
                <a:off x="22582537" y="12311321"/>
                <a:ext cx="780881" cy="745730"/>
                <a:chOff x="22582537" y="12311321"/>
                <a:chExt cx="780881" cy="745730"/>
              </a:xfrm>
            </p:grpSpPr>
            <p:grpSp>
              <p:nvGrpSpPr>
                <p:cNvPr id="1485" name="Google Shape;1485;p115"/>
                <p:cNvGrpSpPr/>
                <p:nvPr/>
              </p:nvGrpSpPr>
              <p:grpSpPr>
                <a:xfrm>
                  <a:off x="22582537" y="12311321"/>
                  <a:ext cx="780881" cy="745730"/>
                  <a:chOff x="22582537" y="12311321"/>
                  <a:chExt cx="780881" cy="745730"/>
                </a:xfrm>
              </p:grpSpPr>
              <p:sp>
                <p:nvSpPr>
                  <p:cNvPr id="1486" name="Google Shape;1486;p11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87" name="Google Shape;1487;p11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488" name="Google Shape;1488;p11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489" name="Google Shape;1489;p11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blipFill>
          <a:blip r:embed="rId2">
            <a:alphaModFix/>
          </a:blip>
          <a:stretch>
            <a:fillRect/>
          </a:stretch>
        </a:blipFill>
        <a:effectLst/>
      </p:bgPr>
    </p:bg>
    <p:spTree>
      <p:nvGrpSpPr>
        <p:cNvPr id="1" name="Shape 1490"/>
        <p:cNvGrpSpPr/>
        <p:nvPr/>
      </p:nvGrpSpPr>
      <p:grpSpPr>
        <a:xfrm>
          <a:off x="0" y="0"/>
          <a:ext cx="0" cy="0"/>
          <a:chOff x="0" y="0"/>
          <a:chExt cx="0" cy="0"/>
        </a:xfrm>
      </p:grpSpPr>
      <p:sp>
        <p:nvSpPr>
          <p:cNvPr id="1491" name="Google Shape;1491;p116"/>
          <p:cNvSpPr/>
          <p:nvPr/>
        </p:nvSpPr>
        <p:spPr>
          <a:xfrm>
            <a:off x="1573868" y="661956"/>
            <a:ext cx="33229" cy="33229"/>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492" name="Google Shape;1492;p116"/>
          <p:cNvGrpSpPr/>
          <p:nvPr/>
        </p:nvGrpSpPr>
        <p:grpSpPr>
          <a:xfrm>
            <a:off x="645294" y="661955"/>
            <a:ext cx="1204506" cy="283739"/>
            <a:chOff x="1720785" y="1765213"/>
            <a:chExt cx="3212015" cy="756636"/>
          </a:xfrm>
        </p:grpSpPr>
        <p:grpSp>
          <p:nvGrpSpPr>
            <p:cNvPr id="1493" name="Google Shape;1493;p116"/>
            <p:cNvGrpSpPr/>
            <p:nvPr/>
          </p:nvGrpSpPr>
          <p:grpSpPr>
            <a:xfrm>
              <a:off x="1720785" y="1765213"/>
              <a:ext cx="2468571" cy="756636"/>
              <a:chOff x="1720785" y="1765213"/>
              <a:chExt cx="2468571" cy="756636"/>
            </a:xfrm>
          </p:grpSpPr>
          <p:sp>
            <p:nvSpPr>
              <p:cNvPr id="1494" name="Google Shape;1494;p116"/>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95" name="Google Shape;1495;p116"/>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496" name="Google Shape;1496;p116"/>
              <p:cNvGrpSpPr/>
              <p:nvPr/>
            </p:nvGrpSpPr>
            <p:grpSpPr>
              <a:xfrm>
                <a:off x="3397356" y="1765216"/>
                <a:ext cx="792000" cy="756633"/>
                <a:chOff x="3397356" y="1765216"/>
                <a:chExt cx="792000" cy="756633"/>
              </a:xfrm>
            </p:grpSpPr>
            <p:grpSp>
              <p:nvGrpSpPr>
                <p:cNvPr id="1497" name="Google Shape;1497;p116"/>
                <p:cNvGrpSpPr/>
                <p:nvPr/>
              </p:nvGrpSpPr>
              <p:grpSpPr>
                <a:xfrm>
                  <a:off x="3397356" y="1765216"/>
                  <a:ext cx="792000" cy="756633"/>
                  <a:chOff x="3397356" y="1765216"/>
                  <a:chExt cx="792000" cy="756633"/>
                </a:xfrm>
              </p:grpSpPr>
              <p:sp>
                <p:nvSpPr>
                  <p:cNvPr id="1498" name="Google Shape;1498;p116"/>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499" name="Google Shape;1499;p116"/>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00" name="Google Shape;1500;p116"/>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01" name="Google Shape;1501;p116"/>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02" name="Google Shape;1502;p116"/>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03" name="Google Shape;1503;p116"/>
          <p:cNvSpPr>
            <a:spLocks noGrp="1"/>
          </p:cNvSpPr>
          <p:nvPr>
            <p:ph type="pic" idx="2"/>
          </p:nvPr>
        </p:nvSpPr>
        <p:spPr>
          <a:xfrm>
            <a:off x="4899403" y="439313"/>
            <a:ext cx="3857100" cy="4264800"/>
          </a:xfrm>
          <a:prstGeom prst="roundRect">
            <a:avLst>
              <a:gd name="adj" fmla="val 3145"/>
            </a:avLst>
          </a:prstGeom>
          <a:noFill/>
          <a:ln>
            <a:noFill/>
          </a:ln>
        </p:spPr>
      </p:sp>
      <p:sp>
        <p:nvSpPr>
          <p:cNvPr id="1504" name="Google Shape;1504;p116"/>
          <p:cNvSpPr>
            <a:spLocks noGrp="1"/>
          </p:cNvSpPr>
          <p:nvPr>
            <p:ph type="pic" idx="3"/>
          </p:nvPr>
        </p:nvSpPr>
        <p:spPr>
          <a:xfrm>
            <a:off x="1991065" y="636560"/>
            <a:ext cx="1566000" cy="339600"/>
          </a:xfrm>
          <a:prstGeom prst="rect">
            <a:avLst/>
          </a:prstGeom>
          <a:solidFill>
            <a:schemeClr val="lt1"/>
          </a:solidFill>
          <a:ln>
            <a:noFill/>
          </a:ln>
        </p:spPr>
      </p:sp>
      <p:sp>
        <p:nvSpPr>
          <p:cNvPr id="1505" name="Google Shape;1505;p116"/>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06" name="Google Shape;1506;p116"/>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matchingName="4_Title Slide">
  <p:cSld name="4_Title Slide">
    <p:bg>
      <p:bgPr>
        <a:blipFill>
          <a:blip r:embed="rId2">
            <a:alphaModFix/>
          </a:blip>
          <a:stretch>
            <a:fillRect/>
          </a:stretch>
        </a:blipFill>
        <a:effectLst/>
      </p:bgPr>
    </p:bg>
    <p:spTree>
      <p:nvGrpSpPr>
        <p:cNvPr id="1" name="Shape 1507"/>
        <p:cNvGrpSpPr/>
        <p:nvPr/>
      </p:nvGrpSpPr>
      <p:grpSpPr>
        <a:xfrm>
          <a:off x="0" y="0"/>
          <a:ext cx="0" cy="0"/>
          <a:chOff x="0" y="0"/>
          <a:chExt cx="0" cy="0"/>
        </a:xfrm>
      </p:grpSpPr>
      <p:grpSp>
        <p:nvGrpSpPr>
          <p:cNvPr id="1508" name="Google Shape;1508;p117"/>
          <p:cNvGrpSpPr/>
          <p:nvPr/>
        </p:nvGrpSpPr>
        <p:grpSpPr>
          <a:xfrm>
            <a:off x="645294" y="661955"/>
            <a:ext cx="962007" cy="283739"/>
            <a:chOff x="1720785" y="1765213"/>
            <a:chExt cx="2565353" cy="756636"/>
          </a:xfrm>
        </p:grpSpPr>
        <p:grpSp>
          <p:nvGrpSpPr>
            <p:cNvPr id="1509" name="Google Shape;1509;p117"/>
            <p:cNvGrpSpPr/>
            <p:nvPr/>
          </p:nvGrpSpPr>
          <p:grpSpPr>
            <a:xfrm>
              <a:off x="1720785" y="1765213"/>
              <a:ext cx="2468571" cy="756636"/>
              <a:chOff x="1720785" y="1765213"/>
              <a:chExt cx="2468571" cy="756636"/>
            </a:xfrm>
          </p:grpSpPr>
          <p:sp>
            <p:nvSpPr>
              <p:cNvPr id="1510" name="Google Shape;1510;p117"/>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11" name="Google Shape;1511;p117"/>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12" name="Google Shape;1512;p117"/>
              <p:cNvGrpSpPr/>
              <p:nvPr/>
            </p:nvGrpSpPr>
            <p:grpSpPr>
              <a:xfrm>
                <a:off x="3397356" y="1765216"/>
                <a:ext cx="792000" cy="756633"/>
                <a:chOff x="3397356" y="1765216"/>
                <a:chExt cx="792000" cy="756633"/>
              </a:xfrm>
            </p:grpSpPr>
            <p:grpSp>
              <p:nvGrpSpPr>
                <p:cNvPr id="1513" name="Google Shape;1513;p117"/>
                <p:cNvGrpSpPr/>
                <p:nvPr/>
              </p:nvGrpSpPr>
              <p:grpSpPr>
                <a:xfrm>
                  <a:off x="3397356" y="1765216"/>
                  <a:ext cx="792000" cy="756633"/>
                  <a:chOff x="3397356" y="1765216"/>
                  <a:chExt cx="792000" cy="756633"/>
                </a:xfrm>
              </p:grpSpPr>
              <p:sp>
                <p:nvSpPr>
                  <p:cNvPr id="1514" name="Google Shape;1514;p117"/>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15" name="Google Shape;1515;p117"/>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16" name="Google Shape;1516;p117"/>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17" name="Google Shape;1517;p117"/>
            <p:cNvSpPr/>
            <p:nvPr/>
          </p:nvSpPr>
          <p:spPr>
            <a:xfrm>
              <a:off x="4197528" y="1765216"/>
              <a:ext cx="88610" cy="88610"/>
            </a:xfrm>
            <a:custGeom>
              <a:avLst/>
              <a:gdLst/>
              <a:ahLst/>
              <a:cxnLst/>
              <a:rect l="l" t="t" r="r" b="b"/>
              <a:pathLst>
                <a:path w="88610" h="88610" extrusionOk="0">
                  <a:moveTo>
                    <a:pt x="0" y="44305"/>
                  </a:moveTo>
                  <a:cubicBezTo>
                    <a:pt x="0" y="19790"/>
                    <a:pt x="19918" y="0"/>
                    <a:pt x="44305" y="0"/>
                  </a:cubicBezTo>
                  <a:cubicBezTo>
                    <a:pt x="68692" y="0"/>
                    <a:pt x="88610" y="19790"/>
                    <a:pt x="88610" y="44305"/>
                  </a:cubicBezTo>
                  <a:cubicBezTo>
                    <a:pt x="88610" y="68820"/>
                    <a:pt x="68820" y="88610"/>
                    <a:pt x="44305" y="88610"/>
                  </a:cubicBezTo>
                  <a:cubicBezTo>
                    <a:pt x="19790" y="88610"/>
                    <a:pt x="0" y="68820"/>
                    <a:pt x="0" y="44305"/>
                  </a:cubicBezTo>
                  <a:close/>
                  <a:moveTo>
                    <a:pt x="76991" y="44305"/>
                  </a:moveTo>
                  <a:cubicBezTo>
                    <a:pt x="76991" y="26302"/>
                    <a:pt x="62436" y="11747"/>
                    <a:pt x="44433" y="11747"/>
                  </a:cubicBezTo>
                  <a:cubicBezTo>
                    <a:pt x="26430" y="11747"/>
                    <a:pt x="11874" y="26302"/>
                    <a:pt x="11874" y="44305"/>
                  </a:cubicBezTo>
                  <a:cubicBezTo>
                    <a:pt x="11874" y="62308"/>
                    <a:pt x="26430" y="76864"/>
                    <a:pt x="44433" y="76864"/>
                  </a:cubicBezTo>
                  <a:cubicBezTo>
                    <a:pt x="62436" y="76864"/>
                    <a:pt x="76991" y="62308"/>
                    <a:pt x="76991" y="44305"/>
                  </a:cubicBezTo>
                  <a:close/>
                  <a:moveTo>
                    <a:pt x="28345" y="23366"/>
                  </a:moveTo>
                  <a:lnTo>
                    <a:pt x="48391" y="23366"/>
                  </a:lnTo>
                  <a:cubicBezTo>
                    <a:pt x="56179" y="23366"/>
                    <a:pt x="62563" y="28345"/>
                    <a:pt x="62563" y="36900"/>
                  </a:cubicBezTo>
                  <a:cubicBezTo>
                    <a:pt x="62563" y="42390"/>
                    <a:pt x="59882" y="46348"/>
                    <a:pt x="56052" y="48519"/>
                  </a:cubicBezTo>
                  <a:lnTo>
                    <a:pt x="63840" y="64223"/>
                  </a:lnTo>
                  <a:lnTo>
                    <a:pt x="52221" y="64223"/>
                  </a:lnTo>
                  <a:lnTo>
                    <a:pt x="45965" y="50434"/>
                  </a:lnTo>
                  <a:lnTo>
                    <a:pt x="39070" y="50434"/>
                  </a:lnTo>
                  <a:lnTo>
                    <a:pt x="39070" y="64223"/>
                  </a:lnTo>
                  <a:lnTo>
                    <a:pt x="28473" y="64223"/>
                  </a:lnTo>
                  <a:lnTo>
                    <a:pt x="28473" y="23366"/>
                  </a:lnTo>
                  <a:lnTo>
                    <a:pt x="28473" y="23366"/>
                  </a:lnTo>
                  <a:close/>
                  <a:moveTo>
                    <a:pt x="45582" y="42773"/>
                  </a:moveTo>
                  <a:cubicBezTo>
                    <a:pt x="48646" y="42773"/>
                    <a:pt x="51200" y="40730"/>
                    <a:pt x="51200" y="36900"/>
                  </a:cubicBezTo>
                  <a:cubicBezTo>
                    <a:pt x="51200" y="33069"/>
                    <a:pt x="48519" y="31282"/>
                    <a:pt x="45582" y="31282"/>
                  </a:cubicBezTo>
                  <a:lnTo>
                    <a:pt x="38815" y="31282"/>
                  </a:lnTo>
                  <a:lnTo>
                    <a:pt x="38815" y="42901"/>
                  </a:lnTo>
                  <a:lnTo>
                    <a:pt x="45582" y="42901"/>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18" name="Google Shape;1518;p117"/>
          <p:cNvSpPr/>
          <p:nvPr/>
        </p:nvSpPr>
        <p:spPr>
          <a:xfrm>
            <a:off x="1761902" y="72453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19" name="Google Shape;1519;p117"/>
          <p:cNvSpPr/>
          <p:nvPr/>
        </p:nvSpPr>
        <p:spPr>
          <a:xfrm rot="5400000">
            <a:off x="1761809" y="724605"/>
            <a:ext cx="12600" cy="1629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20" name="Google Shape;1520;p117"/>
          <p:cNvGrpSpPr/>
          <p:nvPr/>
        </p:nvGrpSpPr>
        <p:grpSpPr>
          <a:xfrm>
            <a:off x="645294" y="661955"/>
            <a:ext cx="1204506" cy="283739"/>
            <a:chOff x="1720785" y="1765213"/>
            <a:chExt cx="3212015" cy="756636"/>
          </a:xfrm>
        </p:grpSpPr>
        <p:grpSp>
          <p:nvGrpSpPr>
            <p:cNvPr id="1521" name="Google Shape;1521;p117"/>
            <p:cNvGrpSpPr/>
            <p:nvPr/>
          </p:nvGrpSpPr>
          <p:grpSpPr>
            <a:xfrm>
              <a:off x="1720785" y="1765213"/>
              <a:ext cx="2468571" cy="756636"/>
              <a:chOff x="1720785" y="1765213"/>
              <a:chExt cx="2468571" cy="756636"/>
            </a:xfrm>
          </p:grpSpPr>
          <p:sp>
            <p:nvSpPr>
              <p:cNvPr id="1522" name="Google Shape;1522;p117"/>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3" name="Google Shape;1523;p117"/>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24" name="Google Shape;1524;p117"/>
              <p:cNvGrpSpPr/>
              <p:nvPr/>
            </p:nvGrpSpPr>
            <p:grpSpPr>
              <a:xfrm>
                <a:off x="3397356" y="1765216"/>
                <a:ext cx="792000" cy="756633"/>
                <a:chOff x="3397356" y="1765216"/>
                <a:chExt cx="792000" cy="756633"/>
              </a:xfrm>
            </p:grpSpPr>
            <p:grpSp>
              <p:nvGrpSpPr>
                <p:cNvPr id="1525" name="Google Shape;1525;p117"/>
                <p:cNvGrpSpPr/>
                <p:nvPr/>
              </p:nvGrpSpPr>
              <p:grpSpPr>
                <a:xfrm>
                  <a:off x="3397356" y="1765216"/>
                  <a:ext cx="792000" cy="756633"/>
                  <a:chOff x="3397356" y="1765216"/>
                  <a:chExt cx="792000" cy="756633"/>
                </a:xfrm>
              </p:grpSpPr>
              <p:sp>
                <p:nvSpPr>
                  <p:cNvPr id="1526" name="Google Shape;1526;p117"/>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27" name="Google Shape;1527;p117"/>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28" name="Google Shape;1528;p117"/>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29" name="Google Shape;1529;p117"/>
            <p:cNvSpPr/>
            <p:nvPr/>
          </p:nvSpPr>
          <p:spPr>
            <a:xfrm>
              <a:off x="4699018" y="1932094"/>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0" name="Google Shape;1530;p117"/>
            <p:cNvSpPr/>
            <p:nvPr/>
          </p:nvSpPr>
          <p:spPr>
            <a:xfrm rot="5400000">
              <a:off x="4698950" y="1932130"/>
              <a:ext cx="33300" cy="434400"/>
            </a:xfrm>
            <a:prstGeom prst="rect">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31" name="Google Shape;1531;p117"/>
          <p:cNvSpPr>
            <a:spLocks noGrp="1"/>
          </p:cNvSpPr>
          <p:nvPr>
            <p:ph type="pic" idx="2"/>
          </p:nvPr>
        </p:nvSpPr>
        <p:spPr>
          <a:xfrm>
            <a:off x="1991065" y="636560"/>
            <a:ext cx="1566000" cy="339600"/>
          </a:xfrm>
          <a:prstGeom prst="rect">
            <a:avLst/>
          </a:prstGeom>
          <a:solidFill>
            <a:schemeClr val="lt1"/>
          </a:solidFill>
          <a:ln>
            <a:noFill/>
          </a:ln>
        </p:spPr>
      </p:sp>
      <p:sp>
        <p:nvSpPr>
          <p:cNvPr id="1532" name="Google Shape;1532;p1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33" name="Google Shape;1533;p117"/>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534" name="Google Shape;1534;p117"/>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matchingName="5_Title Slide">
  <p:cSld name="5_Title Slide">
    <p:bg>
      <p:bgPr>
        <a:blipFill>
          <a:blip r:embed="rId2">
            <a:alphaModFix/>
          </a:blip>
          <a:stretch>
            <a:fillRect/>
          </a:stretch>
        </a:blipFill>
        <a:effectLst/>
      </p:bgPr>
    </p:bg>
    <p:spTree>
      <p:nvGrpSpPr>
        <p:cNvPr id="1" name="Shape 1535"/>
        <p:cNvGrpSpPr/>
        <p:nvPr/>
      </p:nvGrpSpPr>
      <p:grpSpPr>
        <a:xfrm>
          <a:off x="0" y="0"/>
          <a:ext cx="0" cy="0"/>
          <a:chOff x="0" y="0"/>
          <a:chExt cx="0" cy="0"/>
        </a:xfrm>
      </p:grpSpPr>
      <p:grpSp>
        <p:nvGrpSpPr>
          <p:cNvPr id="1536" name="Google Shape;1536;p118"/>
          <p:cNvGrpSpPr/>
          <p:nvPr/>
        </p:nvGrpSpPr>
        <p:grpSpPr>
          <a:xfrm>
            <a:off x="645294" y="661955"/>
            <a:ext cx="925714" cy="283739"/>
            <a:chOff x="1720785" y="1765213"/>
            <a:chExt cx="2468571" cy="756636"/>
          </a:xfrm>
        </p:grpSpPr>
        <p:sp>
          <p:nvSpPr>
            <p:cNvPr id="1537" name="Google Shape;1537;p118"/>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38" name="Google Shape;1538;p118"/>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39" name="Google Shape;1539;p118"/>
            <p:cNvGrpSpPr/>
            <p:nvPr/>
          </p:nvGrpSpPr>
          <p:grpSpPr>
            <a:xfrm>
              <a:off x="3397356" y="1765216"/>
              <a:ext cx="792000" cy="756633"/>
              <a:chOff x="3397356" y="1765216"/>
              <a:chExt cx="792000" cy="756633"/>
            </a:xfrm>
          </p:grpSpPr>
          <p:grpSp>
            <p:nvGrpSpPr>
              <p:cNvPr id="1540" name="Google Shape;1540;p118"/>
              <p:cNvGrpSpPr/>
              <p:nvPr/>
            </p:nvGrpSpPr>
            <p:grpSpPr>
              <a:xfrm>
                <a:off x="3397356" y="1765216"/>
                <a:ext cx="792000" cy="756633"/>
                <a:chOff x="3397356" y="1765216"/>
                <a:chExt cx="792000" cy="756633"/>
              </a:xfrm>
            </p:grpSpPr>
            <p:sp>
              <p:nvSpPr>
                <p:cNvPr id="1541" name="Google Shape;1541;p118"/>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2" name="Google Shape;1542;p118"/>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43" name="Google Shape;1543;p118"/>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44" name="Google Shape;1544;p118"/>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5" name="Google Shape;1545;p118"/>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46" name="Google Shape;1546;p118"/>
          <p:cNvSpPr>
            <a:spLocks noGrp="1"/>
          </p:cNvSpPr>
          <p:nvPr>
            <p:ph type="pic" idx="2"/>
          </p:nvPr>
        </p:nvSpPr>
        <p:spPr>
          <a:xfrm>
            <a:off x="1991065" y="636560"/>
            <a:ext cx="1566000" cy="339600"/>
          </a:xfrm>
          <a:prstGeom prst="rect">
            <a:avLst/>
          </a:prstGeom>
          <a:solidFill>
            <a:schemeClr val="lt2"/>
          </a:solidFill>
          <a:ln>
            <a:noFill/>
          </a:ln>
        </p:spPr>
      </p:sp>
      <p:sp>
        <p:nvSpPr>
          <p:cNvPr id="1547" name="Google Shape;1547;p118"/>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548" name="Google Shape;1548;p118"/>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549" name="Google Shape;1549;p118"/>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matchingName="6_Title Slide">
  <p:cSld name="6_Title Slide">
    <p:bg>
      <p:bgPr>
        <a:blipFill>
          <a:blip r:embed="rId2">
            <a:alphaModFix/>
          </a:blip>
          <a:stretch>
            <a:fillRect/>
          </a:stretch>
        </a:blipFill>
        <a:effectLst/>
      </p:bgPr>
    </p:bg>
    <p:spTree>
      <p:nvGrpSpPr>
        <p:cNvPr id="1" name="Shape 1550"/>
        <p:cNvGrpSpPr/>
        <p:nvPr/>
      </p:nvGrpSpPr>
      <p:grpSpPr>
        <a:xfrm>
          <a:off x="0" y="0"/>
          <a:ext cx="0" cy="0"/>
          <a:chOff x="0" y="0"/>
          <a:chExt cx="0" cy="0"/>
        </a:xfrm>
      </p:grpSpPr>
      <p:grpSp>
        <p:nvGrpSpPr>
          <p:cNvPr id="1551" name="Google Shape;1551;p119"/>
          <p:cNvGrpSpPr/>
          <p:nvPr/>
        </p:nvGrpSpPr>
        <p:grpSpPr>
          <a:xfrm>
            <a:off x="645294" y="661955"/>
            <a:ext cx="925714" cy="283739"/>
            <a:chOff x="1720785" y="1765213"/>
            <a:chExt cx="2468571" cy="756636"/>
          </a:xfrm>
        </p:grpSpPr>
        <p:sp>
          <p:nvSpPr>
            <p:cNvPr id="1552" name="Google Shape;1552;p119"/>
            <p:cNvSpPr/>
            <p:nvPr/>
          </p:nvSpPr>
          <p:spPr>
            <a:xfrm>
              <a:off x="1720785" y="1765216"/>
              <a:ext cx="913552" cy="756633"/>
            </a:xfrm>
            <a:custGeom>
              <a:avLst/>
              <a:gdLst/>
              <a:ahLst/>
              <a:cxnLst/>
              <a:rect l="l" t="t" r="r" b="b"/>
              <a:pathLst>
                <a:path w="913552" h="756633" extrusionOk="0">
                  <a:moveTo>
                    <a:pt x="383" y="478163"/>
                  </a:moveTo>
                  <a:lnTo>
                    <a:pt x="383" y="0"/>
                  </a:lnTo>
                  <a:lnTo>
                    <a:pt x="178625" y="0"/>
                  </a:lnTo>
                  <a:lnTo>
                    <a:pt x="178625" y="478163"/>
                  </a:lnTo>
                  <a:cubicBezTo>
                    <a:pt x="178625" y="561794"/>
                    <a:pt x="219355" y="591543"/>
                    <a:pt x="273236" y="591543"/>
                  </a:cubicBezTo>
                  <a:cubicBezTo>
                    <a:pt x="327117" y="591543"/>
                    <a:pt x="367847" y="561921"/>
                    <a:pt x="367847" y="478163"/>
                  </a:cubicBezTo>
                  <a:lnTo>
                    <a:pt x="367847" y="0"/>
                  </a:lnTo>
                  <a:lnTo>
                    <a:pt x="546089" y="0"/>
                  </a:lnTo>
                  <a:lnTo>
                    <a:pt x="546089" y="478163"/>
                  </a:lnTo>
                  <a:cubicBezTo>
                    <a:pt x="546089" y="561794"/>
                    <a:pt x="587968" y="591543"/>
                    <a:pt x="640700" y="591543"/>
                  </a:cubicBezTo>
                  <a:cubicBezTo>
                    <a:pt x="693432" y="591543"/>
                    <a:pt x="735311" y="561921"/>
                    <a:pt x="735311" y="478163"/>
                  </a:cubicBezTo>
                  <a:lnTo>
                    <a:pt x="735311" y="0"/>
                  </a:lnTo>
                  <a:lnTo>
                    <a:pt x="913553" y="0"/>
                  </a:lnTo>
                  <a:lnTo>
                    <a:pt x="913553" y="478163"/>
                  </a:lnTo>
                  <a:cubicBezTo>
                    <a:pt x="913553" y="670705"/>
                    <a:pt x="801322" y="756634"/>
                    <a:pt x="656021" y="756634"/>
                  </a:cubicBezTo>
                  <a:cubicBezTo>
                    <a:pt x="569071" y="756634"/>
                    <a:pt x="499741" y="722543"/>
                    <a:pt x="456840" y="657554"/>
                  </a:cubicBezTo>
                  <a:cubicBezTo>
                    <a:pt x="413940" y="722415"/>
                    <a:pt x="344609" y="756634"/>
                    <a:pt x="257659" y="756634"/>
                  </a:cubicBezTo>
                  <a:cubicBezTo>
                    <a:pt x="112359" y="756634"/>
                    <a:pt x="0" y="670705"/>
                    <a:pt x="0" y="478163"/>
                  </a:cubicBezTo>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3" name="Google Shape;1553;p119"/>
            <p:cNvSpPr/>
            <p:nvPr/>
          </p:nvSpPr>
          <p:spPr>
            <a:xfrm>
              <a:off x="2708901" y="1765213"/>
              <a:ext cx="756508" cy="756510"/>
            </a:xfrm>
            <a:custGeom>
              <a:avLst/>
              <a:gdLst/>
              <a:ahLst/>
              <a:cxnLst/>
              <a:rect l="l" t="t" r="r" b="b"/>
              <a:pathLst>
                <a:path w="756508" h="756510" extrusionOk="0">
                  <a:moveTo>
                    <a:pt x="751784" y="437435"/>
                  </a:moveTo>
                  <a:cubicBezTo>
                    <a:pt x="754849" y="417773"/>
                    <a:pt x="756509" y="397471"/>
                    <a:pt x="756509" y="376915"/>
                  </a:cubicBezTo>
                  <a:cubicBezTo>
                    <a:pt x="755742" y="168285"/>
                    <a:pt x="585417" y="-763"/>
                    <a:pt x="376915" y="3"/>
                  </a:cubicBezTo>
                  <a:cubicBezTo>
                    <a:pt x="168413" y="769"/>
                    <a:pt x="-763" y="171094"/>
                    <a:pt x="3" y="379596"/>
                  </a:cubicBezTo>
                  <a:cubicBezTo>
                    <a:pt x="769" y="588098"/>
                    <a:pt x="171094" y="757147"/>
                    <a:pt x="379596" y="756509"/>
                  </a:cubicBezTo>
                  <a:cubicBezTo>
                    <a:pt x="533451" y="755998"/>
                    <a:pt x="665600" y="663174"/>
                    <a:pt x="724205" y="530770"/>
                  </a:cubicBezTo>
                  <a:lnTo>
                    <a:pt x="517874" y="531536"/>
                  </a:lnTo>
                  <a:cubicBezTo>
                    <a:pt x="481102" y="565116"/>
                    <a:pt x="432456" y="585800"/>
                    <a:pt x="378958" y="585928"/>
                  </a:cubicBezTo>
                  <a:cubicBezTo>
                    <a:pt x="285496" y="586311"/>
                    <a:pt x="205951" y="524386"/>
                    <a:pt x="179777" y="439351"/>
                  </a:cubicBezTo>
                  <a:lnTo>
                    <a:pt x="751784" y="437435"/>
                  </a:lnTo>
                  <a:moveTo>
                    <a:pt x="377426" y="170584"/>
                  </a:moveTo>
                  <a:cubicBezTo>
                    <a:pt x="461695" y="170328"/>
                    <a:pt x="534472" y="220507"/>
                    <a:pt x="567286" y="292646"/>
                  </a:cubicBezTo>
                  <a:lnTo>
                    <a:pt x="188331" y="294050"/>
                  </a:lnTo>
                  <a:cubicBezTo>
                    <a:pt x="220634" y="221656"/>
                    <a:pt x="293029" y="170967"/>
                    <a:pt x="377298" y="170584"/>
                  </a:cubicBez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54" name="Google Shape;1554;p119"/>
            <p:cNvGrpSpPr/>
            <p:nvPr/>
          </p:nvGrpSpPr>
          <p:grpSpPr>
            <a:xfrm>
              <a:off x="3397356" y="1765216"/>
              <a:ext cx="792000" cy="756633"/>
              <a:chOff x="3397356" y="1765216"/>
              <a:chExt cx="792000" cy="756633"/>
            </a:xfrm>
          </p:grpSpPr>
          <p:grpSp>
            <p:nvGrpSpPr>
              <p:cNvPr id="1555" name="Google Shape;1555;p119"/>
              <p:cNvGrpSpPr/>
              <p:nvPr/>
            </p:nvGrpSpPr>
            <p:grpSpPr>
              <a:xfrm>
                <a:off x="3397356" y="1765216"/>
                <a:ext cx="792000" cy="756633"/>
                <a:chOff x="3397356" y="1765216"/>
                <a:chExt cx="792000" cy="756633"/>
              </a:xfrm>
            </p:grpSpPr>
            <p:sp>
              <p:nvSpPr>
                <p:cNvPr id="1556" name="Google Shape;1556;p119"/>
                <p:cNvSpPr/>
                <p:nvPr/>
              </p:nvSpPr>
              <p:spPr>
                <a:xfrm>
                  <a:off x="3397356" y="1765216"/>
                  <a:ext cx="792000" cy="756633"/>
                </a:xfrm>
                <a:custGeom>
                  <a:avLst/>
                  <a:gdLst/>
                  <a:ahLst/>
                  <a:cxnLst/>
                  <a:rect l="l" t="t" r="r" b="b"/>
                  <a:pathLst>
                    <a:path w="792000" h="756633" extrusionOk="0">
                      <a:moveTo>
                        <a:pt x="792001" y="0"/>
                      </a:moveTo>
                      <a:lnTo>
                        <a:pt x="561027" y="0"/>
                      </a:lnTo>
                      <a:lnTo>
                        <a:pt x="395937" y="242337"/>
                      </a:lnTo>
                      <a:lnTo>
                        <a:pt x="230974" y="0"/>
                      </a:lnTo>
                      <a:lnTo>
                        <a:pt x="0" y="0"/>
                      </a:lnTo>
                      <a:lnTo>
                        <a:pt x="257659" y="378317"/>
                      </a:lnTo>
                      <a:lnTo>
                        <a:pt x="0" y="756634"/>
                      </a:lnTo>
                      <a:lnTo>
                        <a:pt x="230974" y="756634"/>
                      </a:lnTo>
                      <a:lnTo>
                        <a:pt x="395937" y="514296"/>
                      </a:lnTo>
                      <a:lnTo>
                        <a:pt x="561027" y="756634"/>
                      </a:lnTo>
                      <a:lnTo>
                        <a:pt x="792001" y="756634"/>
                      </a:lnTo>
                      <a:lnTo>
                        <a:pt x="534214" y="378317"/>
                      </a:lnTo>
                      <a:lnTo>
                        <a:pt x="792001" y="0"/>
                      </a:lnTo>
                      <a:close/>
                      <a:moveTo>
                        <a:pt x="210162" y="717180"/>
                      </a:moveTo>
                      <a:lnTo>
                        <a:pt x="74565" y="717180"/>
                      </a:lnTo>
                      <a:lnTo>
                        <a:pt x="305411" y="378317"/>
                      </a:lnTo>
                      <a:lnTo>
                        <a:pt x="74565" y="39453"/>
                      </a:lnTo>
                      <a:lnTo>
                        <a:pt x="210162" y="39453"/>
                      </a:lnTo>
                      <a:lnTo>
                        <a:pt x="441008" y="378317"/>
                      </a:lnTo>
                      <a:lnTo>
                        <a:pt x="210162" y="71718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57" name="Google Shape;1557;p119"/>
                <p:cNvSpPr/>
                <p:nvPr/>
              </p:nvSpPr>
              <p:spPr>
                <a:xfrm>
                  <a:off x="3546359" y="1843994"/>
                  <a:ext cx="244252" cy="598948"/>
                </a:xfrm>
                <a:custGeom>
                  <a:avLst/>
                  <a:gdLst/>
                  <a:ahLst/>
                  <a:cxnLst/>
                  <a:rect l="l" t="t" r="r" b="b"/>
                  <a:pathLst>
                    <a:path w="244252" h="598948" extrusionOk="0">
                      <a:moveTo>
                        <a:pt x="40219" y="0"/>
                      </a:moveTo>
                      <a:lnTo>
                        <a:pt x="0" y="0"/>
                      </a:lnTo>
                      <a:lnTo>
                        <a:pt x="204033" y="299538"/>
                      </a:lnTo>
                      <a:lnTo>
                        <a:pt x="0" y="598949"/>
                      </a:lnTo>
                      <a:lnTo>
                        <a:pt x="40219" y="598949"/>
                      </a:lnTo>
                      <a:lnTo>
                        <a:pt x="244253" y="299538"/>
                      </a:lnTo>
                      <a:lnTo>
                        <a:pt x="40219" y="0"/>
                      </a:lnTo>
                      <a:close/>
                    </a:path>
                  </a:pathLst>
                </a:custGeom>
                <a:solidFill>
                  <a:srgbClr val="C8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58" name="Google Shape;1558;p119"/>
              <p:cNvSpPr/>
              <p:nvPr/>
            </p:nvSpPr>
            <p:spPr>
              <a:xfrm>
                <a:off x="3793292" y="2143532"/>
                <a:ext cx="92696" cy="271831"/>
              </a:xfrm>
              <a:custGeom>
                <a:avLst/>
                <a:gdLst/>
                <a:ahLst/>
                <a:cxnLst/>
                <a:rect l="l" t="t" r="r" b="b"/>
                <a:pathLst>
                  <a:path w="92696" h="271831" extrusionOk="0">
                    <a:moveTo>
                      <a:pt x="92696" y="0"/>
                    </a:moveTo>
                    <a:lnTo>
                      <a:pt x="92696" y="271831"/>
                    </a:lnTo>
                    <a:lnTo>
                      <a:pt x="0" y="135980"/>
                    </a:lnTo>
                    <a:lnTo>
                      <a:pt x="92696" y="0"/>
                    </a:lnTo>
                    <a:close/>
                  </a:path>
                </a:pathLst>
              </a:custGeom>
              <a:solidFill>
                <a:srgbClr val="A01D28"/>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59" name="Google Shape;1559;p119"/>
          <p:cNvSpPr/>
          <p:nvPr/>
        </p:nvSpPr>
        <p:spPr>
          <a:xfrm>
            <a:off x="1761902" y="72453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60" name="Google Shape;1560;p119"/>
          <p:cNvSpPr/>
          <p:nvPr/>
        </p:nvSpPr>
        <p:spPr>
          <a:xfrm rot="5400000">
            <a:off x="1761809" y="724605"/>
            <a:ext cx="12600" cy="162900"/>
          </a:xfrm>
          <a:prstGeom prst="rect">
            <a:avLst/>
          </a:prstGeom>
          <a:solidFill>
            <a:schemeClr val="dk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61" name="Google Shape;1561;p119"/>
          <p:cNvSpPr>
            <a:spLocks noGrp="1"/>
          </p:cNvSpPr>
          <p:nvPr>
            <p:ph type="pic" idx="2"/>
          </p:nvPr>
        </p:nvSpPr>
        <p:spPr>
          <a:xfrm>
            <a:off x="1991065" y="636560"/>
            <a:ext cx="1566000" cy="339600"/>
          </a:xfrm>
          <a:prstGeom prst="rect">
            <a:avLst/>
          </a:prstGeom>
          <a:solidFill>
            <a:schemeClr val="lt2"/>
          </a:solidFill>
          <a:ln>
            <a:noFill/>
          </a:ln>
        </p:spPr>
      </p:sp>
      <p:sp>
        <p:nvSpPr>
          <p:cNvPr id="1562" name="Google Shape;1562;p119"/>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SzPts val="3900"/>
              <a:buFont typeface="Poppins"/>
              <a:buNone/>
              <a:defRPr sz="3900" b="1">
                <a:latin typeface="Poppins"/>
                <a:ea typeface="Poppins"/>
                <a:cs typeface="Poppins"/>
                <a:sym typeface="Poppins"/>
              </a:defRPr>
            </a:lvl1pPr>
            <a:lvl2pPr lvl="1">
              <a:spcBef>
                <a:spcPts val="0"/>
              </a:spcBef>
              <a:spcAft>
                <a:spcPts val="0"/>
              </a:spcAft>
              <a:buClr>
                <a:schemeClr val="dk1"/>
              </a:buClr>
              <a:buSzPts val="500"/>
              <a:buNone/>
              <a:defRPr>
                <a:solidFill>
                  <a:schemeClr val="dk1"/>
                </a:solidFill>
              </a:defRPr>
            </a:lvl2pPr>
            <a:lvl3pPr lvl="2">
              <a:spcBef>
                <a:spcPts val="0"/>
              </a:spcBef>
              <a:spcAft>
                <a:spcPts val="0"/>
              </a:spcAft>
              <a:buClr>
                <a:schemeClr val="dk1"/>
              </a:buClr>
              <a:buSzPts val="500"/>
              <a:buNone/>
              <a:defRPr>
                <a:solidFill>
                  <a:schemeClr val="dk1"/>
                </a:solidFill>
              </a:defRPr>
            </a:lvl3pPr>
            <a:lvl4pPr lvl="3">
              <a:spcBef>
                <a:spcPts val="0"/>
              </a:spcBef>
              <a:spcAft>
                <a:spcPts val="0"/>
              </a:spcAft>
              <a:buClr>
                <a:schemeClr val="dk1"/>
              </a:buClr>
              <a:buSzPts val="500"/>
              <a:buNone/>
              <a:defRPr>
                <a:solidFill>
                  <a:schemeClr val="dk1"/>
                </a:solidFill>
              </a:defRPr>
            </a:lvl4pPr>
            <a:lvl5pPr lvl="4">
              <a:spcBef>
                <a:spcPts val="0"/>
              </a:spcBef>
              <a:spcAft>
                <a:spcPts val="0"/>
              </a:spcAft>
              <a:buClr>
                <a:schemeClr val="dk1"/>
              </a:buClr>
              <a:buSzPts val="500"/>
              <a:buNone/>
              <a:defRPr>
                <a:solidFill>
                  <a:schemeClr val="dk1"/>
                </a:solidFill>
              </a:defRPr>
            </a:lvl5pPr>
            <a:lvl6pPr lvl="5">
              <a:spcBef>
                <a:spcPts val="0"/>
              </a:spcBef>
              <a:spcAft>
                <a:spcPts val="0"/>
              </a:spcAft>
              <a:buClr>
                <a:schemeClr val="dk1"/>
              </a:buClr>
              <a:buSzPts val="500"/>
              <a:buNone/>
              <a:defRPr>
                <a:solidFill>
                  <a:schemeClr val="dk1"/>
                </a:solidFill>
              </a:defRPr>
            </a:lvl6pPr>
            <a:lvl7pPr lvl="6">
              <a:spcBef>
                <a:spcPts val="0"/>
              </a:spcBef>
              <a:spcAft>
                <a:spcPts val="0"/>
              </a:spcAft>
              <a:buClr>
                <a:schemeClr val="dk1"/>
              </a:buClr>
              <a:buSzPts val="500"/>
              <a:buNone/>
              <a:defRPr>
                <a:solidFill>
                  <a:schemeClr val="dk1"/>
                </a:solidFill>
              </a:defRPr>
            </a:lvl7pPr>
            <a:lvl8pPr lvl="7">
              <a:spcBef>
                <a:spcPts val="0"/>
              </a:spcBef>
              <a:spcAft>
                <a:spcPts val="0"/>
              </a:spcAft>
              <a:buClr>
                <a:schemeClr val="dk1"/>
              </a:buClr>
              <a:buSzPts val="500"/>
              <a:buNone/>
              <a:defRPr>
                <a:solidFill>
                  <a:schemeClr val="dk1"/>
                </a:solidFill>
              </a:defRPr>
            </a:lvl8pPr>
            <a:lvl9pPr lvl="8">
              <a:spcBef>
                <a:spcPts val="0"/>
              </a:spcBef>
              <a:spcAft>
                <a:spcPts val="0"/>
              </a:spcAft>
              <a:buClr>
                <a:schemeClr val="dk1"/>
              </a:buClr>
              <a:buSzPts val="500"/>
              <a:buNone/>
              <a:defRPr>
                <a:solidFill>
                  <a:schemeClr val="dk1"/>
                </a:solidFill>
              </a:defRPr>
            </a:lvl9pPr>
          </a:lstStyle>
          <a:p>
            <a:endParaRPr/>
          </a:p>
        </p:txBody>
      </p:sp>
      <p:sp>
        <p:nvSpPr>
          <p:cNvPr id="1563" name="Google Shape;1563;p119"/>
          <p:cNvSpPr txBox="1">
            <a:spLocks noGrp="1"/>
          </p:cNvSpPr>
          <p:nvPr>
            <p:ph type="subTitle" idx="1"/>
          </p:nvPr>
        </p:nvSpPr>
        <p:spPr>
          <a:xfrm>
            <a:off x="645210" y="3607664"/>
            <a:ext cx="39270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2"/>
              </a:buClr>
              <a:buSzPts val="1300"/>
              <a:buNone/>
              <a:defRPr sz="1500" b="1">
                <a:solidFill>
                  <a:schemeClr val="dk2"/>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2"/>
              </a:buClr>
              <a:buSzPts val="700"/>
              <a:buNone/>
              <a:defRPr sz="700">
                <a:solidFill>
                  <a:schemeClr val="dk2"/>
                </a:solidFill>
              </a:defRPr>
            </a:lvl2pPr>
            <a:lvl3pPr lvl="2" algn="ctr">
              <a:lnSpc>
                <a:spcPct val="95000"/>
              </a:lnSpc>
              <a:spcBef>
                <a:spcPts val="1300"/>
              </a:spcBef>
              <a:spcAft>
                <a:spcPts val="0"/>
              </a:spcAft>
              <a:buClr>
                <a:schemeClr val="dk2"/>
              </a:buClr>
              <a:buSzPts val="600"/>
              <a:buNone/>
              <a:defRPr sz="700">
                <a:solidFill>
                  <a:schemeClr val="dk2"/>
                </a:solidFill>
              </a:defRPr>
            </a:lvl3pPr>
            <a:lvl4pPr lvl="3" algn="ctr">
              <a:lnSpc>
                <a:spcPct val="95000"/>
              </a:lnSpc>
              <a:spcBef>
                <a:spcPts val="1300"/>
              </a:spcBef>
              <a:spcAft>
                <a:spcPts val="0"/>
              </a:spcAft>
              <a:buClr>
                <a:schemeClr val="dk2"/>
              </a:buClr>
              <a:buSzPts val="500"/>
              <a:buNone/>
              <a:defRPr sz="600">
                <a:solidFill>
                  <a:schemeClr val="dk2"/>
                </a:solidFill>
              </a:defRPr>
            </a:lvl4pPr>
            <a:lvl5pPr lvl="4" algn="ctr">
              <a:lnSpc>
                <a:spcPct val="95000"/>
              </a:lnSpc>
              <a:spcBef>
                <a:spcPts val="1300"/>
              </a:spcBef>
              <a:spcAft>
                <a:spcPts val="0"/>
              </a:spcAft>
              <a:buClr>
                <a:schemeClr val="dk2"/>
              </a:buClr>
              <a:buSzPts val="500"/>
              <a:buNone/>
              <a:defRPr sz="600">
                <a:solidFill>
                  <a:schemeClr val="dk2"/>
                </a:solidFill>
              </a:defRPr>
            </a:lvl5pPr>
            <a:lvl6pPr lvl="5" algn="ctr">
              <a:lnSpc>
                <a:spcPct val="90000"/>
              </a:lnSpc>
              <a:spcBef>
                <a:spcPts val="400"/>
              </a:spcBef>
              <a:spcAft>
                <a:spcPts val="0"/>
              </a:spcAft>
              <a:buClr>
                <a:schemeClr val="dk2"/>
              </a:buClr>
              <a:buSzPts val="600"/>
              <a:buNone/>
              <a:defRPr sz="600">
                <a:solidFill>
                  <a:schemeClr val="dk2"/>
                </a:solidFill>
              </a:defRPr>
            </a:lvl6pPr>
            <a:lvl7pPr lvl="6" algn="ctr">
              <a:lnSpc>
                <a:spcPct val="90000"/>
              </a:lnSpc>
              <a:spcBef>
                <a:spcPts val="400"/>
              </a:spcBef>
              <a:spcAft>
                <a:spcPts val="0"/>
              </a:spcAft>
              <a:buClr>
                <a:schemeClr val="dk2"/>
              </a:buClr>
              <a:buSzPts val="600"/>
              <a:buNone/>
              <a:defRPr sz="600">
                <a:solidFill>
                  <a:schemeClr val="dk2"/>
                </a:solidFill>
              </a:defRPr>
            </a:lvl7pPr>
            <a:lvl8pPr lvl="7" algn="ctr">
              <a:lnSpc>
                <a:spcPct val="90000"/>
              </a:lnSpc>
              <a:spcBef>
                <a:spcPts val="400"/>
              </a:spcBef>
              <a:spcAft>
                <a:spcPts val="0"/>
              </a:spcAft>
              <a:buClr>
                <a:schemeClr val="dk2"/>
              </a:buClr>
              <a:buSzPts val="600"/>
              <a:buNone/>
              <a:defRPr sz="600">
                <a:solidFill>
                  <a:schemeClr val="dk2"/>
                </a:solidFill>
              </a:defRPr>
            </a:lvl8pPr>
            <a:lvl9pPr lvl="8" algn="ctr">
              <a:lnSpc>
                <a:spcPct val="90000"/>
              </a:lnSpc>
              <a:spcBef>
                <a:spcPts val="400"/>
              </a:spcBef>
              <a:spcAft>
                <a:spcPts val="0"/>
              </a:spcAft>
              <a:buClr>
                <a:schemeClr val="dk2"/>
              </a:buClr>
              <a:buSzPts val="600"/>
              <a:buNone/>
              <a:defRPr sz="600">
                <a:solidFill>
                  <a:schemeClr val="dk2"/>
                </a:solidFill>
              </a:defRPr>
            </a:lvl9pPr>
          </a:lstStyle>
          <a:p>
            <a:endParaRPr/>
          </a:p>
        </p:txBody>
      </p:sp>
      <p:sp>
        <p:nvSpPr>
          <p:cNvPr id="1564" name="Google Shape;1564;p119"/>
          <p:cNvSpPr>
            <a:spLocks noGrp="1"/>
          </p:cNvSpPr>
          <p:nvPr>
            <p:ph type="pic" idx="3"/>
          </p:nvPr>
        </p:nvSpPr>
        <p:spPr>
          <a:xfrm>
            <a:off x="4899403" y="439313"/>
            <a:ext cx="3857100" cy="4264800"/>
          </a:xfrm>
          <a:prstGeom prst="roundRect">
            <a:avLst>
              <a:gd name="adj" fmla="val 3145"/>
            </a:avLst>
          </a:prstGeom>
          <a:noFill/>
          <a:ln>
            <a:noFill/>
          </a:ln>
        </p:spPr>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matchingName="7_Title Slide">
  <p:cSld name="7_Title Slide">
    <p:bg>
      <p:bgPr>
        <a:blipFill>
          <a:blip r:embed="rId2">
            <a:alphaModFix/>
          </a:blip>
          <a:stretch>
            <a:fillRect/>
          </a:stretch>
        </a:blipFill>
        <a:effectLst/>
      </p:bgPr>
    </p:bg>
    <p:spTree>
      <p:nvGrpSpPr>
        <p:cNvPr id="1" name="Shape 1565"/>
        <p:cNvGrpSpPr/>
        <p:nvPr/>
      </p:nvGrpSpPr>
      <p:grpSpPr>
        <a:xfrm>
          <a:off x="0" y="0"/>
          <a:ext cx="0" cy="0"/>
          <a:chOff x="0" y="0"/>
          <a:chExt cx="0" cy="0"/>
        </a:xfrm>
      </p:grpSpPr>
      <p:pic>
        <p:nvPicPr>
          <p:cNvPr id="1566" name="Google Shape;1566;p120"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567" name="Google Shape;1567;p120"/>
          <p:cNvSpPr txBox="1">
            <a:spLocks noGrp="1"/>
          </p:cNvSpPr>
          <p:nvPr>
            <p:ph type="title"/>
          </p:nvPr>
        </p:nvSpPr>
        <p:spPr>
          <a:xfrm>
            <a:off x="730869" y="80651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68" name="Google Shape;1568;p120"/>
          <p:cNvSpPr txBox="1">
            <a:spLocks noGrp="1"/>
          </p:cNvSpPr>
          <p:nvPr>
            <p:ph type="subTitle" idx="1"/>
          </p:nvPr>
        </p:nvSpPr>
        <p:spPr>
          <a:xfrm>
            <a:off x="739996" y="264958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569" name="Google Shape;1569;p120"/>
          <p:cNvGrpSpPr/>
          <p:nvPr/>
        </p:nvGrpSpPr>
        <p:grpSpPr>
          <a:xfrm>
            <a:off x="7564573" y="4241698"/>
            <a:ext cx="948486" cy="279733"/>
            <a:chOff x="20929561" y="12311319"/>
            <a:chExt cx="2529297" cy="745954"/>
          </a:xfrm>
        </p:grpSpPr>
        <p:grpSp>
          <p:nvGrpSpPr>
            <p:cNvPr id="1570" name="Google Shape;1570;p120"/>
            <p:cNvGrpSpPr/>
            <p:nvPr/>
          </p:nvGrpSpPr>
          <p:grpSpPr>
            <a:xfrm>
              <a:off x="20929561" y="12311319"/>
              <a:ext cx="2433857" cy="745954"/>
              <a:chOff x="20929561" y="12311319"/>
              <a:chExt cx="2433857" cy="745954"/>
            </a:xfrm>
          </p:grpSpPr>
          <p:sp>
            <p:nvSpPr>
              <p:cNvPr id="1571" name="Google Shape;1571;p120"/>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2" name="Google Shape;1572;p120"/>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73" name="Google Shape;1573;p120"/>
              <p:cNvGrpSpPr/>
              <p:nvPr/>
            </p:nvGrpSpPr>
            <p:grpSpPr>
              <a:xfrm>
                <a:off x="22582537" y="12311321"/>
                <a:ext cx="780881" cy="745730"/>
                <a:chOff x="22582537" y="12311321"/>
                <a:chExt cx="780881" cy="745730"/>
              </a:xfrm>
            </p:grpSpPr>
            <p:grpSp>
              <p:nvGrpSpPr>
                <p:cNvPr id="1574" name="Google Shape;1574;p120"/>
                <p:cNvGrpSpPr/>
                <p:nvPr/>
              </p:nvGrpSpPr>
              <p:grpSpPr>
                <a:xfrm>
                  <a:off x="22582537" y="12311321"/>
                  <a:ext cx="780881" cy="745730"/>
                  <a:chOff x="22582537" y="12311321"/>
                  <a:chExt cx="780881" cy="745730"/>
                </a:xfrm>
              </p:grpSpPr>
              <p:sp>
                <p:nvSpPr>
                  <p:cNvPr id="1575" name="Google Shape;1575;p120"/>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76" name="Google Shape;1576;p120"/>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77" name="Google Shape;1577;p120"/>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78" name="Google Shape;1578;p120"/>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matchingName="8_Title Slide">
  <p:cSld name="8_Title Slide">
    <p:bg>
      <p:bgPr>
        <a:blipFill>
          <a:blip r:embed="rId2">
            <a:alphaModFix/>
          </a:blip>
          <a:stretch>
            <a:fillRect/>
          </a:stretch>
        </a:blipFill>
        <a:effectLst/>
      </p:bgPr>
    </p:bg>
    <p:spTree>
      <p:nvGrpSpPr>
        <p:cNvPr id="1" name="Shape 1579"/>
        <p:cNvGrpSpPr/>
        <p:nvPr/>
      </p:nvGrpSpPr>
      <p:grpSpPr>
        <a:xfrm>
          <a:off x="0" y="0"/>
          <a:ext cx="0" cy="0"/>
          <a:chOff x="0" y="0"/>
          <a:chExt cx="0" cy="0"/>
        </a:xfrm>
      </p:grpSpPr>
      <p:sp>
        <p:nvSpPr>
          <p:cNvPr id="1580" name="Google Shape;1580;p121"/>
          <p:cNvSpPr txBox="1">
            <a:spLocks noGrp="1"/>
          </p:cNvSpPr>
          <p:nvPr>
            <p:ph type="title"/>
          </p:nvPr>
        </p:nvSpPr>
        <p:spPr>
          <a:xfrm>
            <a:off x="730869" y="2262633"/>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81" name="Google Shape;1581;p121"/>
          <p:cNvSpPr txBox="1">
            <a:spLocks noGrp="1"/>
          </p:cNvSpPr>
          <p:nvPr>
            <p:ph type="subTitle" idx="1"/>
          </p:nvPr>
        </p:nvSpPr>
        <p:spPr>
          <a:xfrm>
            <a:off x="739996" y="4105701"/>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582" name="Google Shape;1582;p121"/>
          <p:cNvGrpSpPr/>
          <p:nvPr/>
        </p:nvGrpSpPr>
        <p:grpSpPr>
          <a:xfrm>
            <a:off x="633107" y="622069"/>
            <a:ext cx="948486" cy="279733"/>
            <a:chOff x="20929561" y="12311319"/>
            <a:chExt cx="2529297" cy="745954"/>
          </a:xfrm>
        </p:grpSpPr>
        <p:grpSp>
          <p:nvGrpSpPr>
            <p:cNvPr id="1583" name="Google Shape;1583;p121"/>
            <p:cNvGrpSpPr/>
            <p:nvPr/>
          </p:nvGrpSpPr>
          <p:grpSpPr>
            <a:xfrm>
              <a:off x="20929561" y="12311319"/>
              <a:ext cx="2433857" cy="745954"/>
              <a:chOff x="20929561" y="12311319"/>
              <a:chExt cx="2433857" cy="745954"/>
            </a:xfrm>
          </p:grpSpPr>
          <p:sp>
            <p:nvSpPr>
              <p:cNvPr id="1584" name="Google Shape;1584;p121"/>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85" name="Google Shape;1585;p121"/>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586" name="Google Shape;1586;p121"/>
              <p:cNvGrpSpPr/>
              <p:nvPr/>
            </p:nvGrpSpPr>
            <p:grpSpPr>
              <a:xfrm>
                <a:off x="22582537" y="12311321"/>
                <a:ext cx="780881" cy="745730"/>
                <a:chOff x="22582537" y="12311321"/>
                <a:chExt cx="780881" cy="745730"/>
              </a:xfrm>
            </p:grpSpPr>
            <p:grpSp>
              <p:nvGrpSpPr>
                <p:cNvPr id="1587" name="Google Shape;1587;p121"/>
                <p:cNvGrpSpPr/>
                <p:nvPr/>
              </p:nvGrpSpPr>
              <p:grpSpPr>
                <a:xfrm>
                  <a:off x="22582537" y="12311321"/>
                  <a:ext cx="780881" cy="745730"/>
                  <a:chOff x="22582537" y="12311321"/>
                  <a:chExt cx="780881" cy="745730"/>
                </a:xfrm>
              </p:grpSpPr>
              <p:sp>
                <p:nvSpPr>
                  <p:cNvPr id="1588" name="Google Shape;1588;p121"/>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89" name="Google Shape;1589;p121"/>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590" name="Google Shape;1590;p121"/>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591" name="Google Shape;1591;p121"/>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matchingName="9_Title Slide">
  <p:cSld name="9_Title Slide">
    <p:bg>
      <p:bgPr>
        <a:blipFill>
          <a:blip r:embed="rId2">
            <a:alphaModFix/>
          </a:blip>
          <a:stretch>
            <a:fillRect/>
          </a:stretch>
        </a:blipFill>
        <a:effectLst/>
      </p:bgPr>
    </p:bg>
    <p:spTree>
      <p:nvGrpSpPr>
        <p:cNvPr id="1" name="Shape 1592"/>
        <p:cNvGrpSpPr/>
        <p:nvPr/>
      </p:nvGrpSpPr>
      <p:grpSpPr>
        <a:xfrm>
          <a:off x="0" y="0"/>
          <a:ext cx="0" cy="0"/>
          <a:chOff x="0" y="0"/>
          <a:chExt cx="0" cy="0"/>
        </a:xfrm>
      </p:grpSpPr>
      <p:pic>
        <p:nvPicPr>
          <p:cNvPr id="1593" name="Google Shape;1593;p122"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594" name="Google Shape;1594;p122"/>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595" name="Google Shape;1595;p122"/>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596" name="Google Shape;1596;p122"/>
          <p:cNvGrpSpPr/>
          <p:nvPr/>
        </p:nvGrpSpPr>
        <p:grpSpPr>
          <a:xfrm>
            <a:off x="7564573" y="4241698"/>
            <a:ext cx="948486" cy="279733"/>
            <a:chOff x="20929561" y="12311319"/>
            <a:chExt cx="2529297" cy="745954"/>
          </a:xfrm>
        </p:grpSpPr>
        <p:grpSp>
          <p:nvGrpSpPr>
            <p:cNvPr id="1597" name="Google Shape;1597;p122"/>
            <p:cNvGrpSpPr/>
            <p:nvPr/>
          </p:nvGrpSpPr>
          <p:grpSpPr>
            <a:xfrm>
              <a:off x="20929561" y="12311319"/>
              <a:ext cx="2433857" cy="745954"/>
              <a:chOff x="20929561" y="12311319"/>
              <a:chExt cx="2433857" cy="745954"/>
            </a:xfrm>
          </p:grpSpPr>
          <p:sp>
            <p:nvSpPr>
              <p:cNvPr id="1598" name="Google Shape;1598;p122"/>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599" name="Google Shape;1599;p122"/>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00" name="Google Shape;1600;p122"/>
              <p:cNvGrpSpPr/>
              <p:nvPr/>
            </p:nvGrpSpPr>
            <p:grpSpPr>
              <a:xfrm>
                <a:off x="22582537" y="12311321"/>
                <a:ext cx="780881" cy="745730"/>
                <a:chOff x="22582537" y="12311321"/>
                <a:chExt cx="780881" cy="745730"/>
              </a:xfrm>
            </p:grpSpPr>
            <p:grpSp>
              <p:nvGrpSpPr>
                <p:cNvPr id="1601" name="Google Shape;1601;p122"/>
                <p:cNvGrpSpPr/>
                <p:nvPr/>
              </p:nvGrpSpPr>
              <p:grpSpPr>
                <a:xfrm>
                  <a:off x="22582537" y="12311321"/>
                  <a:ext cx="780881" cy="745730"/>
                  <a:chOff x="22582537" y="12311321"/>
                  <a:chExt cx="780881" cy="745730"/>
                </a:xfrm>
              </p:grpSpPr>
              <p:sp>
                <p:nvSpPr>
                  <p:cNvPr id="1602" name="Google Shape;1602;p122"/>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03" name="Google Shape;1603;p122"/>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04" name="Google Shape;1604;p122"/>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05" name="Google Shape;1605;p122"/>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matchingName="10_Title Slide">
  <p:cSld name="10_Title Slide">
    <p:bg>
      <p:bgPr>
        <a:blipFill>
          <a:blip r:embed="rId2">
            <a:alphaModFix/>
          </a:blip>
          <a:stretch>
            <a:fillRect/>
          </a:stretch>
        </a:blipFill>
        <a:effectLst/>
      </p:bgPr>
    </p:bg>
    <p:spTree>
      <p:nvGrpSpPr>
        <p:cNvPr id="1" name="Shape 1606"/>
        <p:cNvGrpSpPr/>
        <p:nvPr/>
      </p:nvGrpSpPr>
      <p:grpSpPr>
        <a:xfrm>
          <a:off x="0" y="0"/>
          <a:ext cx="0" cy="0"/>
          <a:chOff x="0" y="0"/>
          <a:chExt cx="0" cy="0"/>
        </a:xfrm>
      </p:grpSpPr>
      <p:pic>
        <p:nvPicPr>
          <p:cNvPr id="1607" name="Google Shape;1607;p123"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608" name="Google Shape;1608;p123"/>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09" name="Google Shape;1609;p123"/>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10" name="Google Shape;1610;p123"/>
          <p:cNvGrpSpPr/>
          <p:nvPr/>
        </p:nvGrpSpPr>
        <p:grpSpPr>
          <a:xfrm>
            <a:off x="7564573" y="4241698"/>
            <a:ext cx="948486" cy="279733"/>
            <a:chOff x="20929561" y="12311319"/>
            <a:chExt cx="2529297" cy="745954"/>
          </a:xfrm>
        </p:grpSpPr>
        <p:grpSp>
          <p:nvGrpSpPr>
            <p:cNvPr id="1611" name="Google Shape;1611;p123"/>
            <p:cNvGrpSpPr/>
            <p:nvPr/>
          </p:nvGrpSpPr>
          <p:grpSpPr>
            <a:xfrm>
              <a:off x="20929561" y="12311319"/>
              <a:ext cx="2433857" cy="745954"/>
              <a:chOff x="20929561" y="12311319"/>
              <a:chExt cx="2433857" cy="745954"/>
            </a:xfrm>
          </p:grpSpPr>
          <p:sp>
            <p:nvSpPr>
              <p:cNvPr id="1612" name="Google Shape;1612;p123"/>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3" name="Google Shape;1613;p123"/>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14" name="Google Shape;1614;p123"/>
              <p:cNvGrpSpPr/>
              <p:nvPr/>
            </p:nvGrpSpPr>
            <p:grpSpPr>
              <a:xfrm>
                <a:off x="22582537" y="12311321"/>
                <a:ext cx="780881" cy="745730"/>
                <a:chOff x="22582537" y="12311321"/>
                <a:chExt cx="780881" cy="745730"/>
              </a:xfrm>
            </p:grpSpPr>
            <p:grpSp>
              <p:nvGrpSpPr>
                <p:cNvPr id="1615" name="Google Shape;1615;p123"/>
                <p:cNvGrpSpPr/>
                <p:nvPr/>
              </p:nvGrpSpPr>
              <p:grpSpPr>
                <a:xfrm>
                  <a:off x="22582537" y="12311321"/>
                  <a:ext cx="780881" cy="745730"/>
                  <a:chOff x="22582537" y="12311321"/>
                  <a:chExt cx="780881" cy="745730"/>
                </a:xfrm>
              </p:grpSpPr>
              <p:sp>
                <p:nvSpPr>
                  <p:cNvPr id="1616" name="Google Shape;1616;p123"/>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17" name="Google Shape;1617;p123"/>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18" name="Google Shape;1618;p123"/>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19" name="Google Shape;1619;p123"/>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matchingName="11_Title Slide">
  <p:cSld name="11_Title Slide">
    <p:bg>
      <p:bgPr>
        <a:blipFill>
          <a:blip r:embed="rId2">
            <a:alphaModFix/>
          </a:blip>
          <a:stretch>
            <a:fillRect/>
          </a:stretch>
        </a:blipFill>
        <a:effectLst/>
      </p:bgPr>
    </p:bg>
    <p:spTree>
      <p:nvGrpSpPr>
        <p:cNvPr id="1" name="Shape 1620"/>
        <p:cNvGrpSpPr/>
        <p:nvPr/>
      </p:nvGrpSpPr>
      <p:grpSpPr>
        <a:xfrm>
          <a:off x="0" y="0"/>
          <a:ext cx="0" cy="0"/>
          <a:chOff x="0" y="0"/>
          <a:chExt cx="0" cy="0"/>
        </a:xfrm>
      </p:grpSpPr>
      <p:pic>
        <p:nvPicPr>
          <p:cNvPr id="1621" name="Google Shape;1621;p124"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622" name="Google Shape;1622;p124"/>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23" name="Google Shape;1623;p124"/>
          <p:cNvSpPr txBox="1">
            <a:spLocks noGrp="1"/>
          </p:cNvSpPr>
          <p:nvPr>
            <p:ph type="subTitle" idx="1"/>
          </p:nvPr>
        </p:nvSpPr>
        <p:spPr>
          <a:xfrm>
            <a:off x="739996" y="2656672"/>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24" name="Google Shape;1624;p124"/>
          <p:cNvGrpSpPr/>
          <p:nvPr/>
        </p:nvGrpSpPr>
        <p:grpSpPr>
          <a:xfrm>
            <a:off x="7564573" y="4241698"/>
            <a:ext cx="948486" cy="279733"/>
            <a:chOff x="20929561" y="12311319"/>
            <a:chExt cx="2529297" cy="745954"/>
          </a:xfrm>
        </p:grpSpPr>
        <p:grpSp>
          <p:nvGrpSpPr>
            <p:cNvPr id="1625" name="Google Shape;1625;p124"/>
            <p:cNvGrpSpPr/>
            <p:nvPr/>
          </p:nvGrpSpPr>
          <p:grpSpPr>
            <a:xfrm>
              <a:off x="20929561" y="12311319"/>
              <a:ext cx="2433857" cy="745954"/>
              <a:chOff x="20929561" y="12311319"/>
              <a:chExt cx="2433857" cy="745954"/>
            </a:xfrm>
          </p:grpSpPr>
          <p:sp>
            <p:nvSpPr>
              <p:cNvPr id="1626" name="Google Shape;1626;p124"/>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27" name="Google Shape;1627;p124"/>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28" name="Google Shape;1628;p124"/>
              <p:cNvGrpSpPr/>
              <p:nvPr/>
            </p:nvGrpSpPr>
            <p:grpSpPr>
              <a:xfrm>
                <a:off x="22582537" y="12311321"/>
                <a:ext cx="780881" cy="745730"/>
                <a:chOff x="22582537" y="12311321"/>
                <a:chExt cx="780881" cy="745730"/>
              </a:xfrm>
            </p:grpSpPr>
            <p:grpSp>
              <p:nvGrpSpPr>
                <p:cNvPr id="1629" name="Google Shape;1629;p124"/>
                <p:cNvGrpSpPr/>
                <p:nvPr/>
              </p:nvGrpSpPr>
              <p:grpSpPr>
                <a:xfrm>
                  <a:off x="22582537" y="12311321"/>
                  <a:ext cx="780881" cy="745730"/>
                  <a:chOff x="22582537" y="12311321"/>
                  <a:chExt cx="780881" cy="745730"/>
                </a:xfrm>
              </p:grpSpPr>
              <p:sp>
                <p:nvSpPr>
                  <p:cNvPr id="1630" name="Google Shape;1630;p124"/>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31" name="Google Shape;1631;p124"/>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32" name="Google Shape;1632;p124"/>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33" name="Google Shape;1633;p124"/>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matchingName="12_Title Slide">
  <p:cSld name="12_Title Slide">
    <p:bg>
      <p:bgPr>
        <a:blipFill>
          <a:blip r:embed="rId2">
            <a:alphaModFix/>
          </a:blip>
          <a:stretch>
            <a:fillRect/>
          </a:stretch>
        </a:blipFill>
        <a:effectLst/>
      </p:bgPr>
    </p:bg>
    <p:spTree>
      <p:nvGrpSpPr>
        <p:cNvPr id="1" name="Shape 1634"/>
        <p:cNvGrpSpPr/>
        <p:nvPr/>
      </p:nvGrpSpPr>
      <p:grpSpPr>
        <a:xfrm>
          <a:off x="0" y="0"/>
          <a:ext cx="0" cy="0"/>
          <a:chOff x="0" y="0"/>
          <a:chExt cx="0" cy="0"/>
        </a:xfrm>
      </p:grpSpPr>
      <p:pic>
        <p:nvPicPr>
          <p:cNvPr id="1635" name="Google Shape;1635;p125" descr="A black and red background&#10;&#10;AI-generated content may be incorrect."/>
          <p:cNvPicPr preferRelativeResize="0"/>
          <p:nvPr/>
        </p:nvPicPr>
        <p:blipFill rotWithShape="1">
          <a:blip r:embed="rId3">
            <a:alphaModFix/>
          </a:blip>
          <a:srcRect/>
          <a:stretch/>
        </p:blipFill>
        <p:spPr>
          <a:xfrm>
            <a:off x="403950" y="442803"/>
            <a:ext cx="8336095" cy="4257341"/>
          </a:xfrm>
          <a:prstGeom prst="rect">
            <a:avLst/>
          </a:prstGeom>
          <a:noFill/>
          <a:ln>
            <a:noFill/>
          </a:ln>
        </p:spPr>
      </p:pic>
      <p:sp>
        <p:nvSpPr>
          <p:cNvPr id="1636" name="Google Shape;1636;p125"/>
          <p:cNvSpPr txBox="1">
            <a:spLocks noGrp="1"/>
          </p:cNvSpPr>
          <p:nvPr>
            <p:ph type="title"/>
          </p:nvPr>
        </p:nvSpPr>
        <p:spPr>
          <a:xfrm>
            <a:off x="730869" y="1985179"/>
            <a:ext cx="4363800" cy="1622400"/>
          </a:xfrm>
          <a:prstGeom prst="rect">
            <a:avLst/>
          </a:prstGeom>
          <a:noFill/>
          <a:ln>
            <a:noFill/>
          </a:ln>
        </p:spPr>
        <p:txBody>
          <a:bodyPr spcFirstLastPara="1" wrap="square" lIns="0" tIns="0" rIns="0" bIns="0" anchor="t" anchorCtr="0">
            <a:noAutofit/>
          </a:bodyPr>
          <a:lstStyle>
            <a:lvl1pPr lvl="0" algn="l">
              <a:lnSpc>
                <a:spcPct val="89000"/>
              </a:lnSpc>
              <a:spcBef>
                <a:spcPts val="0"/>
              </a:spcBef>
              <a:spcAft>
                <a:spcPts val="0"/>
              </a:spcAft>
              <a:buClr>
                <a:schemeClr val="lt1"/>
              </a:buClr>
              <a:buSzPts val="3900"/>
              <a:buFont typeface="Poppins"/>
              <a:buNone/>
              <a:defRPr sz="39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37" name="Google Shape;1637;p125"/>
          <p:cNvSpPr txBox="1">
            <a:spLocks noGrp="1"/>
          </p:cNvSpPr>
          <p:nvPr>
            <p:ph type="subTitle" idx="1"/>
          </p:nvPr>
        </p:nvSpPr>
        <p:spPr>
          <a:xfrm>
            <a:off x="739996" y="3828247"/>
            <a:ext cx="4363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1300"/>
              <a:buNone/>
              <a:defRPr sz="1500" b="1">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1638" name="Google Shape;1638;p125"/>
          <p:cNvGrpSpPr/>
          <p:nvPr/>
        </p:nvGrpSpPr>
        <p:grpSpPr>
          <a:xfrm>
            <a:off x="7564573" y="4241698"/>
            <a:ext cx="948486" cy="279733"/>
            <a:chOff x="20929561" y="12311319"/>
            <a:chExt cx="2529297" cy="745954"/>
          </a:xfrm>
        </p:grpSpPr>
        <p:grpSp>
          <p:nvGrpSpPr>
            <p:cNvPr id="1639" name="Google Shape;1639;p125"/>
            <p:cNvGrpSpPr/>
            <p:nvPr/>
          </p:nvGrpSpPr>
          <p:grpSpPr>
            <a:xfrm>
              <a:off x="20929561" y="12311319"/>
              <a:ext cx="2433857" cy="745954"/>
              <a:chOff x="20929561" y="12311319"/>
              <a:chExt cx="2433857" cy="745954"/>
            </a:xfrm>
          </p:grpSpPr>
          <p:sp>
            <p:nvSpPr>
              <p:cNvPr id="1640" name="Google Shape;1640;p125"/>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41" name="Google Shape;1641;p125"/>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642" name="Google Shape;1642;p125"/>
              <p:cNvGrpSpPr/>
              <p:nvPr/>
            </p:nvGrpSpPr>
            <p:grpSpPr>
              <a:xfrm>
                <a:off x="22582537" y="12311321"/>
                <a:ext cx="780881" cy="745730"/>
                <a:chOff x="22582537" y="12311321"/>
                <a:chExt cx="780881" cy="745730"/>
              </a:xfrm>
            </p:grpSpPr>
            <p:grpSp>
              <p:nvGrpSpPr>
                <p:cNvPr id="1643" name="Google Shape;1643;p125"/>
                <p:cNvGrpSpPr/>
                <p:nvPr/>
              </p:nvGrpSpPr>
              <p:grpSpPr>
                <a:xfrm>
                  <a:off x="22582537" y="12311321"/>
                  <a:ext cx="780881" cy="745730"/>
                  <a:chOff x="22582537" y="12311321"/>
                  <a:chExt cx="780881" cy="745730"/>
                </a:xfrm>
              </p:grpSpPr>
              <p:sp>
                <p:nvSpPr>
                  <p:cNvPr id="1644" name="Google Shape;1644;p125"/>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45" name="Google Shape;1645;p125"/>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46" name="Google Shape;1646;p125"/>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647" name="Google Shape;1647;p125"/>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1648"/>
        <p:cNvGrpSpPr/>
        <p:nvPr/>
      </p:nvGrpSpPr>
      <p:grpSpPr>
        <a:xfrm>
          <a:off x="0" y="0"/>
          <a:ext cx="0" cy="0"/>
          <a:chOff x="0" y="0"/>
          <a:chExt cx="0" cy="0"/>
        </a:xfrm>
      </p:grpSpPr>
      <p:sp>
        <p:nvSpPr>
          <p:cNvPr id="1649" name="Google Shape;1649;p126"/>
          <p:cNvSpPr/>
          <p:nvPr/>
        </p:nvSpPr>
        <p:spPr>
          <a:xfrm>
            <a:off x="1171422" y="335756"/>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50" name="Google Shape;1650;p126"/>
          <p:cNvSpPr/>
          <p:nvPr/>
        </p:nvSpPr>
        <p:spPr>
          <a:xfrm>
            <a:off x="1171422" y="2442299"/>
            <a:ext cx="6785700" cy="2023800"/>
          </a:xfrm>
          <a:prstGeom prst="roundRect">
            <a:avLst>
              <a:gd name="adj" fmla="val 34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51" name="Google Shape;1651;p12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52" name="Google Shape;1652;p126"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653" name="Google Shape;1653;p126"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654" name="Google Shape;1654;p126"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655" name="Google Shape;1655;p126"/>
          <p:cNvSpPr txBox="1">
            <a:spLocks noGrp="1"/>
          </p:cNvSpPr>
          <p:nvPr>
            <p:ph type="title"/>
          </p:nvPr>
        </p:nvSpPr>
        <p:spPr>
          <a:xfrm>
            <a:off x="4740910" y="616519"/>
            <a:ext cx="3124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56" name="Google Shape;1656;p126"/>
          <p:cNvSpPr txBox="1">
            <a:spLocks noGrp="1"/>
          </p:cNvSpPr>
          <p:nvPr>
            <p:ph type="title" idx="2"/>
          </p:nvPr>
        </p:nvSpPr>
        <p:spPr>
          <a:xfrm>
            <a:off x="4740910" y="857605"/>
            <a:ext cx="3124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57" name="Google Shape;1657;p126"/>
          <p:cNvSpPr txBox="1">
            <a:spLocks noGrp="1"/>
          </p:cNvSpPr>
          <p:nvPr>
            <p:ph type="title" idx="3"/>
          </p:nvPr>
        </p:nvSpPr>
        <p:spPr>
          <a:xfrm>
            <a:off x="4740910" y="1560607"/>
            <a:ext cx="31248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58" name="Google Shape;1658;p126"/>
          <p:cNvSpPr txBox="1">
            <a:spLocks noGrp="1"/>
          </p:cNvSpPr>
          <p:nvPr>
            <p:ph type="title" idx="4"/>
          </p:nvPr>
        </p:nvSpPr>
        <p:spPr>
          <a:xfrm>
            <a:off x="1362120" y="2696381"/>
            <a:ext cx="32028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59" name="Google Shape;1659;p126"/>
          <p:cNvSpPr txBox="1">
            <a:spLocks noGrp="1"/>
          </p:cNvSpPr>
          <p:nvPr>
            <p:ph type="title" idx="5"/>
          </p:nvPr>
        </p:nvSpPr>
        <p:spPr>
          <a:xfrm>
            <a:off x="1353405" y="2980803"/>
            <a:ext cx="32028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60" name="Google Shape;1660;p126"/>
          <p:cNvSpPr txBox="1">
            <a:spLocks noGrp="1"/>
          </p:cNvSpPr>
          <p:nvPr>
            <p:ph type="title" idx="6"/>
          </p:nvPr>
        </p:nvSpPr>
        <p:spPr>
          <a:xfrm>
            <a:off x="1362120" y="3679716"/>
            <a:ext cx="32028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61" name="Google Shape;1661;p126"/>
          <p:cNvSpPr txBox="1">
            <a:spLocks noGrp="1"/>
          </p:cNvSpPr>
          <p:nvPr>
            <p:ph type="title" idx="7"/>
          </p:nvPr>
        </p:nvSpPr>
        <p:spPr>
          <a:xfrm>
            <a:off x="1361813" y="3850500"/>
            <a:ext cx="32028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62" name="Google Shape;1662;p126"/>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63" name="Google Shape;1663;p126"/>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a:blip r:embed="rId2">
            <a:alphaModFix/>
          </a:blip>
          <a:stretch>
            <a:fillRect/>
          </a:stretch>
        </a:blipFill>
        <a:effectLst/>
      </p:bgPr>
    </p:bg>
    <p:spTree>
      <p:nvGrpSpPr>
        <p:cNvPr id="1" name="Shape 1664"/>
        <p:cNvGrpSpPr/>
        <p:nvPr/>
      </p:nvGrpSpPr>
      <p:grpSpPr>
        <a:xfrm>
          <a:off x="0" y="0"/>
          <a:ext cx="0" cy="0"/>
          <a:chOff x="0" y="0"/>
          <a:chExt cx="0" cy="0"/>
        </a:xfrm>
      </p:grpSpPr>
      <p:sp>
        <p:nvSpPr>
          <p:cNvPr id="1665" name="Google Shape;1665;p127"/>
          <p:cNvSpPr/>
          <p:nvPr/>
        </p:nvSpPr>
        <p:spPr>
          <a:xfrm>
            <a:off x="1186899" y="334252"/>
            <a:ext cx="6777300" cy="2016000"/>
          </a:xfrm>
          <a:prstGeom prst="roundRect">
            <a:avLst>
              <a:gd name="adj" fmla="val 4618"/>
            </a:avLst>
          </a:prstGeom>
          <a:gradFill>
            <a:gsLst>
              <a:gs pos="0">
                <a:srgbClr val="FFFFFF"/>
              </a:gs>
              <a:gs pos="23000">
                <a:srgbClr val="FFFFFF"/>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66" name="Google Shape;1666;p127"/>
          <p:cNvSpPr/>
          <p:nvPr/>
        </p:nvSpPr>
        <p:spPr>
          <a:xfrm>
            <a:off x="1186899" y="2455251"/>
            <a:ext cx="6788400" cy="2004000"/>
          </a:xfrm>
          <a:prstGeom prst="roundRect">
            <a:avLst>
              <a:gd name="adj" fmla="val 4904"/>
            </a:avLst>
          </a:prstGeom>
          <a:gradFill>
            <a:gsLst>
              <a:gs pos="0">
                <a:srgbClr val="FFFFFF">
                  <a:alpha val="80000"/>
                </a:srgbClr>
              </a:gs>
              <a:gs pos="23000">
                <a:srgbClr val="FFFFFF">
                  <a:alpha val="80000"/>
                </a:srgbClr>
              </a:gs>
              <a:gs pos="100000">
                <a:srgbClr val="E3E7FA">
                  <a:alpha val="80000"/>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67" name="Google Shape;1667;p12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68" name="Google Shape;1668;p127" descr="A gold circle with black text and a red ribbon&#10;&#10;AI-generated content may be incorrect."/>
          <p:cNvPicPr preferRelativeResize="0"/>
          <p:nvPr/>
        </p:nvPicPr>
        <p:blipFill rotWithShape="1">
          <a:blip r:embed="rId3">
            <a:alphaModFix/>
          </a:blip>
          <a:srcRect/>
          <a:stretch/>
        </p:blipFill>
        <p:spPr>
          <a:xfrm>
            <a:off x="1361816" y="611668"/>
            <a:ext cx="1458446" cy="1464279"/>
          </a:xfrm>
          <a:prstGeom prst="rect">
            <a:avLst/>
          </a:prstGeom>
          <a:noFill/>
          <a:ln>
            <a:noFill/>
          </a:ln>
        </p:spPr>
      </p:pic>
      <p:pic>
        <p:nvPicPr>
          <p:cNvPr id="1669" name="Google Shape;1669;p127" descr="A gold and red logo&#10;&#10;AI-generated content may be incorrect."/>
          <p:cNvPicPr preferRelativeResize="0"/>
          <p:nvPr/>
        </p:nvPicPr>
        <p:blipFill rotWithShape="1">
          <a:blip r:embed="rId4">
            <a:alphaModFix/>
          </a:blip>
          <a:srcRect/>
          <a:stretch/>
        </p:blipFill>
        <p:spPr>
          <a:xfrm>
            <a:off x="2773101" y="600051"/>
            <a:ext cx="1676875" cy="1496061"/>
          </a:xfrm>
          <a:prstGeom prst="rect">
            <a:avLst/>
          </a:prstGeom>
          <a:noFill/>
          <a:ln>
            <a:noFill/>
          </a:ln>
        </p:spPr>
      </p:pic>
      <p:pic>
        <p:nvPicPr>
          <p:cNvPr id="1670" name="Google Shape;1670;p127" descr="A gold and black logo&#10;&#10;AI-generated content may be incorrect."/>
          <p:cNvPicPr preferRelativeResize="0"/>
          <p:nvPr/>
        </p:nvPicPr>
        <p:blipFill rotWithShape="1">
          <a:blip r:embed="rId5">
            <a:alphaModFix/>
          </a:blip>
          <a:srcRect/>
          <a:stretch/>
        </p:blipFill>
        <p:spPr>
          <a:xfrm>
            <a:off x="4564857" y="2660504"/>
            <a:ext cx="1531540" cy="861100"/>
          </a:xfrm>
          <a:prstGeom prst="rect">
            <a:avLst/>
          </a:prstGeom>
          <a:noFill/>
          <a:ln>
            <a:noFill/>
          </a:ln>
        </p:spPr>
      </p:pic>
      <p:sp>
        <p:nvSpPr>
          <p:cNvPr id="1671" name="Google Shape;1671;p127"/>
          <p:cNvSpPr txBox="1">
            <a:spLocks noGrp="1"/>
          </p:cNvSpPr>
          <p:nvPr>
            <p:ph type="title"/>
          </p:nvPr>
        </p:nvSpPr>
        <p:spPr>
          <a:xfrm>
            <a:off x="4740910" y="616519"/>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72" name="Google Shape;1672;p127"/>
          <p:cNvSpPr txBox="1">
            <a:spLocks noGrp="1"/>
          </p:cNvSpPr>
          <p:nvPr>
            <p:ph type="title" idx="2"/>
          </p:nvPr>
        </p:nvSpPr>
        <p:spPr>
          <a:xfrm>
            <a:off x="4740910" y="857605"/>
            <a:ext cx="30882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73" name="Google Shape;1673;p127"/>
          <p:cNvSpPr txBox="1">
            <a:spLocks noGrp="1"/>
          </p:cNvSpPr>
          <p:nvPr>
            <p:ph type="title" idx="3"/>
          </p:nvPr>
        </p:nvSpPr>
        <p:spPr>
          <a:xfrm>
            <a:off x="4740910" y="1560607"/>
            <a:ext cx="3088200" cy="574800"/>
          </a:xfrm>
          <a:prstGeom prst="rect">
            <a:avLst/>
          </a:prstGeom>
        </p:spPr>
        <p:txBody>
          <a:bodyPr spcFirstLastPara="1" wrap="square" lIns="0" tIns="0" rIns="0" bIns="0" anchor="t" anchorCtr="0">
            <a:noAutofit/>
          </a:bodyPr>
          <a:lstStyle>
            <a:lvl1pPr marL="0" marR="0" lvl="0" indent="0" algn="l">
              <a:lnSpc>
                <a:spcPct val="108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74" name="Google Shape;1674;p127"/>
          <p:cNvSpPr txBox="1">
            <a:spLocks noGrp="1"/>
          </p:cNvSpPr>
          <p:nvPr>
            <p:ph type="title" idx="4"/>
          </p:nvPr>
        </p:nvSpPr>
        <p:spPr>
          <a:xfrm>
            <a:off x="1362061" y="2696381"/>
            <a:ext cx="31809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b="0">
                <a:latin typeface="Poppins Medium"/>
                <a:ea typeface="Poppins Medium"/>
                <a:cs typeface="Poppins Medium"/>
                <a:sym typeface="Poppins Medium"/>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75" name="Google Shape;1675;p127"/>
          <p:cNvSpPr txBox="1">
            <a:spLocks noGrp="1"/>
          </p:cNvSpPr>
          <p:nvPr>
            <p:ph type="title" idx="5"/>
          </p:nvPr>
        </p:nvSpPr>
        <p:spPr>
          <a:xfrm>
            <a:off x="1353405" y="2980803"/>
            <a:ext cx="3180900" cy="574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2000">
                <a:solidFill>
                  <a:schemeClr val="accent2"/>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76" name="Google Shape;1676;p127"/>
          <p:cNvSpPr txBox="1">
            <a:spLocks noGrp="1"/>
          </p:cNvSpPr>
          <p:nvPr>
            <p:ph type="title" idx="6"/>
          </p:nvPr>
        </p:nvSpPr>
        <p:spPr>
          <a:xfrm>
            <a:off x="1362061" y="3679716"/>
            <a:ext cx="3180900" cy="1707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100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77" name="Google Shape;1677;p127"/>
          <p:cNvSpPr txBox="1">
            <a:spLocks noGrp="1"/>
          </p:cNvSpPr>
          <p:nvPr>
            <p:ph type="title" idx="7"/>
          </p:nvPr>
        </p:nvSpPr>
        <p:spPr>
          <a:xfrm>
            <a:off x="1362061" y="3850500"/>
            <a:ext cx="3180900" cy="378000"/>
          </a:xfrm>
          <a:prstGeom prst="rect">
            <a:avLst/>
          </a:prstGeom>
        </p:spPr>
        <p:txBody>
          <a:bodyPr spcFirstLastPara="1" wrap="square" lIns="0" tIns="0" rIns="0" bIns="0" anchor="t" anchorCtr="0">
            <a:noAutofit/>
          </a:bodyPr>
          <a:lstStyle>
            <a:lvl1pPr marL="0" marR="0" lvl="0" indent="0" algn="l">
              <a:lnSpc>
                <a:spcPct val="105000"/>
              </a:lnSpc>
              <a:spcBef>
                <a:spcPts val="0"/>
              </a:spcBef>
              <a:spcAft>
                <a:spcPts val="0"/>
              </a:spcAft>
              <a:buNone/>
              <a:defRPr sz="10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78" name="Google Shape;1678;p127"/>
          <p:cNvSpPr txBox="1">
            <a:spLocks noGrp="1"/>
          </p:cNvSpPr>
          <p:nvPr>
            <p:ph type="title" idx="8"/>
          </p:nvPr>
        </p:nvSpPr>
        <p:spPr>
          <a:xfrm>
            <a:off x="4777600" y="3637547"/>
            <a:ext cx="3088200" cy="1602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79" name="Google Shape;1679;p127"/>
          <p:cNvSpPr txBox="1">
            <a:spLocks noGrp="1"/>
          </p:cNvSpPr>
          <p:nvPr>
            <p:ph type="title" idx="9"/>
          </p:nvPr>
        </p:nvSpPr>
        <p:spPr>
          <a:xfrm>
            <a:off x="4777600" y="3824852"/>
            <a:ext cx="3088200" cy="403500"/>
          </a:xfrm>
          <a:prstGeom prst="rect">
            <a:avLst/>
          </a:prstGeom>
        </p:spPr>
        <p:txBody>
          <a:bodyPr spcFirstLastPara="1" wrap="square" lIns="0" tIns="0" rIns="0" bIns="0" anchor="t" anchorCtr="0">
            <a:noAutofit/>
          </a:bodyPr>
          <a:lstStyle>
            <a:lvl1pPr marL="0" marR="0" lvl="0" indent="0" algn="l">
              <a:lnSpc>
                <a:spcPct val="100000"/>
              </a:lnSpc>
              <a:spcBef>
                <a:spcPts val="0"/>
              </a:spcBef>
              <a:spcAft>
                <a:spcPts val="0"/>
              </a:spcAft>
              <a:buNone/>
              <a:defRPr sz="800" b="0">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a:blip r:embed="rId2">
            <a:alphaModFix/>
          </a:blip>
          <a:stretch>
            <a:fillRect/>
          </a:stretch>
        </a:blipFill>
        <a:effectLst/>
      </p:bgPr>
    </p:bg>
    <p:spTree>
      <p:nvGrpSpPr>
        <p:cNvPr id="1" name="Shape 1680"/>
        <p:cNvGrpSpPr/>
        <p:nvPr/>
      </p:nvGrpSpPr>
      <p:grpSpPr>
        <a:xfrm>
          <a:off x="0" y="0"/>
          <a:ext cx="0" cy="0"/>
          <a:chOff x="0" y="0"/>
          <a:chExt cx="0" cy="0"/>
        </a:xfrm>
      </p:grpSpPr>
      <p:sp>
        <p:nvSpPr>
          <p:cNvPr id="1681" name="Google Shape;1681;p128"/>
          <p:cNvSpPr/>
          <p:nvPr/>
        </p:nvSpPr>
        <p:spPr>
          <a:xfrm>
            <a:off x="325593"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82" name="Google Shape;1682;p128"/>
          <p:cNvSpPr/>
          <p:nvPr/>
        </p:nvSpPr>
        <p:spPr>
          <a:xfrm>
            <a:off x="2095200"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83" name="Google Shape;1683;p128"/>
          <p:cNvSpPr/>
          <p:nvPr/>
        </p:nvSpPr>
        <p:spPr>
          <a:xfrm>
            <a:off x="3864806" y="1957953"/>
            <a:ext cx="16821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684" name="Google Shape;1684;p128"/>
          <p:cNvSpPr/>
          <p:nvPr/>
        </p:nvSpPr>
        <p:spPr>
          <a:xfrm>
            <a:off x="6118333" y="245938"/>
            <a:ext cx="2802900" cy="4383300"/>
          </a:xfrm>
          <a:prstGeom prst="roundRect">
            <a:avLst>
              <a:gd name="adj" fmla="val 2369"/>
            </a:avLst>
          </a:prstGeom>
          <a:gradFill>
            <a:gsLst>
              <a:gs pos="0">
                <a:srgbClr val="FF0000"/>
              </a:gs>
              <a:gs pos="24000">
                <a:srgbClr val="C8102E"/>
              </a:gs>
              <a:gs pos="70000">
                <a:srgbClr val="2E0055"/>
              </a:gs>
              <a:gs pos="100000">
                <a:srgbClr val="0E0026"/>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1685" name="Google Shape;1685;p128" descr="A black and blue background&#10;&#10;AI-generated content may be incorrect."/>
          <p:cNvPicPr preferRelativeResize="0"/>
          <p:nvPr/>
        </p:nvPicPr>
        <p:blipFill rotWithShape="1">
          <a:blip r:embed="rId3">
            <a:alphaModFix/>
          </a:blip>
          <a:srcRect/>
          <a:stretch/>
        </p:blipFill>
        <p:spPr>
          <a:xfrm>
            <a:off x="6120616" y="245448"/>
            <a:ext cx="2798940" cy="4372818"/>
          </a:xfrm>
          <a:prstGeom prst="rect">
            <a:avLst/>
          </a:prstGeom>
          <a:noFill/>
          <a:ln>
            <a:noFill/>
          </a:ln>
        </p:spPr>
      </p:pic>
      <p:grpSp>
        <p:nvGrpSpPr>
          <p:cNvPr id="1686" name="Google Shape;1686;p128"/>
          <p:cNvGrpSpPr/>
          <p:nvPr/>
        </p:nvGrpSpPr>
        <p:grpSpPr>
          <a:xfrm>
            <a:off x="492246" y="2107297"/>
            <a:ext cx="310012" cy="422913"/>
            <a:chOff x="11879262" y="6424612"/>
            <a:chExt cx="632935" cy="863441"/>
          </a:xfrm>
        </p:grpSpPr>
        <p:sp>
          <p:nvSpPr>
            <p:cNvPr id="1687" name="Google Shape;1687;p128"/>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88" name="Google Shape;1688;p128"/>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1689" name="Google Shape;1689;p128"/>
          <p:cNvGrpSpPr/>
          <p:nvPr/>
        </p:nvGrpSpPr>
        <p:grpSpPr>
          <a:xfrm>
            <a:off x="2257118" y="2107297"/>
            <a:ext cx="310012" cy="422913"/>
            <a:chOff x="11879262" y="6424612"/>
            <a:chExt cx="632935" cy="863441"/>
          </a:xfrm>
        </p:grpSpPr>
        <p:sp>
          <p:nvSpPr>
            <p:cNvPr id="1690" name="Google Shape;1690;p128"/>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91" name="Google Shape;1691;p128"/>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nvGrpSpPr>
          <p:cNvPr id="1692" name="Google Shape;1692;p128"/>
          <p:cNvGrpSpPr/>
          <p:nvPr/>
        </p:nvGrpSpPr>
        <p:grpSpPr>
          <a:xfrm>
            <a:off x="4021990" y="2107297"/>
            <a:ext cx="310012" cy="422913"/>
            <a:chOff x="11879262" y="6424612"/>
            <a:chExt cx="632935" cy="863441"/>
          </a:xfrm>
        </p:grpSpPr>
        <p:sp>
          <p:nvSpPr>
            <p:cNvPr id="1693" name="Google Shape;1693;p128"/>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694" name="Google Shape;1694;p128"/>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695" name="Google Shape;1695;p128"/>
          <p:cNvSpPr txBox="1">
            <a:spLocks noGrp="1"/>
          </p:cNvSpPr>
          <p:nvPr>
            <p:ph type="title"/>
          </p:nvPr>
        </p:nvSpPr>
        <p:spPr>
          <a:xfrm>
            <a:off x="320826" y="320878"/>
            <a:ext cx="5226300" cy="8172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696" name="Google Shape;1696;p12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697" name="Google Shape;1697;p128"/>
          <p:cNvPicPr preferRelativeResize="0"/>
          <p:nvPr/>
        </p:nvPicPr>
        <p:blipFill rotWithShape="1">
          <a:blip r:embed="rId4">
            <a:alphaModFix/>
          </a:blip>
          <a:srcRect/>
          <a:stretch/>
        </p:blipFill>
        <p:spPr>
          <a:xfrm>
            <a:off x="6118333" y="1428035"/>
            <a:ext cx="2794271" cy="7060"/>
          </a:xfrm>
          <a:prstGeom prst="rect">
            <a:avLst/>
          </a:prstGeom>
          <a:noFill/>
          <a:ln>
            <a:noFill/>
          </a:ln>
        </p:spPr>
      </p:pic>
      <p:sp>
        <p:nvSpPr>
          <p:cNvPr id="1698" name="Google Shape;1698;p128"/>
          <p:cNvSpPr txBox="1"/>
          <p:nvPr/>
        </p:nvSpPr>
        <p:spPr>
          <a:xfrm>
            <a:off x="590173"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1699" name="Google Shape;1699;p128"/>
          <p:cNvSpPr txBox="1"/>
          <p:nvPr/>
        </p:nvSpPr>
        <p:spPr>
          <a:xfrm>
            <a:off x="2354747"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1700" name="Google Shape;1700;p128"/>
          <p:cNvSpPr txBox="1"/>
          <p:nvPr/>
        </p:nvSpPr>
        <p:spPr>
          <a:xfrm>
            <a:off x="4117535" y="2307319"/>
            <a:ext cx="1278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1701" name="Google Shape;1701;p128"/>
          <p:cNvPicPr preferRelativeResize="0"/>
          <p:nvPr/>
        </p:nvPicPr>
        <p:blipFill rotWithShape="1">
          <a:blip r:embed="rId4">
            <a:alphaModFix/>
          </a:blip>
          <a:srcRect/>
          <a:stretch/>
        </p:blipFill>
        <p:spPr>
          <a:xfrm>
            <a:off x="6118333" y="2386527"/>
            <a:ext cx="2794271" cy="7060"/>
          </a:xfrm>
          <a:prstGeom prst="rect">
            <a:avLst/>
          </a:prstGeom>
          <a:noFill/>
          <a:ln>
            <a:noFill/>
          </a:ln>
        </p:spPr>
      </p:pic>
      <p:pic>
        <p:nvPicPr>
          <p:cNvPr id="1702" name="Google Shape;1702;p128"/>
          <p:cNvPicPr preferRelativeResize="0"/>
          <p:nvPr/>
        </p:nvPicPr>
        <p:blipFill rotWithShape="1">
          <a:blip r:embed="rId4">
            <a:alphaModFix/>
          </a:blip>
          <a:srcRect/>
          <a:stretch/>
        </p:blipFill>
        <p:spPr>
          <a:xfrm>
            <a:off x="6118333" y="3336439"/>
            <a:ext cx="2794271" cy="7060"/>
          </a:xfrm>
          <a:prstGeom prst="rect">
            <a:avLst/>
          </a:prstGeom>
          <a:noFill/>
          <a:ln>
            <a:noFill/>
          </a:ln>
        </p:spPr>
      </p:pic>
      <p:sp>
        <p:nvSpPr>
          <p:cNvPr id="1703" name="Google Shape;1703;p128"/>
          <p:cNvSpPr txBox="1">
            <a:spLocks noGrp="1"/>
          </p:cNvSpPr>
          <p:nvPr>
            <p:ph type="subTitle" idx="1"/>
          </p:nvPr>
        </p:nvSpPr>
        <p:spPr>
          <a:xfrm>
            <a:off x="324549" y="1276856"/>
            <a:ext cx="5226300" cy="483900"/>
          </a:xfrm>
          <a:prstGeom prst="rect">
            <a:avLst/>
          </a:prstGeom>
          <a:noFill/>
          <a:ln>
            <a:noFill/>
          </a:ln>
        </p:spPr>
        <p:txBody>
          <a:bodyPr spcFirstLastPara="1" wrap="square" lIns="0" tIns="0" rIns="0" bIns="0" anchor="t" anchorCtr="0">
            <a:noAutofit/>
          </a:bodyPr>
          <a:lstStyle>
            <a:lvl1pPr lvl="0" algn="l">
              <a:lnSpc>
                <a:spcPct val="105000"/>
              </a:lnSpc>
              <a:spcBef>
                <a:spcPts val="1300"/>
              </a:spcBef>
              <a:spcAft>
                <a:spcPts val="0"/>
              </a:spcAft>
              <a:buClr>
                <a:schemeClr val="dk1"/>
              </a:buClr>
              <a:buSzPts val="900"/>
              <a:buNone/>
              <a:defRPr sz="1000">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704" name="Google Shape;1704;p128"/>
          <p:cNvSpPr txBox="1">
            <a:spLocks noGrp="1"/>
          </p:cNvSpPr>
          <p:nvPr>
            <p:ph type="subTitle" idx="2"/>
          </p:nvPr>
        </p:nvSpPr>
        <p:spPr>
          <a:xfrm>
            <a:off x="485346"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05" name="Google Shape;1705;p128"/>
          <p:cNvSpPr txBox="1">
            <a:spLocks noGrp="1"/>
          </p:cNvSpPr>
          <p:nvPr>
            <p:ph type="subTitle" idx="3"/>
          </p:nvPr>
        </p:nvSpPr>
        <p:spPr>
          <a:xfrm>
            <a:off x="479760"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06" name="Google Shape;1706;p128"/>
          <p:cNvSpPr txBox="1">
            <a:spLocks noGrp="1"/>
          </p:cNvSpPr>
          <p:nvPr>
            <p:ph type="subTitle" idx="4"/>
          </p:nvPr>
        </p:nvSpPr>
        <p:spPr>
          <a:xfrm>
            <a:off x="2206575" y="2866706"/>
            <a:ext cx="14913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707" name="Google Shape;1707;p128"/>
          <p:cNvSpPr txBox="1">
            <a:spLocks noGrp="1"/>
          </p:cNvSpPr>
          <p:nvPr>
            <p:ph type="subTitle" idx="5"/>
          </p:nvPr>
        </p:nvSpPr>
        <p:spPr>
          <a:xfrm>
            <a:off x="2200888" y="3403828"/>
            <a:ext cx="14913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08" name="Google Shape;1708;p128"/>
          <p:cNvSpPr txBox="1">
            <a:spLocks noGrp="1"/>
          </p:cNvSpPr>
          <p:nvPr>
            <p:ph type="subTitle" idx="6"/>
          </p:nvPr>
        </p:nvSpPr>
        <p:spPr>
          <a:xfrm>
            <a:off x="3978185" y="2866706"/>
            <a:ext cx="1465200" cy="4011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1709" name="Google Shape;1709;p128"/>
          <p:cNvSpPr txBox="1">
            <a:spLocks noGrp="1"/>
          </p:cNvSpPr>
          <p:nvPr>
            <p:ph type="subTitle" idx="7"/>
          </p:nvPr>
        </p:nvSpPr>
        <p:spPr>
          <a:xfrm>
            <a:off x="3972598" y="3403828"/>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10" name="Google Shape;1710;p128"/>
          <p:cNvSpPr txBox="1">
            <a:spLocks noGrp="1"/>
          </p:cNvSpPr>
          <p:nvPr>
            <p:ph type="title" idx="8" hasCustomPrompt="1"/>
          </p:nvPr>
        </p:nvSpPr>
        <p:spPr>
          <a:xfrm>
            <a:off x="6291230" y="643388"/>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711" name="Google Shape;1711;p128"/>
          <p:cNvSpPr txBox="1">
            <a:spLocks noGrp="1"/>
          </p:cNvSpPr>
          <p:nvPr>
            <p:ph type="subTitle" idx="9"/>
          </p:nvPr>
        </p:nvSpPr>
        <p:spPr>
          <a:xfrm>
            <a:off x="6291230" y="114893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12" name="Google Shape;1712;p128"/>
          <p:cNvSpPr txBox="1">
            <a:spLocks noGrp="1"/>
          </p:cNvSpPr>
          <p:nvPr>
            <p:ph type="title" idx="13" hasCustomPrompt="1"/>
          </p:nvPr>
        </p:nvSpPr>
        <p:spPr>
          <a:xfrm>
            <a:off x="6291230" y="1538507"/>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713" name="Google Shape;1713;p128"/>
          <p:cNvSpPr txBox="1">
            <a:spLocks noGrp="1"/>
          </p:cNvSpPr>
          <p:nvPr>
            <p:ph type="subTitle" idx="14"/>
          </p:nvPr>
        </p:nvSpPr>
        <p:spPr>
          <a:xfrm>
            <a:off x="6291230" y="2044054"/>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14" name="Google Shape;1714;p128"/>
          <p:cNvSpPr txBox="1">
            <a:spLocks noGrp="1"/>
          </p:cNvSpPr>
          <p:nvPr>
            <p:ph type="title" idx="15" hasCustomPrompt="1"/>
          </p:nvPr>
        </p:nvSpPr>
        <p:spPr>
          <a:xfrm>
            <a:off x="6291230" y="2488300"/>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715" name="Google Shape;1715;p128"/>
          <p:cNvSpPr txBox="1">
            <a:spLocks noGrp="1"/>
          </p:cNvSpPr>
          <p:nvPr>
            <p:ph type="subTitle" idx="16"/>
          </p:nvPr>
        </p:nvSpPr>
        <p:spPr>
          <a:xfrm>
            <a:off x="6291230" y="2993847"/>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716" name="Google Shape;1716;p128"/>
          <p:cNvSpPr txBox="1">
            <a:spLocks noGrp="1"/>
          </p:cNvSpPr>
          <p:nvPr>
            <p:ph type="title" idx="17" hasCustomPrompt="1"/>
          </p:nvPr>
        </p:nvSpPr>
        <p:spPr>
          <a:xfrm>
            <a:off x="6291230" y="3447259"/>
            <a:ext cx="2442300" cy="401100"/>
          </a:xfrm>
          <a:prstGeom prst="rect">
            <a:avLst/>
          </a:prstGeom>
        </p:spPr>
        <p:txBody>
          <a:bodyPr spcFirstLastPara="1" wrap="square" lIns="0" tIns="0" rIns="0" bIns="0" anchor="t" anchorCtr="0">
            <a:noAutofit/>
          </a:bodyPr>
          <a:lstStyle>
            <a:lvl1pPr marL="0" marR="0" lvl="0" indent="0">
              <a:lnSpc>
                <a:spcPct val="107000"/>
              </a:lnSpc>
              <a:spcBef>
                <a:spcPts val="0"/>
              </a:spcBef>
              <a:spcAft>
                <a:spcPts val="0"/>
              </a:spcAft>
              <a:buNone/>
              <a:defRPr sz="27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717" name="Google Shape;1717;p128"/>
          <p:cNvSpPr txBox="1">
            <a:spLocks noGrp="1"/>
          </p:cNvSpPr>
          <p:nvPr>
            <p:ph type="subTitle" idx="18"/>
          </p:nvPr>
        </p:nvSpPr>
        <p:spPr>
          <a:xfrm>
            <a:off x="6291230" y="3952805"/>
            <a:ext cx="2454000" cy="192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0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3_Custom Layout">
  <p:cSld name="3_Custom Layout">
    <p:bg>
      <p:bgPr>
        <a:blipFill>
          <a:blip r:embed="rId2">
            <a:alphaModFix/>
          </a:blip>
          <a:stretch>
            <a:fillRect/>
          </a:stretch>
        </a:blipFill>
        <a:effectLst/>
      </p:bgPr>
    </p:bg>
    <p:spTree>
      <p:nvGrpSpPr>
        <p:cNvPr id="1" name="Shape 1718"/>
        <p:cNvGrpSpPr/>
        <p:nvPr/>
      </p:nvGrpSpPr>
      <p:grpSpPr>
        <a:xfrm>
          <a:off x="0" y="0"/>
          <a:ext cx="0" cy="0"/>
          <a:chOff x="0" y="0"/>
          <a:chExt cx="0" cy="0"/>
        </a:xfrm>
      </p:grpSpPr>
      <p:sp>
        <p:nvSpPr>
          <p:cNvPr id="1719" name="Google Shape;1719;p129"/>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720" name="Google Shape;1720;p129"/>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1721" name="Google Shape;1721;p12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722" name="Google Shape;1722;p129"/>
          <p:cNvSpPr/>
          <p:nvPr/>
        </p:nvSpPr>
        <p:spPr>
          <a:xfrm>
            <a:off x="3273197"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1723" name="Google Shape;1723;p129"/>
          <p:cNvGrpSpPr/>
          <p:nvPr/>
        </p:nvGrpSpPr>
        <p:grpSpPr>
          <a:xfrm>
            <a:off x="3439811" y="1471503"/>
            <a:ext cx="329633" cy="422913"/>
            <a:chOff x="11879262" y="6424612"/>
            <a:chExt cx="632935" cy="863441"/>
          </a:xfrm>
        </p:grpSpPr>
        <p:sp>
          <p:nvSpPr>
            <p:cNvPr id="1724" name="Google Shape;1724;p1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25" name="Google Shape;1725;p1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26" name="Google Shape;1726;p129"/>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1727" name="Google Shape;1727;p129"/>
          <p:cNvSpPr/>
          <p:nvPr/>
        </p:nvSpPr>
        <p:spPr>
          <a:xfrm>
            <a:off x="5168744"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1728" name="Google Shape;1728;p129"/>
          <p:cNvGrpSpPr/>
          <p:nvPr/>
        </p:nvGrpSpPr>
        <p:grpSpPr>
          <a:xfrm>
            <a:off x="5335357" y="1471503"/>
            <a:ext cx="329633" cy="422913"/>
            <a:chOff x="11879262" y="6424612"/>
            <a:chExt cx="632935" cy="863441"/>
          </a:xfrm>
        </p:grpSpPr>
        <p:sp>
          <p:nvSpPr>
            <p:cNvPr id="1729" name="Google Shape;1729;p1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30" name="Google Shape;1730;p1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31" name="Google Shape;1731;p129"/>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1732" name="Google Shape;1732;p129"/>
          <p:cNvSpPr/>
          <p:nvPr/>
        </p:nvSpPr>
        <p:spPr>
          <a:xfrm>
            <a:off x="7064290" y="1317397"/>
            <a:ext cx="1788600" cy="2242500"/>
          </a:xfrm>
          <a:prstGeom prst="roundRect">
            <a:avLst>
              <a:gd name="adj" fmla="val 359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1733" name="Google Shape;1733;p129"/>
          <p:cNvGrpSpPr/>
          <p:nvPr/>
        </p:nvGrpSpPr>
        <p:grpSpPr>
          <a:xfrm>
            <a:off x="7230904" y="1471503"/>
            <a:ext cx="329633" cy="422913"/>
            <a:chOff x="11879262" y="6424612"/>
            <a:chExt cx="632935" cy="863441"/>
          </a:xfrm>
        </p:grpSpPr>
        <p:sp>
          <p:nvSpPr>
            <p:cNvPr id="1734" name="Google Shape;1734;p129"/>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35" name="Google Shape;1735;p129"/>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36" name="Google Shape;1736;p129"/>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1737" name="Google Shape;1737;p129"/>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1738" name="Google Shape;1738;p129"/>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1739" name="Google Shape;1739;p129"/>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1740" name="Google Shape;1740;p129"/>
          <p:cNvSpPr>
            <a:spLocks noGrp="1"/>
          </p:cNvSpPr>
          <p:nvPr>
            <p:ph type="pic" idx="2"/>
          </p:nvPr>
        </p:nvSpPr>
        <p:spPr>
          <a:xfrm>
            <a:off x="315022" y="1317397"/>
            <a:ext cx="2851200" cy="2232600"/>
          </a:xfrm>
          <a:prstGeom prst="roundRect">
            <a:avLst>
              <a:gd name="adj" fmla="val 2191"/>
            </a:avLst>
          </a:prstGeom>
          <a:noFill/>
          <a:ln>
            <a:noFill/>
          </a:ln>
        </p:spPr>
      </p:sp>
      <p:sp>
        <p:nvSpPr>
          <p:cNvPr id="1741" name="Google Shape;1741;p129"/>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1742" name="Google Shape;1742;p129"/>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1743" name="Google Shape;1743;p129"/>
          <p:cNvSpPr txBox="1">
            <a:spLocks noGrp="1"/>
          </p:cNvSpPr>
          <p:nvPr>
            <p:ph type="subTitle" idx="3"/>
          </p:nvPr>
        </p:nvSpPr>
        <p:spPr>
          <a:xfrm>
            <a:off x="3432603"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1744" name="Google Shape;1744;p129"/>
          <p:cNvSpPr txBox="1">
            <a:spLocks noGrp="1"/>
          </p:cNvSpPr>
          <p:nvPr>
            <p:ph type="subTitle" idx="4"/>
          </p:nvPr>
        </p:nvSpPr>
        <p:spPr>
          <a:xfrm>
            <a:off x="3442052"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745" name="Google Shape;1745;p129"/>
          <p:cNvSpPr txBox="1">
            <a:spLocks noGrp="1"/>
          </p:cNvSpPr>
          <p:nvPr>
            <p:ph type="subTitle" idx="5"/>
          </p:nvPr>
        </p:nvSpPr>
        <p:spPr>
          <a:xfrm>
            <a:off x="5327756" y="2173500"/>
            <a:ext cx="15249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1746" name="Google Shape;1746;p129"/>
          <p:cNvSpPr txBox="1">
            <a:spLocks noGrp="1"/>
          </p:cNvSpPr>
          <p:nvPr>
            <p:ph type="subTitle" idx="6"/>
          </p:nvPr>
        </p:nvSpPr>
        <p:spPr>
          <a:xfrm>
            <a:off x="5339905" y="2772900"/>
            <a:ext cx="15249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747" name="Google Shape;1747;p129"/>
          <p:cNvSpPr txBox="1">
            <a:spLocks noGrp="1"/>
          </p:cNvSpPr>
          <p:nvPr>
            <p:ph type="subTitle" idx="7"/>
          </p:nvPr>
        </p:nvSpPr>
        <p:spPr>
          <a:xfrm>
            <a:off x="7192342"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1748" name="Google Shape;1748;p129"/>
          <p:cNvSpPr txBox="1">
            <a:spLocks noGrp="1"/>
          </p:cNvSpPr>
          <p:nvPr>
            <p:ph type="subTitle" idx="8"/>
          </p:nvPr>
        </p:nvSpPr>
        <p:spPr>
          <a:xfrm>
            <a:off x="7237758" y="2772900"/>
            <a:ext cx="1465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749" name="Google Shape;1749;p129"/>
          <p:cNvSpPr txBox="1">
            <a:spLocks noGrp="1"/>
          </p:cNvSpPr>
          <p:nvPr>
            <p:ph type="title" idx="9" hasCustomPrompt="1"/>
          </p:nvPr>
        </p:nvSpPr>
        <p:spPr>
          <a:xfrm>
            <a:off x="432994"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750" name="Google Shape;1750;p129"/>
          <p:cNvSpPr txBox="1">
            <a:spLocks noGrp="1"/>
          </p:cNvSpPr>
          <p:nvPr>
            <p:ph type="subTitle" idx="13"/>
          </p:nvPr>
        </p:nvSpPr>
        <p:spPr>
          <a:xfrm>
            <a:off x="432994"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1751" name="Google Shape;1751;p129"/>
          <p:cNvSpPr txBox="1">
            <a:spLocks noGrp="1"/>
          </p:cNvSpPr>
          <p:nvPr>
            <p:ph type="title" idx="14" hasCustomPrompt="1"/>
          </p:nvPr>
        </p:nvSpPr>
        <p:spPr>
          <a:xfrm>
            <a:off x="2612697" y="3797456"/>
            <a:ext cx="17400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752" name="Google Shape;1752;p129"/>
          <p:cNvSpPr txBox="1">
            <a:spLocks noGrp="1"/>
          </p:cNvSpPr>
          <p:nvPr>
            <p:ph type="subTitle" idx="15"/>
          </p:nvPr>
        </p:nvSpPr>
        <p:spPr>
          <a:xfrm>
            <a:off x="2612697" y="4152525"/>
            <a:ext cx="17400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1753" name="Google Shape;1753;p129"/>
          <p:cNvSpPr txBox="1">
            <a:spLocks noGrp="1"/>
          </p:cNvSpPr>
          <p:nvPr>
            <p:ph type="title" idx="16" hasCustomPrompt="1"/>
          </p:nvPr>
        </p:nvSpPr>
        <p:spPr>
          <a:xfrm>
            <a:off x="4788398"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754" name="Google Shape;1754;p129"/>
          <p:cNvSpPr txBox="1">
            <a:spLocks noGrp="1"/>
          </p:cNvSpPr>
          <p:nvPr>
            <p:ph type="subTitle" idx="17"/>
          </p:nvPr>
        </p:nvSpPr>
        <p:spPr>
          <a:xfrm>
            <a:off x="4788398"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1755" name="Google Shape;1755;p129"/>
          <p:cNvSpPr txBox="1">
            <a:spLocks noGrp="1"/>
          </p:cNvSpPr>
          <p:nvPr>
            <p:ph type="title" idx="18" hasCustomPrompt="1"/>
          </p:nvPr>
        </p:nvSpPr>
        <p:spPr>
          <a:xfrm>
            <a:off x="6964099" y="3797456"/>
            <a:ext cx="16839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756" name="Google Shape;1756;p129"/>
          <p:cNvSpPr txBox="1">
            <a:spLocks noGrp="1"/>
          </p:cNvSpPr>
          <p:nvPr>
            <p:ph type="subTitle" idx="19"/>
          </p:nvPr>
        </p:nvSpPr>
        <p:spPr>
          <a:xfrm>
            <a:off x="6964099" y="4152525"/>
            <a:ext cx="16839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3_Custom Layout 1">
  <p:cSld name="3_Custom Layout_1">
    <p:bg>
      <p:bgPr>
        <a:blipFill>
          <a:blip r:embed="rId2">
            <a:alphaModFix/>
          </a:blip>
          <a:stretch>
            <a:fillRect/>
          </a:stretch>
        </a:blipFill>
        <a:effectLst/>
      </p:bgPr>
    </p:bg>
    <p:spTree>
      <p:nvGrpSpPr>
        <p:cNvPr id="1" name="Shape 1757"/>
        <p:cNvGrpSpPr/>
        <p:nvPr/>
      </p:nvGrpSpPr>
      <p:grpSpPr>
        <a:xfrm>
          <a:off x="0" y="0"/>
          <a:ext cx="0" cy="0"/>
          <a:chOff x="0" y="0"/>
          <a:chExt cx="0" cy="0"/>
        </a:xfrm>
      </p:grpSpPr>
      <p:sp>
        <p:nvSpPr>
          <p:cNvPr id="1758" name="Google Shape;1758;p130"/>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759" name="Google Shape;1759;p130"/>
          <p:cNvSpPr txBox="1">
            <a:spLocks noGrp="1"/>
          </p:cNvSpPr>
          <p:nvPr>
            <p:ph type="title"/>
          </p:nvPr>
        </p:nvSpPr>
        <p:spPr>
          <a:xfrm>
            <a:off x="397502" y="339928"/>
            <a:ext cx="8420100" cy="3720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lgn="ctr">
              <a:spcBef>
                <a:spcPts val="0"/>
              </a:spcBef>
              <a:spcAft>
                <a:spcPts val="0"/>
              </a:spcAft>
              <a:buSzPts val="500"/>
              <a:buNone/>
              <a:defRPr/>
            </a:lvl2pPr>
            <a:lvl3pPr lvl="2" algn="ctr">
              <a:spcBef>
                <a:spcPts val="0"/>
              </a:spcBef>
              <a:spcAft>
                <a:spcPts val="0"/>
              </a:spcAft>
              <a:buSzPts val="500"/>
              <a:buNone/>
              <a:defRPr/>
            </a:lvl3pPr>
            <a:lvl4pPr lvl="3" algn="ctr">
              <a:spcBef>
                <a:spcPts val="0"/>
              </a:spcBef>
              <a:spcAft>
                <a:spcPts val="0"/>
              </a:spcAft>
              <a:buSzPts val="500"/>
              <a:buNone/>
              <a:defRPr/>
            </a:lvl4pPr>
            <a:lvl5pPr lvl="4" algn="ctr">
              <a:spcBef>
                <a:spcPts val="0"/>
              </a:spcBef>
              <a:spcAft>
                <a:spcPts val="0"/>
              </a:spcAft>
              <a:buSzPts val="500"/>
              <a:buNone/>
              <a:defRPr/>
            </a:lvl5pPr>
            <a:lvl6pPr lvl="5" algn="ctr">
              <a:spcBef>
                <a:spcPts val="0"/>
              </a:spcBef>
              <a:spcAft>
                <a:spcPts val="0"/>
              </a:spcAft>
              <a:buSzPts val="500"/>
              <a:buNone/>
              <a:defRPr/>
            </a:lvl6pPr>
            <a:lvl7pPr lvl="6" algn="ctr">
              <a:spcBef>
                <a:spcPts val="0"/>
              </a:spcBef>
              <a:spcAft>
                <a:spcPts val="0"/>
              </a:spcAft>
              <a:buSzPts val="500"/>
              <a:buNone/>
              <a:defRPr/>
            </a:lvl7pPr>
            <a:lvl8pPr lvl="7" algn="ctr">
              <a:spcBef>
                <a:spcPts val="0"/>
              </a:spcBef>
              <a:spcAft>
                <a:spcPts val="0"/>
              </a:spcAft>
              <a:buSzPts val="500"/>
              <a:buNone/>
              <a:defRPr/>
            </a:lvl8pPr>
            <a:lvl9pPr lvl="8" algn="ctr">
              <a:spcBef>
                <a:spcPts val="0"/>
              </a:spcBef>
              <a:spcAft>
                <a:spcPts val="0"/>
              </a:spcAft>
              <a:buSzPts val="500"/>
              <a:buNone/>
              <a:defRPr/>
            </a:lvl9pPr>
          </a:lstStyle>
          <a:p>
            <a:endParaRPr/>
          </a:p>
        </p:txBody>
      </p:sp>
      <p:sp>
        <p:nvSpPr>
          <p:cNvPr id="1760" name="Google Shape;1760;p1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761" name="Google Shape;1761;p130"/>
          <p:cNvSpPr/>
          <p:nvPr/>
        </p:nvSpPr>
        <p:spPr>
          <a:xfrm>
            <a:off x="3273197"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1762" name="Google Shape;1762;p130"/>
          <p:cNvGrpSpPr/>
          <p:nvPr/>
        </p:nvGrpSpPr>
        <p:grpSpPr>
          <a:xfrm>
            <a:off x="3439811" y="1471503"/>
            <a:ext cx="329633" cy="422913"/>
            <a:chOff x="11879262" y="6424612"/>
            <a:chExt cx="632935" cy="863441"/>
          </a:xfrm>
        </p:grpSpPr>
        <p:sp>
          <p:nvSpPr>
            <p:cNvPr id="1763" name="Google Shape;1763;p1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64" name="Google Shape;1764;p1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65" name="Google Shape;1765;p130"/>
          <p:cNvSpPr txBox="1"/>
          <p:nvPr/>
        </p:nvSpPr>
        <p:spPr>
          <a:xfrm>
            <a:off x="3537776"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1766" name="Google Shape;1766;p130"/>
          <p:cNvSpPr/>
          <p:nvPr/>
        </p:nvSpPr>
        <p:spPr>
          <a:xfrm>
            <a:off x="5168744"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1767" name="Google Shape;1767;p130"/>
          <p:cNvGrpSpPr/>
          <p:nvPr/>
        </p:nvGrpSpPr>
        <p:grpSpPr>
          <a:xfrm>
            <a:off x="5335357" y="1471503"/>
            <a:ext cx="329633" cy="422913"/>
            <a:chOff x="11879262" y="6424612"/>
            <a:chExt cx="632935" cy="863441"/>
          </a:xfrm>
        </p:grpSpPr>
        <p:sp>
          <p:nvSpPr>
            <p:cNvPr id="1768" name="Google Shape;1768;p1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69" name="Google Shape;1769;p1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70" name="Google Shape;1770;p130"/>
          <p:cNvSpPr txBox="1"/>
          <p:nvPr/>
        </p:nvSpPr>
        <p:spPr>
          <a:xfrm>
            <a:off x="5433323"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sp>
        <p:nvSpPr>
          <p:cNvPr id="1771" name="Google Shape;1771;p130"/>
          <p:cNvSpPr/>
          <p:nvPr/>
        </p:nvSpPr>
        <p:spPr>
          <a:xfrm>
            <a:off x="7064290" y="1317397"/>
            <a:ext cx="1788600" cy="2242500"/>
          </a:xfrm>
          <a:prstGeom prst="roundRect">
            <a:avLst>
              <a:gd name="adj" fmla="val 3590"/>
            </a:avLst>
          </a:prstGeom>
          <a:gradFill>
            <a:gsLst>
              <a:gs pos="0">
                <a:srgbClr val="FFFFFF"/>
              </a:gs>
              <a:gs pos="22000">
                <a:srgbClr val="FFFFFF"/>
              </a:gs>
              <a:gs pos="100000">
                <a:srgbClr val="E3E7FA">
                  <a:alpha val="80000"/>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grpSp>
        <p:nvGrpSpPr>
          <p:cNvPr id="1772" name="Google Shape;1772;p130"/>
          <p:cNvGrpSpPr/>
          <p:nvPr/>
        </p:nvGrpSpPr>
        <p:grpSpPr>
          <a:xfrm>
            <a:off x="7230904" y="1471503"/>
            <a:ext cx="329633" cy="422913"/>
            <a:chOff x="11879262" y="6424612"/>
            <a:chExt cx="632935" cy="863441"/>
          </a:xfrm>
        </p:grpSpPr>
        <p:sp>
          <p:nvSpPr>
            <p:cNvPr id="1773" name="Google Shape;1773;p130"/>
            <p:cNvSpPr/>
            <p:nvPr/>
          </p:nvSpPr>
          <p:spPr>
            <a:xfrm>
              <a:off x="11879262" y="6424612"/>
              <a:ext cx="630269" cy="863441"/>
            </a:xfrm>
            <a:custGeom>
              <a:avLst/>
              <a:gdLst/>
              <a:ahLst/>
              <a:cxnLst/>
              <a:rect l="l" t="t" r="r" b="b"/>
              <a:pathLst>
                <a:path w="630269" h="863441" extrusionOk="0">
                  <a:moveTo>
                    <a:pt x="598932" y="863441"/>
                  </a:moveTo>
                  <a:lnTo>
                    <a:pt x="31337" y="863441"/>
                  </a:lnTo>
                  <a:cubicBezTo>
                    <a:pt x="14002" y="863441"/>
                    <a:pt x="0" y="849440"/>
                    <a:pt x="0" y="832104"/>
                  </a:cubicBezTo>
                  <a:lnTo>
                    <a:pt x="0" y="31337"/>
                  </a:lnTo>
                  <a:cubicBezTo>
                    <a:pt x="0" y="14002"/>
                    <a:pt x="14002" y="0"/>
                    <a:pt x="31337" y="0"/>
                  </a:cubicBezTo>
                  <a:lnTo>
                    <a:pt x="315087" y="0"/>
                  </a:lnTo>
                  <a:lnTo>
                    <a:pt x="630269" y="318707"/>
                  </a:lnTo>
                  <a:lnTo>
                    <a:pt x="630269" y="832104"/>
                  </a:lnTo>
                  <a:cubicBezTo>
                    <a:pt x="630269" y="849440"/>
                    <a:pt x="616268" y="863441"/>
                    <a:pt x="598932" y="863441"/>
                  </a:cubicBezTo>
                  <a:close/>
                </a:path>
              </a:pathLst>
            </a:custGeom>
            <a:solidFill>
              <a:srgbClr val="D1DC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774" name="Google Shape;1774;p130"/>
            <p:cNvSpPr/>
            <p:nvPr/>
          </p:nvSpPr>
          <p:spPr>
            <a:xfrm>
              <a:off x="12194444" y="6425469"/>
              <a:ext cx="317753" cy="317754"/>
            </a:xfrm>
            <a:custGeom>
              <a:avLst/>
              <a:gdLst/>
              <a:ahLst/>
              <a:cxnLst/>
              <a:rect l="l" t="t" r="r" b="b"/>
              <a:pathLst>
                <a:path w="317753" h="317754" extrusionOk="0">
                  <a:moveTo>
                    <a:pt x="0" y="0"/>
                  </a:moveTo>
                  <a:lnTo>
                    <a:pt x="0" y="260509"/>
                  </a:lnTo>
                  <a:cubicBezTo>
                    <a:pt x="0" y="292132"/>
                    <a:pt x="25622" y="317754"/>
                    <a:pt x="57245" y="317754"/>
                  </a:cubicBezTo>
                  <a:lnTo>
                    <a:pt x="317754" y="317754"/>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775" name="Google Shape;1775;p130"/>
          <p:cNvSpPr txBox="1"/>
          <p:nvPr/>
        </p:nvSpPr>
        <p:spPr>
          <a:xfrm>
            <a:off x="7328870" y="1671525"/>
            <a:ext cx="135900" cy="1797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1300">
                <a:solidFill>
                  <a:schemeClr val="dk2"/>
                </a:solidFill>
                <a:latin typeface="Manrope SemiBold"/>
                <a:ea typeface="Manrope SemiBold"/>
                <a:cs typeface="Manrope SemiBold"/>
                <a:sym typeface="Manrope SemiBold"/>
              </a:rPr>
              <a:t>$</a:t>
            </a:r>
            <a:endParaRPr sz="500"/>
          </a:p>
        </p:txBody>
      </p:sp>
      <p:pic>
        <p:nvPicPr>
          <p:cNvPr id="1776" name="Google Shape;1776;p130"/>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1777" name="Google Shape;1777;p130"/>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1778" name="Google Shape;1778;p130"/>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1779" name="Google Shape;1779;p130"/>
          <p:cNvSpPr>
            <a:spLocks noGrp="1"/>
          </p:cNvSpPr>
          <p:nvPr>
            <p:ph type="pic" idx="2"/>
          </p:nvPr>
        </p:nvSpPr>
        <p:spPr>
          <a:xfrm>
            <a:off x="315022" y="1317397"/>
            <a:ext cx="2851200" cy="2232600"/>
          </a:xfrm>
          <a:prstGeom prst="roundRect">
            <a:avLst>
              <a:gd name="adj" fmla="val 2191"/>
            </a:avLst>
          </a:prstGeom>
          <a:noFill/>
          <a:ln>
            <a:noFill/>
          </a:ln>
        </p:spPr>
      </p:sp>
      <p:sp>
        <p:nvSpPr>
          <p:cNvPr id="1780" name="Google Shape;1780;p130"/>
          <p:cNvSpPr txBox="1">
            <a:spLocks noGrp="1"/>
          </p:cNvSpPr>
          <p:nvPr>
            <p:ph type="subTitle" idx="1"/>
          </p:nvPr>
        </p:nvSpPr>
        <p:spPr>
          <a:xfrm>
            <a:off x="397502" y="821391"/>
            <a:ext cx="8420100" cy="372000"/>
          </a:xfrm>
          <a:prstGeom prst="rect">
            <a:avLst/>
          </a:prstGeom>
          <a:noFill/>
          <a:ln>
            <a:noFill/>
          </a:ln>
        </p:spPr>
        <p:txBody>
          <a:bodyPr spcFirstLastPara="1" wrap="square" lIns="0" tIns="0" rIns="0" bIns="0" anchor="t" anchorCtr="0">
            <a:noAutofit/>
          </a:bodyPr>
          <a:lstStyle>
            <a:lvl1pPr lvl="0" algn="ctr">
              <a:lnSpc>
                <a:spcPct val="95000"/>
              </a:lnSpc>
              <a:spcBef>
                <a:spcPts val="1300"/>
              </a:spcBef>
              <a:spcAft>
                <a:spcPts val="0"/>
              </a:spcAft>
              <a:buClr>
                <a:schemeClr val="dk1"/>
              </a:buClr>
              <a:buSzPts val="1000"/>
              <a:buFont typeface="Poppins Medium"/>
              <a:buNone/>
              <a:defRPr>
                <a:solidFill>
                  <a:schemeClr val="dk1"/>
                </a:solidFill>
              </a:defRPr>
            </a:lvl1pPr>
            <a:lvl2pPr lvl="1" algn="ctr">
              <a:lnSpc>
                <a:spcPct val="95000"/>
              </a:lnSpc>
              <a:spcBef>
                <a:spcPts val="1300"/>
              </a:spcBef>
              <a:spcAft>
                <a:spcPts val="0"/>
              </a:spcAft>
              <a:buClr>
                <a:schemeClr val="dk1"/>
              </a:buClr>
              <a:buSzPts val="1000"/>
              <a:buFont typeface="Poppins Medium"/>
              <a:buNone/>
              <a:defRPr sz="1000"/>
            </a:lvl2pPr>
            <a:lvl3pPr lvl="2" algn="ctr">
              <a:lnSpc>
                <a:spcPct val="95000"/>
              </a:lnSpc>
              <a:spcBef>
                <a:spcPts val="1300"/>
              </a:spcBef>
              <a:spcAft>
                <a:spcPts val="0"/>
              </a:spcAft>
              <a:buClr>
                <a:schemeClr val="dk1"/>
              </a:buClr>
              <a:buSzPts val="1000"/>
              <a:buFont typeface="Poppins Medium"/>
              <a:buNone/>
              <a:defRPr sz="1000"/>
            </a:lvl3pPr>
            <a:lvl4pPr lvl="3" algn="ctr">
              <a:lnSpc>
                <a:spcPct val="95000"/>
              </a:lnSpc>
              <a:spcBef>
                <a:spcPts val="1300"/>
              </a:spcBef>
              <a:spcAft>
                <a:spcPts val="0"/>
              </a:spcAft>
              <a:buClr>
                <a:schemeClr val="dk1"/>
              </a:buClr>
              <a:buSzPts val="1000"/>
              <a:buFont typeface="Poppins Medium"/>
              <a:buNone/>
              <a:defRPr sz="1000"/>
            </a:lvl4pPr>
            <a:lvl5pPr lvl="4" algn="ctr">
              <a:lnSpc>
                <a:spcPct val="95000"/>
              </a:lnSpc>
              <a:spcBef>
                <a:spcPts val="1300"/>
              </a:spcBef>
              <a:spcAft>
                <a:spcPts val="0"/>
              </a:spcAft>
              <a:buClr>
                <a:schemeClr val="dk1"/>
              </a:buClr>
              <a:buSzPts val="1000"/>
              <a:buFont typeface="Poppins Medium"/>
              <a:buNone/>
              <a:defRPr sz="1000"/>
            </a:lvl5pPr>
            <a:lvl6pPr lvl="5" algn="ctr">
              <a:lnSpc>
                <a:spcPct val="90000"/>
              </a:lnSpc>
              <a:spcBef>
                <a:spcPts val="400"/>
              </a:spcBef>
              <a:spcAft>
                <a:spcPts val="0"/>
              </a:spcAft>
              <a:buClr>
                <a:schemeClr val="dk1"/>
              </a:buClr>
              <a:buSzPts val="1000"/>
              <a:buFont typeface="Poppins Medium"/>
              <a:buNone/>
              <a:defRPr sz="1000"/>
            </a:lvl6pPr>
            <a:lvl7pPr lvl="6" algn="ctr">
              <a:lnSpc>
                <a:spcPct val="90000"/>
              </a:lnSpc>
              <a:spcBef>
                <a:spcPts val="400"/>
              </a:spcBef>
              <a:spcAft>
                <a:spcPts val="0"/>
              </a:spcAft>
              <a:buClr>
                <a:schemeClr val="dk1"/>
              </a:buClr>
              <a:buSzPts val="1000"/>
              <a:buFont typeface="Poppins Medium"/>
              <a:buNone/>
              <a:defRPr sz="1000"/>
            </a:lvl7pPr>
            <a:lvl8pPr lvl="7" algn="ctr">
              <a:lnSpc>
                <a:spcPct val="90000"/>
              </a:lnSpc>
              <a:spcBef>
                <a:spcPts val="400"/>
              </a:spcBef>
              <a:spcAft>
                <a:spcPts val="0"/>
              </a:spcAft>
              <a:buClr>
                <a:schemeClr val="dk1"/>
              </a:buClr>
              <a:buSzPts val="1000"/>
              <a:buFont typeface="Poppins Medium"/>
              <a:buNone/>
              <a:defRPr sz="1000"/>
            </a:lvl8pPr>
            <a:lvl9pPr lvl="8" algn="ctr">
              <a:lnSpc>
                <a:spcPct val="90000"/>
              </a:lnSpc>
              <a:spcBef>
                <a:spcPts val="400"/>
              </a:spcBef>
              <a:spcAft>
                <a:spcPts val="0"/>
              </a:spcAft>
              <a:buClr>
                <a:schemeClr val="dk1"/>
              </a:buClr>
              <a:buSzPts val="1000"/>
              <a:buFont typeface="Poppins Medium"/>
              <a:buNone/>
              <a:defRPr sz="1000"/>
            </a:lvl9pPr>
          </a:lstStyle>
          <a:p>
            <a:endParaRPr/>
          </a:p>
        </p:txBody>
      </p:sp>
      <p:sp>
        <p:nvSpPr>
          <p:cNvPr id="1781" name="Google Shape;1781;p130"/>
          <p:cNvSpPr txBox="1"/>
          <p:nvPr/>
        </p:nvSpPr>
        <p:spPr>
          <a:xfrm>
            <a:off x="7330060" y="4653758"/>
            <a:ext cx="1624500" cy="86400"/>
          </a:xfrm>
          <a:prstGeom prst="rect">
            <a:avLst/>
          </a:prstGeom>
          <a:noFill/>
          <a:ln>
            <a:noFill/>
          </a:ln>
        </p:spPr>
        <p:txBody>
          <a:bodyPr spcFirstLastPara="1" wrap="square" lIns="0" tIns="0" rIns="0" bIns="0" anchor="t" anchorCtr="0">
            <a:noAutofit/>
          </a:bodyPr>
          <a:lstStyle/>
          <a:p>
            <a:pPr marL="0" marR="0" lvl="0" indent="0" algn="l" rtl="0">
              <a:lnSpc>
                <a:spcPct val="107000"/>
              </a:lnSpc>
              <a:spcBef>
                <a:spcPts val="0"/>
              </a:spcBef>
              <a:spcAft>
                <a:spcPts val="0"/>
              </a:spcAft>
              <a:buNone/>
            </a:pPr>
            <a:r>
              <a:rPr lang="en" sz="500">
                <a:solidFill>
                  <a:srgbClr val="25146F"/>
                </a:solidFill>
                <a:latin typeface="Poppins Medium"/>
                <a:ea typeface="Poppins Medium"/>
                <a:cs typeface="Poppins Medium"/>
                <a:sym typeface="Poppins Medium"/>
              </a:rPr>
              <a:t>Metrics reported in the WEX 2023 Annual Report</a:t>
            </a:r>
            <a:endParaRPr sz="500"/>
          </a:p>
        </p:txBody>
      </p:sp>
      <p:sp>
        <p:nvSpPr>
          <p:cNvPr id="1782" name="Google Shape;1782;p130"/>
          <p:cNvSpPr txBox="1">
            <a:spLocks noGrp="1"/>
          </p:cNvSpPr>
          <p:nvPr>
            <p:ph type="title" idx="3" hasCustomPrompt="1"/>
          </p:nvPr>
        </p:nvSpPr>
        <p:spPr>
          <a:xfrm>
            <a:off x="432994" y="3797456"/>
            <a:ext cx="18141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783" name="Google Shape;1783;p130"/>
          <p:cNvSpPr txBox="1">
            <a:spLocks noGrp="1"/>
          </p:cNvSpPr>
          <p:nvPr>
            <p:ph type="subTitle" idx="4"/>
          </p:nvPr>
        </p:nvSpPr>
        <p:spPr>
          <a:xfrm>
            <a:off x="432994"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1784" name="Google Shape;1784;p130"/>
          <p:cNvSpPr txBox="1">
            <a:spLocks noGrp="1"/>
          </p:cNvSpPr>
          <p:nvPr>
            <p:ph type="title" idx="5" hasCustomPrompt="1"/>
          </p:nvPr>
        </p:nvSpPr>
        <p:spPr>
          <a:xfrm>
            <a:off x="2612697" y="3797456"/>
            <a:ext cx="184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785" name="Google Shape;1785;p130"/>
          <p:cNvSpPr txBox="1">
            <a:spLocks noGrp="1"/>
          </p:cNvSpPr>
          <p:nvPr>
            <p:ph type="subTitle" idx="6"/>
          </p:nvPr>
        </p:nvSpPr>
        <p:spPr>
          <a:xfrm>
            <a:off x="2612697" y="4152525"/>
            <a:ext cx="18141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1786" name="Google Shape;1786;p130"/>
          <p:cNvSpPr txBox="1">
            <a:spLocks noGrp="1"/>
          </p:cNvSpPr>
          <p:nvPr>
            <p:ph type="title" idx="7" hasCustomPrompt="1"/>
          </p:nvPr>
        </p:nvSpPr>
        <p:spPr>
          <a:xfrm>
            <a:off x="4788398" y="3797456"/>
            <a:ext cx="17886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787" name="Google Shape;1787;p130"/>
          <p:cNvSpPr txBox="1">
            <a:spLocks noGrp="1"/>
          </p:cNvSpPr>
          <p:nvPr>
            <p:ph type="subTitle" idx="8"/>
          </p:nvPr>
        </p:nvSpPr>
        <p:spPr>
          <a:xfrm>
            <a:off x="4788398" y="4152525"/>
            <a:ext cx="17856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1788" name="Google Shape;1788;p130"/>
          <p:cNvSpPr txBox="1">
            <a:spLocks noGrp="1"/>
          </p:cNvSpPr>
          <p:nvPr>
            <p:ph type="title" idx="9" hasCustomPrompt="1"/>
          </p:nvPr>
        </p:nvSpPr>
        <p:spPr>
          <a:xfrm>
            <a:off x="6964099" y="3797456"/>
            <a:ext cx="1720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4500"/>
              <a:buFont typeface="Poppins"/>
              <a:buNone/>
              <a:defRPr sz="4500" b="1">
                <a:latin typeface="Poppins"/>
                <a:ea typeface="Poppins"/>
                <a:cs typeface="Poppins"/>
                <a:sym typeface="Poppins"/>
              </a:defRPr>
            </a:lvl2pPr>
            <a:lvl3pPr lvl="2">
              <a:spcBef>
                <a:spcPts val="0"/>
              </a:spcBef>
              <a:spcAft>
                <a:spcPts val="0"/>
              </a:spcAft>
              <a:buSzPts val="4500"/>
              <a:buFont typeface="Poppins"/>
              <a:buNone/>
              <a:defRPr sz="4500" b="1">
                <a:latin typeface="Poppins"/>
                <a:ea typeface="Poppins"/>
                <a:cs typeface="Poppins"/>
                <a:sym typeface="Poppins"/>
              </a:defRPr>
            </a:lvl3pPr>
            <a:lvl4pPr lvl="3">
              <a:spcBef>
                <a:spcPts val="0"/>
              </a:spcBef>
              <a:spcAft>
                <a:spcPts val="0"/>
              </a:spcAft>
              <a:buSzPts val="4500"/>
              <a:buFont typeface="Poppins"/>
              <a:buNone/>
              <a:defRPr sz="4500" b="1">
                <a:latin typeface="Poppins"/>
                <a:ea typeface="Poppins"/>
                <a:cs typeface="Poppins"/>
                <a:sym typeface="Poppins"/>
              </a:defRPr>
            </a:lvl4pPr>
            <a:lvl5pPr lvl="4">
              <a:spcBef>
                <a:spcPts val="0"/>
              </a:spcBef>
              <a:spcAft>
                <a:spcPts val="0"/>
              </a:spcAft>
              <a:buSzPts val="4500"/>
              <a:buFont typeface="Poppins"/>
              <a:buNone/>
              <a:defRPr sz="4500" b="1">
                <a:latin typeface="Poppins"/>
                <a:ea typeface="Poppins"/>
                <a:cs typeface="Poppins"/>
                <a:sym typeface="Poppins"/>
              </a:defRPr>
            </a:lvl5pPr>
            <a:lvl6pPr lvl="5">
              <a:spcBef>
                <a:spcPts val="0"/>
              </a:spcBef>
              <a:spcAft>
                <a:spcPts val="0"/>
              </a:spcAft>
              <a:buSzPts val="4500"/>
              <a:buFont typeface="Poppins"/>
              <a:buNone/>
              <a:defRPr sz="4500" b="1">
                <a:latin typeface="Poppins"/>
                <a:ea typeface="Poppins"/>
                <a:cs typeface="Poppins"/>
                <a:sym typeface="Poppins"/>
              </a:defRPr>
            </a:lvl6pPr>
            <a:lvl7pPr lvl="6">
              <a:spcBef>
                <a:spcPts val="0"/>
              </a:spcBef>
              <a:spcAft>
                <a:spcPts val="0"/>
              </a:spcAft>
              <a:buSzPts val="4500"/>
              <a:buFont typeface="Poppins"/>
              <a:buNone/>
              <a:defRPr sz="4500" b="1">
                <a:latin typeface="Poppins"/>
                <a:ea typeface="Poppins"/>
                <a:cs typeface="Poppins"/>
                <a:sym typeface="Poppins"/>
              </a:defRPr>
            </a:lvl7pPr>
            <a:lvl8pPr lvl="7">
              <a:spcBef>
                <a:spcPts val="0"/>
              </a:spcBef>
              <a:spcAft>
                <a:spcPts val="0"/>
              </a:spcAft>
              <a:buSzPts val="4500"/>
              <a:buFont typeface="Poppins"/>
              <a:buNone/>
              <a:defRPr sz="4500" b="1">
                <a:latin typeface="Poppins"/>
                <a:ea typeface="Poppins"/>
                <a:cs typeface="Poppins"/>
                <a:sym typeface="Poppins"/>
              </a:defRPr>
            </a:lvl8pPr>
            <a:lvl9pPr lvl="8">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789" name="Google Shape;1789;p130"/>
          <p:cNvSpPr txBox="1">
            <a:spLocks noGrp="1"/>
          </p:cNvSpPr>
          <p:nvPr>
            <p:ph type="subTitle" idx="13"/>
          </p:nvPr>
        </p:nvSpPr>
        <p:spPr>
          <a:xfrm>
            <a:off x="6964099" y="4152525"/>
            <a:ext cx="1720500" cy="3267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900"/>
              <a:buNone/>
              <a:defRPr/>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1790" name="Google Shape;1790;p130"/>
          <p:cNvSpPr txBox="1">
            <a:spLocks noGrp="1"/>
          </p:cNvSpPr>
          <p:nvPr>
            <p:ph type="subTitle" idx="14"/>
          </p:nvPr>
        </p:nvSpPr>
        <p:spPr>
          <a:xfrm>
            <a:off x="343260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1791" name="Google Shape;1791;p130"/>
          <p:cNvSpPr txBox="1">
            <a:spLocks noGrp="1"/>
          </p:cNvSpPr>
          <p:nvPr>
            <p:ph type="subTitle" idx="15"/>
          </p:nvPr>
        </p:nvSpPr>
        <p:spPr>
          <a:xfrm>
            <a:off x="3442052"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792" name="Google Shape;1792;p130"/>
          <p:cNvSpPr txBox="1">
            <a:spLocks noGrp="1"/>
          </p:cNvSpPr>
          <p:nvPr>
            <p:ph type="subTitle" idx="16"/>
          </p:nvPr>
        </p:nvSpPr>
        <p:spPr>
          <a:xfrm>
            <a:off x="5327756"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1793" name="Google Shape;1793;p130"/>
          <p:cNvSpPr txBox="1">
            <a:spLocks noGrp="1"/>
          </p:cNvSpPr>
          <p:nvPr>
            <p:ph type="subTitle" idx="17"/>
          </p:nvPr>
        </p:nvSpPr>
        <p:spPr>
          <a:xfrm>
            <a:off x="5339905" y="2772900"/>
            <a:ext cx="1453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1794" name="Google Shape;1794;p130"/>
          <p:cNvSpPr txBox="1">
            <a:spLocks noGrp="1"/>
          </p:cNvSpPr>
          <p:nvPr>
            <p:ph type="subTitle" idx="18"/>
          </p:nvPr>
        </p:nvSpPr>
        <p:spPr>
          <a:xfrm>
            <a:off x="7192343" y="2173500"/>
            <a:ext cx="1465200" cy="496800"/>
          </a:xfrm>
          <a:prstGeom prst="rect">
            <a:avLst/>
          </a:prstGeom>
        </p:spPr>
        <p:txBody>
          <a:bodyPr spcFirstLastPara="1" wrap="square" lIns="0" tIns="0" rIns="0" bIns="0" anchor="t" anchorCtr="0">
            <a:noAutofit/>
          </a:bodyPr>
          <a:lstStyle>
            <a:lvl1pPr marL="0" marR="0" lvl="0" indent="0" algn="l">
              <a:lnSpc>
                <a:spcPct val="97000"/>
              </a:lnSpc>
              <a:spcBef>
                <a:spcPts val="0"/>
              </a:spcBef>
              <a:spcAft>
                <a:spcPts val="0"/>
              </a:spcAft>
              <a:buNone/>
              <a:defRPr sz="1600" b="1">
                <a:latin typeface="Poppins"/>
                <a:ea typeface="Poppins"/>
                <a:cs typeface="Poppins"/>
                <a:sym typeface="Poppins"/>
              </a:defRPr>
            </a:lvl1pPr>
            <a:lvl2pPr lvl="1">
              <a:spcBef>
                <a:spcPts val="1300"/>
              </a:spcBef>
              <a:spcAft>
                <a:spcPts val="0"/>
              </a:spcAft>
              <a:buSzPts val="1600"/>
              <a:buNone/>
              <a:defRPr sz="1600"/>
            </a:lvl2pPr>
            <a:lvl3pPr lvl="2">
              <a:spcBef>
                <a:spcPts val="1300"/>
              </a:spcBef>
              <a:spcAft>
                <a:spcPts val="0"/>
              </a:spcAft>
              <a:buSzPts val="1600"/>
              <a:buNone/>
              <a:defRPr sz="1600"/>
            </a:lvl3pPr>
            <a:lvl4pPr lvl="3">
              <a:spcBef>
                <a:spcPts val="1300"/>
              </a:spcBef>
              <a:spcAft>
                <a:spcPts val="0"/>
              </a:spcAft>
              <a:buSzPts val="1600"/>
              <a:buNone/>
              <a:defRPr sz="1600"/>
            </a:lvl4pPr>
            <a:lvl5pPr lvl="4">
              <a:spcBef>
                <a:spcPts val="1300"/>
              </a:spcBef>
              <a:spcAft>
                <a:spcPts val="0"/>
              </a:spcAft>
              <a:buSzPts val="1600"/>
              <a:buNone/>
              <a:defRPr sz="1600"/>
            </a:lvl5pPr>
            <a:lvl6pPr lvl="5">
              <a:spcBef>
                <a:spcPts val="400"/>
              </a:spcBef>
              <a:spcAft>
                <a:spcPts val="0"/>
              </a:spcAft>
              <a:buSzPts val="1600"/>
              <a:buNone/>
              <a:defRPr sz="1600"/>
            </a:lvl6pPr>
            <a:lvl7pPr lvl="6">
              <a:spcBef>
                <a:spcPts val="400"/>
              </a:spcBef>
              <a:spcAft>
                <a:spcPts val="0"/>
              </a:spcAft>
              <a:buSzPts val="1600"/>
              <a:buNone/>
              <a:defRPr sz="1600"/>
            </a:lvl7pPr>
            <a:lvl8pPr lvl="7">
              <a:spcBef>
                <a:spcPts val="400"/>
              </a:spcBef>
              <a:spcAft>
                <a:spcPts val="0"/>
              </a:spcAft>
              <a:buSzPts val="1600"/>
              <a:buNone/>
              <a:defRPr sz="1600"/>
            </a:lvl8pPr>
            <a:lvl9pPr lvl="8">
              <a:spcBef>
                <a:spcPts val="400"/>
              </a:spcBef>
              <a:spcAft>
                <a:spcPts val="0"/>
              </a:spcAft>
              <a:buSzPts val="1600"/>
              <a:buNone/>
              <a:defRPr sz="1600"/>
            </a:lvl9pPr>
          </a:lstStyle>
          <a:p>
            <a:endParaRPr/>
          </a:p>
        </p:txBody>
      </p:sp>
      <p:sp>
        <p:nvSpPr>
          <p:cNvPr id="1795" name="Google Shape;1795;p130"/>
          <p:cNvSpPr txBox="1">
            <a:spLocks noGrp="1"/>
          </p:cNvSpPr>
          <p:nvPr>
            <p:ph type="subTitle" idx="19"/>
          </p:nvPr>
        </p:nvSpPr>
        <p:spPr>
          <a:xfrm>
            <a:off x="7237758" y="2772900"/>
            <a:ext cx="1420200" cy="627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1796"/>
        <p:cNvGrpSpPr/>
        <p:nvPr/>
      </p:nvGrpSpPr>
      <p:grpSpPr>
        <a:xfrm>
          <a:off x="0" y="0"/>
          <a:ext cx="0" cy="0"/>
          <a:chOff x="0" y="0"/>
          <a:chExt cx="0" cy="0"/>
        </a:xfrm>
      </p:grpSpPr>
      <p:sp>
        <p:nvSpPr>
          <p:cNvPr id="1797" name="Google Shape;1797;p131"/>
          <p:cNvSpPr/>
          <p:nvPr/>
        </p:nvSpPr>
        <p:spPr>
          <a:xfrm>
            <a:off x="325593" y="1039761"/>
            <a:ext cx="4795200" cy="3518100"/>
          </a:xfrm>
          <a:prstGeom prst="roundRect">
            <a:avLst>
              <a:gd name="adj" fmla="val 2428"/>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798" name="Google Shape;1798;p131"/>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799" name="Google Shape;1799;p13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800" name="Google Shape;1800;p131"/>
          <p:cNvSpPr>
            <a:spLocks noGrp="1"/>
          </p:cNvSpPr>
          <p:nvPr>
            <p:ph type="pic" idx="2"/>
          </p:nvPr>
        </p:nvSpPr>
        <p:spPr>
          <a:xfrm>
            <a:off x="5239004" y="1039761"/>
            <a:ext cx="3596700" cy="3518100"/>
          </a:xfrm>
          <a:prstGeom prst="roundRect">
            <a:avLst>
              <a:gd name="adj" fmla="val 2719"/>
            </a:avLst>
          </a:prstGeom>
          <a:noFill/>
          <a:ln>
            <a:noFill/>
          </a:ln>
        </p:spPr>
      </p:sp>
      <p:pic>
        <p:nvPicPr>
          <p:cNvPr id="1801" name="Google Shape;1801;p131"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1802" name="Google Shape;1802;p131"/>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blipFill>
          <a:blip r:embed="rId2">
            <a:alphaModFix/>
          </a:blip>
          <a:stretch>
            <a:fillRect/>
          </a:stretch>
        </a:blipFill>
        <a:effectLst/>
      </p:bgPr>
    </p:bg>
    <p:spTree>
      <p:nvGrpSpPr>
        <p:cNvPr id="1" name="Shape 1803"/>
        <p:cNvGrpSpPr/>
        <p:nvPr/>
      </p:nvGrpSpPr>
      <p:grpSpPr>
        <a:xfrm>
          <a:off x="0" y="0"/>
          <a:ext cx="0" cy="0"/>
          <a:chOff x="0" y="0"/>
          <a:chExt cx="0" cy="0"/>
        </a:xfrm>
      </p:grpSpPr>
      <p:sp>
        <p:nvSpPr>
          <p:cNvPr id="1804" name="Google Shape;1804;p132"/>
          <p:cNvSpPr/>
          <p:nvPr/>
        </p:nvSpPr>
        <p:spPr>
          <a:xfrm>
            <a:off x="325593" y="1039761"/>
            <a:ext cx="4795200" cy="3518100"/>
          </a:xfrm>
          <a:prstGeom prst="roundRect">
            <a:avLst>
              <a:gd name="adj" fmla="val 2428"/>
            </a:avLst>
          </a:prstGeom>
          <a:gradFill>
            <a:gsLst>
              <a:gs pos="0">
                <a:srgbClr val="FFFFFF"/>
              </a:gs>
              <a:gs pos="22000">
                <a:srgbClr val="FFFFFF"/>
              </a:gs>
              <a:gs pos="100000">
                <a:srgbClr val="E3E7FA">
                  <a:alpha val="86274"/>
                </a:srgbClr>
              </a:gs>
            </a:gsLst>
            <a:lin ang="5400012" scaled="0"/>
          </a:gradFill>
          <a:ln w="7150" cap="flat" cmpd="sng">
            <a:solidFill>
              <a:schemeClr val="lt1"/>
            </a:solidFill>
            <a:prstDash val="solid"/>
            <a:round/>
            <a:headEnd type="none" w="sm" len="sm"/>
            <a:tailEnd type="none" w="sm" len="sm"/>
          </a:ln>
        </p:spPr>
        <p:txBody>
          <a:bodyPr spcFirstLastPara="1" wrap="square" lIns="34275" tIns="17125" rIns="34275" bIns="17125" anchor="ctr" anchorCtr="0">
            <a:noAutofit/>
          </a:bodyPr>
          <a:lstStyle/>
          <a:p>
            <a:pPr marL="0" marR="0" lvl="0" indent="0" algn="ctr" rtl="0">
              <a:lnSpc>
                <a:spcPct val="100000"/>
              </a:lnSpc>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805" name="Google Shape;1805;p132"/>
          <p:cNvSpPr txBox="1">
            <a:spLocks noGrp="1"/>
          </p:cNvSpPr>
          <p:nvPr>
            <p:ph type="title"/>
          </p:nvPr>
        </p:nvSpPr>
        <p:spPr>
          <a:xfrm>
            <a:off x="325584" y="347756"/>
            <a:ext cx="8492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06" name="Google Shape;1806;p13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807" name="Google Shape;1807;p132"/>
          <p:cNvSpPr>
            <a:spLocks noGrp="1"/>
          </p:cNvSpPr>
          <p:nvPr>
            <p:ph type="pic" idx="2"/>
          </p:nvPr>
        </p:nvSpPr>
        <p:spPr>
          <a:xfrm>
            <a:off x="5239004" y="1039761"/>
            <a:ext cx="3596700" cy="3518100"/>
          </a:xfrm>
          <a:prstGeom prst="roundRect">
            <a:avLst>
              <a:gd name="adj" fmla="val 2719"/>
            </a:avLst>
          </a:prstGeom>
          <a:noFill/>
          <a:ln>
            <a:noFill/>
          </a:ln>
        </p:spPr>
      </p:sp>
      <p:pic>
        <p:nvPicPr>
          <p:cNvPr id="1808" name="Google Shape;1808;p132" descr="A black and gold circle with white text&#10;&#10;AI-generated content may be incorrect."/>
          <p:cNvPicPr preferRelativeResize="0"/>
          <p:nvPr/>
        </p:nvPicPr>
        <p:blipFill rotWithShape="1">
          <a:blip r:embed="rId3">
            <a:alphaModFix/>
          </a:blip>
          <a:srcRect/>
          <a:stretch/>
        </p:blipFill>
        <p:spPr>
          <a:xfrm>
            <a:off x="532379" y="1182172"/>
            <a:ext cx="1441718" cy="1441718"/>
          </a:xfrm>
          <a:prstGeom prst="rect">
            <a:avLst/>
          </a:prstGeom>
          <a:noFill/>
          <a:ln>
            <a:noFill/>
          </a:ln>
        </p:spPr>
      </p:pic>
      <p:sp>
        <p:nvSpPr>
          <p:cNvPr id="1809" name="Google Shape;1809;p132"/>
          <p:cNvSpPr txBox="1">
            <a:spLocks noGrp="1"/>
          </p:cNvSpPr>
          <p:nvPr>
            <p:ph type="subTitle" idx="1"/>
          </p:nvPr>
        </p:nvSpPr>
        <p:spPr>
          <a:xfrm>
            <a:off x="588608" y="3022481"/>
            <a:ext cx="4246500" cy="1441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2000"/>
              <a:buNone/>
              <a:defRPr sz="2200">
                <a:solidFill>
                  <a:schemeClr val="dk1"/>
                </a:solidFill>
                <a:latin typeface="Poppins"/>
                <a:ea typeface="Poppins"/>
                <a:cs typeface="Poppins"/>
                <a:sym typeface="Poppins"/>
              </a:defRPr>
            </a:lvl1pPr>
            <a:lvl2pPr lvl="1" algn="ctr">
              <a:lnSpc>
                <a:spcPct val="100000"/>
              </a:lnSpc>
              <a:spcBef>
                <a:spcPts val="1300"/>
              </a:spcBef>
              <a:spcAft>
                <a:spcPts val="0"/>
              </a:spcAft>
              <a:buClr>
                <a:schemeClr val="dk1"/>
              </a:buClr>
              <a:buSzPts val="700"/>
              <a:buNone/>
              <a:defRPr sz="700"/>
            </a:lvl2pPr>
            <a:lvl3pPr lvl="2" algn="ctr">
              <a:lnSpc>
                <a:spcPct val="100000"/>
              </a:lnSpc>
              <a:spcBef>
                <a:spcPts val="1300"/>
              </a:spcBef>
              <a:spcAft>
                <a:spcPts val="0"/>
              </a:spcAft>
              <a:buClr>
                <a:schemeClr val="dk1"/>
              </a:buClr>
              <a:buSzPts val="600"/>
              <a:buNone/>
              <a:defRPr sz="700"/>
            </a:lvl3pPr>
            <a:lvl4pPr lvl="3" algn="ctr">
              <a:lnSpc>
                <a:spcPct val="100000"/>
              </a:lnSpc>
              <a:spcBef>
                <a:spcPts val="1300"/>
              </a:spcBef>
              <a:spcAft>
                <a:spcPts val="0"/>
              </a:spcAft>
              <a:buClr>
                <a:schemeClr val="dk1"/>
              </a:buClr>
              <a:buSzPts val="500"/>
              <a:buNone/>
              <a:defRPr sz="600"/>
            </a:lvl4pPr>
            <a:lvl5pPr lvl="4" algn="ctr">
              <a:lnSpc>
                <a:spcPct val="100000"/>
              </a:lnSpc>
              <a:spcBef>
                <a:spcPts val="1300"/>
              </a:spcBef>
              <a:spcAft>
                <a:spcPts val="0"/>
              </a:spcAft>
              <a:buClr>
                <a:schemeClr val="dk1"/>
              </a:buClr>
              <a:buSzPts val="500"/>
              <a:buNone/>
              <a:defRPr sz="600"/>
            </a:lvl5pPr>
            <a:lvl6pPr lvl="5" algn="ctr">
              <a:lnSpc>
                <a:spcPct val="100000"/>
              </a:lnSpc>
              <a:spcBef>
                <a:spcPts val="400"/>
              </a:spcBef>
              <a:spcAft>
                <a:spcPts val="0"/>
              </a:spcAft>
              <a:buClr>
                <a:schemeClr val="dk1"/>
              </a:buClr>
              <a:buSzPts val="600"/>
              <a:buNone/>
              <a:defRPr sz="600"/>
            </a:lvl6pPr>
            <a:lvl7pPr lvl="6" algn="ctr">
              <a:lnSpc>
                <a:spcPct val="100000"/>
              </a:lnSpc>
              <a:spcBef>
                <a:spcPts val="400"/>
              </a:spcBef>
              <a:spcAft>
                <a:spcPts val="0"/>
              </a:spcAft>
              <a:buClr>
                <a:schemeClr val="dk1"/>
              </a:buClr>
              <a:buSzPts val="600"/>
              <a:buNone/>
              <a:defRPr sz="600"/>
            </a:lvl7pPr>
            <a:lvl8pPr lvl="7" algn="ctr">
              <a:lnSpc>
                <a:spcPct val="100000"/>
              </a:lnSpc>
              <a:spcBef>
                <a:spcPts val="400"/>
              </a:spcBef>
              <a:spcAft>
                <a:spcPts val="0"/>
              </a:spcAft>
              <a:buClr>
                <a:schemeClr val="dk1"/>
              </a:buClr>
              <a:buSzPts val="600"/>
              <a:buNone/>
              <a:defRPr sz="600"/>
            </a:lvl8pPr>
            <a:lvl9pPr lvl="8" algn="ctr">
              <a:lnSpc>
                <a:spcPct val="10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1810"/>
        <p:cNvGrpSpPr/>
        <p:nvPr/>
      </p:nvGrpSpPr>
      <p:grpSpPr>
        <a:xfrm>
          <a:off x="0" y="0"/>
          <a:ext cx="0" cy="0"/>
          <a:chOff x="0" y="0"/>
          <a:chExt cx="0" cy="0"/>
        </a:xfrm>
      </p:grpSpPr>
      <p:sp>
        <p:nvSpPr>
          <p:cNvPr id="1811" name="Google Shape;1811;p133"/>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812" name="Google Shape;1812;p133"/>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13" name="Google Shape;1813;p13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814" name="Google Shape;1814;p133"/>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1815" name="Google Shape;1815;p133"/>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1816" name="Google Shape;1816;p133"/>
          <p:cNvSpPr txBox="1">
            <a:spLocks noGrp="1"/>
          </p:cNvSpPr>
          <p:nvPr>
            <p:ph type="subTitle" idx="1"/>
          </p:nvPr>
        </p:nvSpPr>
        <p:spPr>
          <a:xfrm>
            <a:off x="512821"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817" name="Google Shape;1817;p133"/>
          <p:cNvSpPr txBox="1">
            <a:spLocks noGrp="1"/>
          </p:cNvSpPr>
          <p:nvPr>
            <p:ph type="subTitle" idx="2"/>
          </p:nvPr>
        </p:nvSpPr>
        <p:spPr>
          <a:xfrm>
            <a:off x="512821"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818" name="Google Shape;1818;p133"/>
          <p:cNvSpPr txBox="1">
            <a:spLocks noGrp="1"/>
          </p:cNvSpPr>
          <p:nvPr>
            <p:ph type="subTitle" idx="3"/>
          </p:nvPr>
        </p:nvSpPr>
        <p:spPr>
          <a:xfrm>
            <a:off x="512821"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819" name="Google Shape;1819;p133"/>
          <p:cNvSpPr txBox="1">
            <a:spLocks noGrp="1"/>
          </p:cNvSpPr>
          <p:nvPr>
            <p:ph type="subTitle" idx="4"/>
          </p:nvPr>
        </p:nvSpPr>
        <p:spPr>
          <a:xfrm>
            <a:off x="4483465" y="2166408"/>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820" name="Google Shape;1820;p133"/>
          <p:cNvSpPr txBox="1">
            <a:spLocks noGrp="1"/>
          </p:cNvSpPr>
          <p:nvPr>
            <p:ph type="subTitle" idx="5"/>
          </p:nvPr>
        </p:nvSpPr>
        <p:spPr>
          <a:xfrm>
            <a:off x="4483465" y="3039512"/>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821" name="Google Shape;1821;p133"/>
          <p:cNvSpPr txBox="1">
            <a:spLocks noGrp="1"/>
          </p:cNvSpPr>
          <p:nvPr>
            <p:ph type="subTitle" idx="6"/>
          </p:nvPr>
        </p:nvSpPr>
        <p:spPr>
          <a:xfrm>
            <a:off x="4483465" y="3938875"/>
            <a:ext cx="36633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1822"/>
        <p:cNvGrpSpPr/>
        <p:nvPr/>
      </p:nvGrpSpPr>
      <p:grpSpPr>
        <a:xfrm>
          <a:off x="0" y="0"/>
          <a:ext cx="0" cy="0"/>
          <a:chOff x="0" y="0"/>
          <a:chExt cx="0" cy="0"/>
        </a:xfrm>
      </p:grpSpPr>
      <p:sp>
        <p:nvSpPr>
          <p:cNvPr id="1823" name="Google Shape;1823;p134"/>
          <p:cNvSpPr/>
          <p:nvPr/>
        </p:nvSpPr>
        <p:spPr>
          <a:xfrm>
            <a:off x="315022" y="1802299"/>
            <a:ext cx="8610900" cy="27483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824" name="Google Shape;1824;p134"/>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25" name="Google Shape;1825;p13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826" name="Google Shape;1826;p134"/>
          <p:cNvPicPr preferRelativeResize="0"/>
          <p:nvPr/>
        </p:nvPicPr>
        <p:blipFill rotWithShape="1">
          <a:blip r:embed="rId3">
            <a:alphaModFix/>
          </a:blip>
          <a:srcRect/>
          <a:stretch/>
        </p:blipFill>
        <p:spPr>
          <a:xfrm>
            <a:off x="556032" y="2718197"/>
            <a:ext cx="8128945" cy="7143"/>
          </a:xfrm>
          <a:prstGeom prst="rect">
            <a:avLst/>
          </a:prstGeom>
          <a:noFill/>
          <a:ln>
            <a:noFill/>
          </a:ln>
        </p:spPr>
      </p:pic>
      <p:pic>
        <p:nvPicPr>
          <p:cNvPr id="1827" name="Google Shape;1827;p134"/>
          <p:cNvPicPr preferRelativeResize="0"/>
          <p:nvPr/>
        </p:nvPicPr>
        <p:blipFill rotWithShape="1">
          <a:blip r:embed="rId3">
            <a:alphaModFix/>
          </a:blip>
          <a:srcRect/>
          <a:stretch/>
        </p:blipFill>
        <p:spPr>
          <a:xfrm>
            <a:off x="556032" y="3624943"/>
            <a:ext cx="8128945" cy="7143"/>
          </a:xfrm>
          <a:prstGeom prst="rect">
            <a:avLst/>
          </a:prstGeom>
          <a:noFill/>
          <a:ln>
            <a:noFill/>
          </a:ln>
        </p:spPr>
      </p:pic>
      <p:sp>
        <p:nvSpPr>
          <p:cNvPr id="1828" name="Google Shape;1828;p134"/>
          <p:cNvSpPr txBox="1">
            <a:spLocks noGrp="1"/>
          </p:cNvSpPr>
          <p:nvPr>
            <p:ph type="subTitle" idx="1"/>
          </p:nvPr>
        </p:nvSpPr>
        <p:spPr>
          <a:xfrm>
            <a:off x="1000257"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1829" name="Google Shape;1829;p134"/>
          <p:cNvSpPr txBox="1">
            <a:spLocks noGrp="1"/>
          </p:cNvSpPr>
          <p:nvPr>
            <p:ph type="subTitle" idx="2"/>
          </p:nvPr>
        </p:nvSpPr>
        <p:spPr>
          <a:xfrm>
            <a:off x="1000257"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1830" name="Google Shape;1830;p134"/>
          <p:cNvSpPr txBox="1">
            <a:spLocks noGrp="1"/>
          </p:cNvSpPr>
          <p:nvPr>
            <p:ph type="subTitle" idx="3"/>
          </p:nvPr>
        </p:nvSpPr>
        <p:spPr>
          <a:xfrm>
            <a:off x="1000257"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1831" name="Google Shape;1831;p134"/>
          <p:cNvSpPr txBox="1">
            <a:spLocks noGrp="1"/>
          </p:cNvSpPr>
          <p:nvPr>
            <p:ph type="subTitle" idx="4"/>
          </p:nvPr>
        </p:nvSpPr>
        <p:spPr>
          <a:xfrm>
            <a:off x="4978030" y="2161134"/>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1832" name="Google Shape;1832;p134"/>
          <p:cNvSpPr txBox="1">
            <a:spLocks noGrp="1"/>
          </p:cNvSpPr>
          <p:nvPr>
            <p:ph type="subTitle" idx="5"/>
          </p:nvPr>
        </p:nvSpPr>
        <p:spPr>
          <a:xfrm>
            <a:off x="4978030" y="3017362"/>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1833" name="Google Shape;1833;p134"/>
          <p:cNvSpPr txBox="1">
            <a:spLocks noGrp="1"/>
          </p:cNvSpPr>
          <p:nvPr>
            <p:ph type="subTitle" idx="6"/>
          </p:nvPr>
        </p:nvSpPr>
        <p:spPr>
          <a:xfrm>
            <a:off x="4978030" y="3907851"/>
            <a:ext cx="3244200" cy="3156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1834" name="Google Shape;1834;p134"/>
          <p:cNvSpPr txBox="1">
            <a:spLocks noGrp="1"/>
          </p:cNvSpPr>
          <p:nvPr>
            <p:ph type="title" idx="7" hasCustomPrompt="1"/>
          </p:nvPr>
        </p:nvSpPr>
        <p:spPr>
          <a:xfrm>
            <a:off x="372046" y="2123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835" name="Google Shape;1835;p134"/>
          <p:cNvSpPr txBox="1">
            <a:spLocks noGrp="1"/>
          </p:cNvSpPr>
          <p:nvPr>
            <p:ph type="title" idx="8" hasCustomPrompt="1"/>
          </p:nvPr>
        </p:nvSpPr>
        <p:spPr>
          <a:xfrm>
            <a:off x="372046" y="298912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836" name="Google Shape;1836;p134"/>
          <p:cNvSpPr txBox="1">
            <a:spLocks noGrp="1"/>
          </p:cNvSpPr>
          <p:nvPr>
            <p:ph type="title" idx="9" hasCustomPrompt="1"/>
          </p:nvPr>
        </p:nvSpPr>
        <p:spPr>
          <a:xfrm>
            <a:off x="372046" y="388813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837" name="Google Shape;1837;p134"/>
          <p:cNvSpPr txBox="1">
            <a:spLocks noGrp="1"/>
          </p:cNvSpPr>
          <p:nvPr>
            <p:ph type="title" idx="13" hasCustomPrompt="1"/>
          </p:nvPr>
        </p:nvSpPr>
        <p:spPr>
          <a:xfrm>
            <a:off x="4387041" y="2142273"/>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838" name="Google Shape;1838;p134"/>
          <p:cNvSpPr txBox="1">
            <a:spLocks noGrp="1"/>
          </p:cNvSpPr>
          <p:nvPr>
            <p:ph type="title" idx="14" hasCustomPrompt="1"/>
          </p:nvPr>
        </p:nvSpPr>
        <p:spPr>
          <a:xfrm>
            <a:off x="4387041" y="300744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839" name="Google Shape;1839;p134"/>
          <p:cNvSpPr txBox="1">
            <a:spLocks noGrp="1"/>
          </p:cNvSpPr>
          <p:nvPr>
            <p:ph type="title" idx="15" hasCustomPrompt="1"/>
          </p:nvPr>
        </p:nvSpPr>
        <p:spPr>
          <a:xfrm>
            <a:off x="4387041" y="390645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9_Custom Layout">
  <p:cSld name="9_Custom Layout">
    <p:bg>
      <p:bgPr>
        <a:blipFill>
          <a:blip r:embed="rId2">
            <a:alphaModFix/>
          </a:blip>
          <a:stretch>
            <a:fillRect/>
          </a:stretch>
        </a:blipFill>
        <a:effectLst/>
      </p:bgPr>
    </p:bg>
    <p:spTree>
      <p:nvGrpSpPr>
        <p:cNvPr id="1" name="Shape 1840"/>
        <p:cNvGrpSpPr/>
        <p:nvPr/>
      </p:nvGrpSpPr>
      <p:grpSpPr>
        <a:xfrm>
          <a:off x="0" y="0"/>
          <a:ext cx="0" cy="0"/>
          <a:chOff x="0" y="0"/>
          <a:chExt cx="0" cy="0"/>
        </a:xfrm>
      </p:grpSpPr>
      <p:sp>
        <p:nvSpPr>
          <p:cNvPr id="1841" name="Google Shape;1841;p135"/>
          <p:cNvSpPr/>
          <p:nvPr/>
        </p:nvSpPr>
        <p:spPr>
          <a:xfrm>
            <a:off x="315022" y="1381969"/>
            <a:ext cx="8610900" cy="3175200"/>
          </a:xfrm>
          <a:prstGeom prst="roundRect">
            <a:avLst>
              <a:gd name="adj" fmla="val 186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842" name="Google Shape;1842;p135"/>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43" name="Google Shape;1843;p13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844" name="Google Shape;1844;p135"/>
          <p:cNvPicPr preferRelativeResize="0"/>
          <p:nvPr/>
        </p:nvPicPr>
        <p:blipFill rotWithShape="1">
          <a:blip r:embed="rId3">
            <a:alphaModFix/>
          </a:blip>
          <a:srcRect/>
          <a:stretch/>
        </p:blipFill>
        <p:spPr>
          <a:xfrm>
            <a:off x="556032" y="2419542"/>
            <a:ext cx="8128945" cy="7143"/>
          </a:xfrm>
          <a:prstGeom prst="rect">
            <a:avLst/>
          </a:prstGeom>
          <a:noFill/>
          <a:ln>
            <a:noFill/>
          </a:ln>
        </p:spPr>
      </p:pic>
      <p:pic>
        <p:nvPicPr>
          <p:cNvPr id="1845" name="Google Shape;1845;p135"/>
          <p:cNvPicPr preferRelativeResize="0"/>
          <p:nvPr/>
        </p:nvPicPr>
        <p:blipFill rotWithShape="1">
          <a:blip r:embed="rId3">
            <a:alphaModFix/>
          </a:blip>
          <a:srcRect/>
          <a:stretch/>
        </p:blipFill>
        <p:spPr>
          <a:xfrm>
            <a:off x="556032" y="3492209"/>
            <a:ext cx="8128945" cy="7143"/>
          </a:xfrm>
          <a:prstGeom prst="rect">
            <a:avLst/>
          </a:prstGeom>
          <a:noFill/>
          <a:ln>
            <a:noFill/>
          </a:ln>
        </p:spPr>
      </p:pic>
      <p:sp>
        <p:nvSpPr>
          <p:cNvPr id="1846" name="Google Shape;1846;p135"/>
          <p:cNvSpPr txBox="1">
            <a:spLocks noGrp="1"/>
          </p:cNvSpPr>
          <p:nvPr>
            <p:ph type="title" idx="2" hasCustomPrompt="1"/>
          </p:nvPr>
        </p:nvSpPr>
        <p:spPr>
          <a:xfrm>
            <a:off x="390361"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847" name="Google Shape;1847;p135"/>
          <p:cNvSpPr txBox="1">
            <a:spLocks noGrp="1"/>
          </p:cNvSpPr>
          <p:nvPr>
            <p:ph type="title" idx="3" hasCustomPrompt="1"/>
          </p:nvPr>
        </p:nvSpPr>
        <p:spPr>
          <a:xfrm>
            <a:off x="4405357" y="372781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848" name="Google Shape;1848;p135"/>
          <p:cNvSpPr txBox="1">
            <a:spLocks noGrp="1"/>
          </p:cNvSpPr>
          <p:nvPr>
            <p:ph type="title" idx="4" hasCustomPrompt="1"/>
          </p:nvPr>
        </p:nvSpPr>
        <p:spPr>
          <a:xfrm>
            <a:off x="381204"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849" name="Google Shape;1849;p135"/>
          <p:cNvSpPr txBox="1">
            <a:spLocks noGrp="1"/>
          </p:cNvSpPr>
          <p:nvPr>
            <p:ph type="title" idx="5" hasCustomPrompt="1"/>
          </p:nvPr>
        </p:nvSpPr>
        <p:spPr>
          <a:xfrm>
            <a:off x="390361"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850" name="Google Shape;1850;p135"/>
          <p:cNvSpPr txBox="1">
            <a:spLocks noGrp="1"/>
          </p:cNvSpPr>
          <p:nvPr>
            <p:ph type="title" idx="6" hasCustomPrompt="1"/>
          </p:nvPr>
        </p:nvSpPr>
        <p:spPr>
          <a:xfrm>
            <a:off x="4396199" y="1710014"/>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851" name="Google Shape;1851;p135"/>
          <p:cNvSpPr txBox="1">
            <a:spLocks noGrp="1"/>
          </p:cNvSpPr>
          <p:nvPr>
            <p:ph type="title" idx="7" hasCustomPrompt="1"/>
          </p:nvPr>
        </p:nvSpPr>
        <p:spPr>
          <a:xfrm>
            <a:off x="4405357" y="270993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800">
                <a:solidFill>
                  <a:schemeClr val="accent2"/>
                </a:solidFill>
                <a:latin typeface="Poppins"/>
                <a:ea typeface="Poppins"/>
                <a:cs typeface="Poppins"/>
                <a:sym typeface="Poppins"/>
              </a:defRPr>
            </a:lvl1pPr>
            <a:lvl2pPr lvl="1" algn="ctr">
              <a:spcBef>
                <a:spcPts val="0"/>
              </a:spcBef>
              <a:spcAft>
                <a:spcPts val="0"/>
              </a:spcAft>
              <a:buSzPts val="4500"/>
              <a:buFont typeface="Poppins"/>
              <a:buNone/>
              <a:defRPr sz="4500" b="1">
                <a:latin typeface="Poppins"/>
                <a:ea typeface="Poppins"/>
                <a:cs typeface="Poppins"/>
                <a:sym typeface="Poppins"/>
              </a:defRPr>
            </a:lvl2pPr>
            <a:lvl3pPr lvl="2" algn="ctr">
              <a:spcBef>
                <a:spcPts val="0"/>
              </a:spcBef>
              <a:spcAft>
                <a:spcPts val="0"/>
              </a:spcAft>
              <a:buSzPts val="4500"/>
              <a:buFont typeface="Poppins"/>
              <a:buNone/>
              <a:defRPr sz="4500" b="1">
                <a:latin typeface="Poppins"/>
                <a:ea typeface="Poppins"/>
                <a:cs typeface="Poppins"/>
                <a:sym typeface="Poppins"/>
              </a:defRPr>
            </a:lvl3pPr>
            <a:lvl4pPr lvl="3" algn="ctr">
              <a:spcBef>
                <a:spcPts val="0"/>
              </a:spcBef>
              <a:spcAft>
                <a:spcPts val="0"/>
              </a:spcAft>
              <a:buSzPts val="4500"/>
              <a:buFont typeface="Poppins"/>
              <a:buNone/>
              <a:defRPr sz="4500" b="1">
                <a:latin typeface="Poppins"/>
                <a:ea typeface="Poppins"/>
                <a:cs typeface="Poppins"/>
                <a:sym typeface="Poppins"/>
              </a:defRPr>
            </a:lvl4pPr>
            <a:lvl5pPr lvl="4" algn="ctr">
              <a:spcBef>
                <a:spcPts val="0"/>
              </a:spcBef>
              <a:spcAft>
                <a:spcPts val="0"/>
              </a:spcAft>
              <a:buSzPts val="4500"/>
              <a:buFont typeface="Poppins"/>
              <a:buNone/>
              <a:defRPr sz="4500" b="1">
                <a:latin typeface="Poppins"/>
                <a:ea typeface="Poppins"/>
                <a:cs typeface="Poppins"/>
                <a:sym typeface="Poppins"/>
              </a:defRPr>
            </a:lvl5pPr>
            <a:lvl6pPr lvl="5" algn="ctr">
              <a:spcBef>
                <a:spcPts val="0"/>
              </a:spcBef>
              <a:spcAft>
                <a:spcPts val="0"/>
              </a:spcAft>
              <a:buSzPts val="4500"/>
              <a:buFont typeface="Poppins"/>
              <a:buNone/>
              <a:defRPr sz="4500" b="1">
                <a:latin typeface="Poppins"/>
                <a:ea typeface="Poppins"/>
                <a:cs typeface="Poppins"/>
                <a:sym typeface="Poppins"/>
              </a:defRPr>
            </a:lvl6pPr>
            <a:lvl7pPr lvl="6" algn="ctr">
              <a:spcBef>
                <a:spcPts val="0"/>
              </a:spcBef>
              <a:spcAft>
                <a:spcPts val="0"/>
              </a:spcAft>
              <a:buSzPts val="4500"/>
              <a:buFont typeface="Poppins"/>
              <a:buNone/>
              <a:defRPr sz="4500" b="1">
                <a:latin typeface="Poppins"/>
                <a:ea typeface="Poppins"/>
                <a:cs typeface="Poppins"/>
                <a:sym typeface="Poppins"/>
              </a:defRPr>
            </a:lvl7pPr>
            <a:lvl8pPr lvl="7" algn="ctr">
              <a:spcBef>
                <a:spcPts val="0"/>
              </a:spcBef>
              <a:spcAft>
                <a:spcPts val="0"/>
              </a:spcAft>
              <a:buSzPts val="4500"/>
              <a:buFont typeface="Poppins"/>
              <a:buNone/>
              <a:defRPr sz="4500" b="1">
                <a:latin typeface="Poppins"/>
                <a:ea typeface="Poppins"/>
                <a:cs typeface="Poppins"/>
                <a:sym typeface="Poppins"/>
              </a:defRPr>
            </a:lvl8pPr>
            <a:lvl9pPr lvl="8" algn="ctr">
              <a:spcBef>
                <a:spcPts val="0"/>
              </a:spcBef>
              <a:spcAft>
                <a:spcPts val="0"/>
              </a:spcAft>
              <a:buSzPts val="4500"/>
              <a:buFont typeface="Poppins"/>
              <a:buNone/>
              <a:defRPr sz="4500" b="1">
                <a:latin typeface="Poppins"/>
                <a:ea typeface="Poppins"/>
                <a:cs typeface="Poppins"/>
                <a:sym typeface="Poppins"/>
              </a:defRPr>
            </a:lvl9pPr>
          </a:lstStyle>
          <a:p>
            <a:r>
              <a:t>xx%</a:t>
            </a:r>
          </a:p>
        </p:txBody>
      </p:sp>
      <p:sp>
        <p:nvSpPr>
          <p:cNvPr id="1852" name="Google Shape;1852;p135"/>
          <p:cNvSpPr txBox="1">
            <a:spLocks noGrp="1"/>
          </p:cNvSpPr>
          <p:nvPr>
            <p:ph type="subTitle" idx="1"/>
          </p:nvPr>
        </p:nvSpPr>
        <p:spPr>
          <a:xfrm>
            <a:off x="982822" y="2076019"/>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1853" name="Google Shape;1853;p135"/>
          <p:cNvSpPr txBox="1">
            <a:spLocks noGrp="1"/>
          </p:cNvSpPr>
          <p:nvPr>
            <p:ph type="subTitle" idx="8"/>
          </p:nvPr>
        </p:nvSpPr>
        <p:spPr>
          <a:xfrm>
            <a:off x="982822" y="3090131"/>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1854" name="Google Shape;1854;p135"/>
          <p:cNvSpPr txBox="1">
            <a:spLocks noGrp="1"/>
          </p:cNvSpPr>
          <p:nvPr>
            <p:ph type="subTitle" idx="9"/>
          </p:nvPr>
        </p:nvSpPr>
        <p:spPr>
          <a:xfrm>
            <a:off x="982822" y="4109738"/>
            <a:ext cx="33441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1855" name="Google Shape;1855;p135"/>
          <p:cNvSpPr txBox="1">
            <a:spLocks noGrp="1"/>
          </p:cNvSpPr>
          <p:nvPr>
            <p:ph type="subTitle" idx="13"/>
          </p:nvPr>
        </p:nvSpPr>
        <p:spPr>
          <a:xfrm>
            <a:off x="4959161" y="2076019"/>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1856" name="Google Shape;1856;p135"/>
          <p:cNvSpPr txBox="1">
            <a:spLocks noGrp="1"/>
          </p:cNvSpPr>
          <p:nvPr>
            <p:ph type="subTitle" idx="14"/>
          </p:nvPr>
        </p:nvSpPr>
        <p:spPr>
          <a:xfrm>
            <a:off x="4959161" y="3090131"/>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1857" name="Google Shape;1857;p135"/>
          <p:cNvSpPr txBox="1">
            <a:spLocks noGrp="1"/>
          </p:cNvSpPr>
          <p:nvPr>
            <p:ph type="subTitle" idx="15"/>
          </p:nvPr>
        </p:nvSpPr>
        <p:spPr>
          <a:xfrm>
            <a:off x="4959161" y="4109738"/>
            <a:ext cx="3442200" cy="1335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000"/>
              <a:buNone/>
              <a:defRPr sz="1000">
                <a:solidFill>
                  <a:schemeClr val="accent5"/>
                </a:solidFill>
              </a:defRPr>
            </a:lvl1pPr>
            <a:lvl2pPr lvl="1">
              <a:spcBef>
                <a:spcPts val="1300"/>
              </a:spcBef>
              <a:spcAft>
                <a:spcPts val="0"/>
              </a:spcAft>
              <a:buClr>
                <a:schemeClr val="accent5"/>
              </a:buClr>
              <a:buSzPts val="1000"/>
              <a:buNone/>
              <a:defRPr sz="1000">
                <a:solidFill>
                  <a:schemeClr val="accent5"/>
                </a:solidFill>
              </a:defRPr>
            </a:lvl2pPr>
            <a:lvl3pPr lvl="2">
              <a:spcBef>
                <a:spcPts val="1300"/>
              </a:spcBef>
              <a:spcAft>
                <a:spcPts val="0"/>
              </a:spcAft>
              <a:buClr>
                <a:schemeClr val="accent5"/>
              </a:buClr>
              <a:buSzPts val="1000"/>
              <a:buNone/>
              <a:defRPr sz="1000">
                <a:solidFill>
                  <a:schemeClr val="accent5"/>
                </a:solidFill>
              </a:defRPr>
            </a:lvl3pPr>
            <a:lvl4pPr lvl="3">
              <a:spcBef>
                <a:spcPts val="1300"/>
              </a:spcBef>
              <a:spcAft>
                <a:spcPts val="0"/>
              </a:spcAft>
              <a:buClr>
                <a:schemeClr val="accent5"/>
              </a:buClr>
              <a:buSzPts val="1000"/>
              <a:buNone/>
              <a:defRPr sz="1000">
                <a:solidFill>
                  <a:schemeClr val="accent5"/>
                </a:solidFill>
              </a:defRPr>
            </a:lvl4pPr>
            <a:lvl5pPr lvl="4">
              <a:spcBef>
                <a:spcPts val="1300"/>
              </a:spcBef>
              <a:spcAft>
                <a:spcPts val="0"/>
              </a:spcAft>
              <a:buClr>
                <a:schemeClr val="accent5"/>
              </a:buClr>
              <a:buSzPts val="1000"/>
              <a:buNone/>
              <a:defRPr sz="1000">
                <a:solidFill>
                  <a:schemeClr val="accent5"/>
                </a:solidFill>
              </a:defRPr>
            </a:lvl5pPr>
            <a:lvl6pPr lvl="5">
              <a:spcBef>
                <a:spcPts val="400"/>
              </a:spcBef>
              <a:spcAft>
                <a:spcPts val="0"/>
              </a:spcAft>
              <a:buClr>
                <a:schemeClr val="accent5"/>
              </a:buClr>
              <a:buSzPts val="1000"/>
              <a:buNone/>
              <a:defRPr sz="1000">
                <a:solidFill>
                  <a:schemeClr val="accent5"/>
                </a:solidFill>
              </a:defRPr>
            </a:lvl6pPr>
            <a:lvl7pPr lvl="6">
              <a:spcBef>
                <a:spcPts val="400"/>
              </a:spcBef>
              <a:spcAft>
                <a:spcPts val="0"/>
              </a:spcAft>
              <a:buClr>
                <a:schemeClr val="accent5"/>
              </a:buClr>
              <a:buSzPts val="1000"/>
              <a:buNone/>
              <a:defRPr sz="1000">
                <a:solidFill>
                  <a:schemeClr val="accent5"/>
                </a:solidFill>
              </a:defRPr>
            </a:lvl7pPr>
            <a:lvl8pPr lvl="7">
              <a:spcBef>
                <a:spcPts val="400"/>
              </a:spcBef>
              <a:spcAft>
                <a:spcPts val="0"/>
              </a:spcAft>
              <a:buClr>
                <a:schemeClr val="accent5"/>
              </a:buClr>
              <a:buSzPts val="1000"/>
              <a:buNone/>
              <a:defRPr sz="1000">
                <a:solidFill>
                  <a:schemeClr val="accent5"/>
                </a:solidFill>
              </a:defRPr>
            </a:lvl8pPr>
            <a:lvl9pPr lvl="8">
              <a:spcBef>
                <a:spcPts val="400"/>
              </a:spcBef>
              <a:spcAft>
                <a:spcPts val="0"/>
              </a:spcAft>
              <a:buClr>
                <a:schemeClr val="accent5"/>
              </a:buClr>
              <a:buSzPts val="1000"/>
              <a:buNone/>
              <a:defRPr sz="1000">
                <a:solidFill>
                  <a:schemeClr val="accent5"/>
                </a:solidFill>
              </a:defRPr>
            </a:lvl9pPr>
          </a:lstStyle>
          <a:p>
            <a:endParaRPr/>
          </a:p>
        </p:txBody>
      </p:sp>
      <p:sp>
        <p:nvSpPr>
          <p:cNvPr id="1858" name="Google Shape;1858;p135"/>
          <p:cNvSpPr txBox="1">
            <a:spLocks noGrp="1"/>
          </p:cNvSpPr>
          <p:nvPr>
            <p:ph type="subTitle" idx="16"/>
          </p:nvPr>
        </p:nvSpPr>
        <p:spPr>
          <a:xfrm>
            <a:off x="953997" y="371896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1859" name="Google Shape;1859;p135"/>
          <p:cNvSpPr txBox="1">
            <a:spLocks noGrp="1"/>
          </p:cNvSpPr>
          <p:nvPr>
            <p:ph type="subTitle" idx="17"/>
          </p:nvPr>
        </p:nvSpPr>
        <p:spPr>
          <a:xfrm>
            <a:off x="953997" y="1718850"/>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1860" name="Google Shape;1860;p135"/>
          <p:cNvSpPr txBox="1">
            <a:spLocks noGrp="1"/>
          </p:cNvSpPr>
          <p:nvPr>
            <p:ph type="subTitle" idx="18"/>
          </p:nvPr>
        </p:nvSpPr>
        <p:spPr>
          <a:xfrm>
            <a:off x="953997" y="2723332"/>
            <a:ext cx="34422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1861" name="Google Shape;1861;p135"/>
          <p:cNvSpPr txBox="1">
            <a:spLocks noGrp="1"/>
          </p:cNvSpPr>
          <p:nvPr>
            <p:ph type="subTitle" idx="19"/>
          </p:nvPr>
        </p:nvSpPr>
        <p:spPr>
          <a:xfrm>
            <a:off x="4947992" y="1718845"/>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1862" name="Google Shape;1862;p135"/>
          <p:cNvSpPr txBox="1">
            <a:spLocks noGrp="1"/>
          </p:cNvSpPr>
          <p:nvPr>
            <p:ph type="subTitle" idx="20"/>
          </p:nvPr>
        </p:nvSpPr>
        <p:spPr>
          <a:xfrm>
            <a:off x="4947992" y="2723330"/>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
        <p:nvSpPr>
          <p:cNvPr id="1863" name="Google Shape;1863;p135"/>
          <p:cNvSpPr txBox="1">
            <a:spLocks noGrp="1"/>
          </p:cNvSpPr>
          <p:nvPr>
            <p:ph type="subTitle" idx="21"/>
          </p:nvPr>
        </p:nvSpPr>
        <p:spPr>
          <a:xfrm>
            <a:off x="4947992" y="3718959"/>
            <a:ext cx="3890700" cy="372000"/>
          </a:xfrm>
          <a:prstGeom prst="rect">
            <a:avLst/>
          </a:prstGeom>
        </p:spPr>
        <p:txBody>
          <a:bodyPr spcFirstLastPara="1" wrap="square" lIns="0" tIns="0" rIns="0" bIns="0" anchor="t" anchorCtr="0">
            <a:noAutofit/>
          </a:bodyPr>
          <a:lstStyle>
            <a:lvl1pPr lvl="0">
              <a:spcBef>
                <a:spcPts val="1300"/>
              </a:spcBef>
              <a:spcAft>
                <a:spcPts val="0"/>
              </a:spcAft>
              <a:buSzPts val="1800"/>
              <a:buFont typeface="Poppins Medium"/>
              <a:buNone/>
              <a:defRPr sz="1800"/>
            </a:lvl1pPr>
            <a:lvl2pPr lvl="1">
              <a:spcBef>
                <a:spcPts val="1300"/>
              </a:spcBef>
              <a:spcAft>
                <a:spcPts val="0"/>
              </a:spcAft>
              <a:buSzPts val="1800"/>
              <a:buFont typeface="Poppins Medium"/>
              <a:buNone/>
              <a:defRPr sz="1800"/>
            </a:lvl2pPr>
            <a:lvl3pPr lvl="2">
              <a:spcBef>
                <a:spcPts val="1300"/>
              </a:spcBef>
              <a:spcAft>
                <a:spcPts val="0"/>
              </a:spcAft>
              <a:buSzPts val="1800"/>
              <a:buFont typeface="Poppins Medium"/>
              <a:buNone/>
              <a:defRPr sz="1800"/>
            </a:lvl3pPr>
            <a:lvl4pPr lvl="3">
              <a:spcBef>
                <a:spcPts val="1300"/>
              </a:spcBef>
              <a:spcAft>
                <a:spcPts val="0"/>
              </a:spcAft>
              <a:buSzPts val="1800"/>
              <a:buFont typeface="Poppins Medium"/>
              <a:buNone/>
              <a:defRPr sz="1800"/>
            </a:lvl4pPr>
            <a:lvl5pPr lvl="4">
              <a:spcBef>
                <a:spcPts val="1300"/>
              </a:spcBef>
              <a:spcAft>
                <a:spcPts val="0"/>
              </a:spcAft>
              <a:buSzPts val="1800"/>
              <a:buFont typeface="Poppins Medium"/>
              <a:buNone/>
              <a:defRPr sz="1800"/>
            </a:lvl5pPr>
            <a:lvl6pPr lvl="5">
              <a:spcBef>
                <a:spcPts val="400"/>
              </a:spcBef>
              <a:spcAft>
                <a:spcPts val="0"/>
              </a:spcAft>
              <a:buSzPts val="1800"/>
              <a:buFont typeface="Poppins Medium"/>
              <a:buNone/>
              <a:defRPr sz="1800"/>
            </a:lvl6pPr>
            <a:lvl7pPr lvl="6">
              <a:spcBef>
                <a:spcPts val="400"/>
              </a:spcBef>
              <a:spcAft>
                <a:spcPts val="0"/>
              </a:spcAft>
              <a:buSzPts val="1800"/>
              <a:buFont typeface="Poppins Medium"/>
              <a:buNone/>
              <a:defRPr sz="1800"/>
            </a:lvl7pPr>
            <a:lvl8pPr lvl="7">
              <a:spcBef>
                <a:spcPts val="400"/>
              </a:spcBef>
              <a:spcAft>
                <a:spcPts val="0"/>
              </a:spcAft>
              <a:buSzPts val="1800"/>
              <a:buFont typeface="Poppins Medium"/>
              <a:buNone/>
              <a:defRPr sz="1800"/>
            </a:lvl8pPr>
            <a:lvl9pPr lvl="8">
              <a:spcBef>
                <a:spcPts val="400"/>
              </a:spcBef>
              <a:spcAft>
                <a:spcPts val="0"/>
              </a:spcAft>
              <a:buSzPts val="1800"/>
              <a:buFont typeface="Poppins Medium"/>
              <a:buNone/>
              <a:defRPr sz="1800"/>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10_Custom Layout">
  <p:cSld name="10_Custom Layout">
    <p:bg>
      <p:bgPr>
        <a:blipFill>
          <a:blip r:embed="rId2">
            <a:alphaModFix/>
          </a:blip>
          <a:stretch>
            <a:fillRect/>
          </a:stretch>
        </a:blipFill>
        <a:effectLst/>
      </p:bgPr>
    </p:bg>
    <p:spTree>
      <p:nvGrpSpPr>
        <p:cNvPr id="1" name="Shape 1864"/>
        <p:cNvGrpSpPr/>
        <p:nvPr/>
      </p:nvGrpSpPr>
      <p:grpSpPr>
        <a:xfrm>
          <a:off x="0" y="0"/>
          <a:ext cx="0" cy="0"/>
          <a:chOff x="0" y="0"/>
          <a:chExt cx="0" cy="0"/>
        </a:xfrm>
      </p:grpSpPr>
      <p:sp>
        <p:nvSpPr>
          <p:cNvPr id="1865" name="Google Shape;1865;p136"/>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66" name="Google Shape;1866;p13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867" name="Google Shape;1867;p136"/>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1868" name="Google Shape;1868;p136"/>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1869" name="Google Shape;1869;p136"/>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1870" name="Google Shape;1870;p136"/>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1871" name="Google Shape;1871;p136"/>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1872" name="Google Shape;1872;p136"/>
          <p:cNvSpPr txBox="1">
            <a:spLocks noGrp="1"/>
          </p:cNvSpPr>
          <p:nvPr>
            <p:ph type="title" idx="2"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873" name="Google Shape;1873;p136"/>
          <p:cNvSpPr txBox="1">
            <a:spLocks noGrp="1"/>
          </p:cNvSpPr>
          <p:nvPr>
            <p:ph type="title" idx="3"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874" name="Google Shape;1874;p136"/>
          <p:cNvSpPr txBox="1">
            <a:spLocks noGrp="1"/>
          </p:cNvSpPr>
          <p:nvPr>
            <p:ph type="title" idx="4"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875" name="Google Shape;1875;p136"/>
          <p:cNvSpPr txBox="1">
            <a:spLocks noGrp="1"/>
          </p:cNvSpPr>
          <p:nvPr>
            <p:ph type="title" idx="5"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876" name="Google Shape;1876;p136"/>
          <p:cNvSpPr txBox="1">
            <a:spLocks noGrp="1"/>
          </p:cNvSpPr>
          <p:nvPr>
            <p:ph type="title" idx="6"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877" name="Google Shape;1877;p136"/>
          <p:cNvSpPr txBox="1">
            <a:spLocks noGrp="1"/>
          </p:cNvSpPr>
          <p:nvPr>
            <p:ph type="subTitle" idx="1"/>
          </p:nvPr>
        </p:nvSpPr>
        <p:spPr>
          <a:xfrm>
            <a:off x="727790" y="1279931"/>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878" name="Google Shape;1878;p136"/>
          <p:cNvSpPr txBox="1">
            <a:spLocks noGrp="1"/>
          </p:cNvSpPr>
          <p:nvPr>
            <p:ph type="subTitle" idx="7"/>
          </p:nvPr>
        </p:nvSpPr>
        <p:spPr>
          <a:xfrm>
            <a:off x="727790" y="1852994"/>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879" name="Google Shape;1879;p136"/>
          <p:cNvSpPr txBox="1">
            <a:spLocks noGrp="1"/>
          </p:cNvSpPr>
          <p:nvPr>
            <p:ph type="subTitle" idx="8"/>
          </p:nvPr>
        </p:nvSpPr>
        <p:spPr>
          <a:xfrm>
            <a:off x="727790" y="2431159"/>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880" name="Google Shape;1880;p136"/>
          <p:cNvSpPr txBox="1">
            <a:spLocks noGrp="1"/>
          </p:cNvSpPr>
          <p:nvPr>
            <p:ph type="subTitle" idx="9"/>
          </p:nvPr>
        </p:nvSpPr>
        <p:spPr>
          <a:xfrm>
            <a:off x="727790" y="3023378"/>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881" name="Google Shape;1881;p136"/>
          <p:cNvSpPr txBox="1">
            <a:spLocks noGrp="1"/>
          </p:cNvSpPr>
          <p:nvPr>
            <p:ph type="subTitle" idx="13"/>
          </p:nvPr>
        </p:nvSpPr>
        <p:spPr>
          <a:xfrm>
            <a:off x="727790" y="3619172"/>
            <a:ext cx="77049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11_Custom Layout">
  <p:cSld name="11_Custom Layout">
    <p:bg>
      <p:bgPr>
        <a:blipFill>
          <a:blip r:embed="rId2">
            <a:alphaModFix/>
          </a:blip>
          <a:stretch>
            <a:fillRect/>
          </a:stretch>
        </a:blipFill>
        <a:effectLst/>
      </p:bgPr>
    </p:bg>
    <p:spTree>
      <p:nvGrpSpPr>
        <p:cNvPr id="1" name="Shape 1882"/>
        <p:cNvGrpSpPr/>
        <p:nvPr/>
      </p:nvGrpSpPr>
      <p:grpSpPr>
        <a:xfrm>
          <a:off x="0" y="0"/>
          <a:ext cx="0" cy="0"/>
          <a:chOff x="0" y="0"/>
          <a:chExt cx="0" cy="0"/>
        </a:xfrm>
      </p:grpSpPr>
      <p:sp>
        <p:nvSpPr>
          <p:cNvPr id="1883" name="Google Shape;1883;p137"/>
          <p:cNvSpPr txBox="1">
            <a:spLocks noGrp="1"/>
          </p:cNvSpPr>
          <p:nvPr>
            <p:ph type="title"/>
          </p:nvPr>
        </p:nvSpPr>
        <p:spPr>
          <a:xfrm>
            <a:off x="325593" y="339924"/>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884" name="Google Shape;1884;p13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885" name="Google Shape;1885;p137"/>
          <p:cNvPicPr preferRelativeResize="0"/>
          <p:nvPr/>
        </p:nvPicPr>
        <p:blipFill rotWithShape="1">
          <a:blip r:embed="rId3">
            <a:alphaModFix/>
          </a:blip>
          <a:srcRect/>
          <a:stretch/>
        </p:blipFill>
        <p:spPr>
          <a:xfrm>
            <a:off x="337766" y="1058928"/>
            <a:ext cx="8556349" cy="9524"/>
          </a:xfrm>
          <a:prstGeom prst="rect">
            <a:avLst/>
          </a:prstGeom>
          <a:noFill/>
          <a:ln>
            <a:noFill/>
          </a:ln>
        </p:spPr>
      </p:pic>
      <p:pic>
        <p:nvPicPr>
          <p:cNvPr id="1886" name="Google Shape;1886;p137"/>
          <p:cNvPicPr preferRelativeResize="0"/>
          <p:nvPr/>
        </p:nvPicPr>
        <p:blipFill rotWithShape="1">
          <a:blip r:embed="rId3">
            <a:alphaModFix/>
          </a:blip>
          <a:srcRect/>
          <a:stretch/>
        </p:blipFill>
        <p:spPr>
          <a:xfrm>
            <a:off x="337766" y="1642588"/>
            <a:ext cx="8556349" cy="9524"/>
          </a:xfrm>
          <a:prstGeom prst="rect">
            <a:avLst/>
          </a:prstGeom>
          <a:noFill/>
          <a:ln>
            <a:noFill/>
          </a:ln>
        </p:spPr>
      </p:pic>
      <p:pic>
        <p:nvPicPr>
          <p:cNvPr id="1887" name="Google Shape;1887;p137"/>
          <p:cNvPicPr preferRelativeResize="0"/>
          <p:nvPr/>
        </p:nvPicPr>
        <p:blipFill rotWithShape="1">
          <a:blip r:embed="rId3">
            <a:alphaModFix/>
          </a:blip>
          <a:srcRect/>
          <a:stretch/>
        </p:blipFill>
        <p:spPr>
          <a:xfrm>
            <a:off x="337766" y="2226249"/>
            <a:ext cx="8556349" cy="9524"/>
          </a:xfrm>
          <a:prstGeom prst="rect">
            <a:avLst/>
          </a:prstGeom>
          <a:noFill/>
          <a:ln>
            <a:noFill/>
          </a:ln>
        </p:spPr>
      </p:pic>
      <p:pic>
        <p:nvPicPr>
          <p:cNvPr id="1888" name="Google Shape;1888;p137"/>
          <p:cNvPicPr preferRelativeResize="0"/>
          <p:nvPr/>
        </p:nvPicPr>
        <p:blipFill rotWithShape="1">
          <a:blip r:embed="rId3">
            <a:alphaModFix/>
          </a:blip>
          <a:srcRect/>
          <a:stretch/>
        </p:blipFill>
        <p:spPr>
          <a:xfrm>
            <a:off x="337766" y="2809910"/>
            <a:ext cx="8556349" cy="9524"/>
          </a:xfrm>
          <a:prstGeom prst="rect">
            <a:avLst/>
          </a:prstGeom>
          <a:noFill/>
          <a:ln>
            <a:noFill/>
          </a:ln>
        </p:spPr>
      </p:pic>
      <p:pic>
        <p:nvPicPr>
          <p:cNvPr id="1889" name="Google Shape;1889;p137"/>
          <p:cNvPicPr preferRelativeResize="0"/>
          <p:nvPr/>
        </p:nvPicPr>
        <p:blipFill rotWithShape="1">
          <a:blip r:embed="rId3">
            <a:alphaModFix/>
          </a:blip>
          <a:srcRect/>
          <a:stretch/>
        </p:blipFill>
        <p:spPr>
          <a:xfrm>
            <a:off x="337766" y="3393571"/>
            <a:ext cx="8556349" cy="9524"/>
          </a:xfrm>
          <a:prstGeom prst="rect">
            <a:avLst/>
          </a:prstGeom>
          <a:noFill/>
          <a:ln>
            <a:noFill/>
          </a:ln>
        </p:spPr>
      </p:pic>
      <p:sp>
        <p:nvSpPr>
          <p:cNvPr id="1890" name="Google Shape;1890;p137"/>
          <p:cNvSpPr txBox="1">
            <a:spLocks noGrp="1"/>
          </p:cNvSpPr>
          <p:nvPr>
            <p:ph type="title" idx="2" hasCustomPrompt="1"/>
          </p:nvPr>
        </p:nvSpPr>
        <p:spPr>
          <a:xfrm>
            <a:off x="4735895" y="1152219"/>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891" name="Google Shape;1891;p137"/>
          <p:cNvSpPr txBox="1">
            <a:spLocks noGrp="1"/>
          </p:cNvSpPr>
          <p:nvPr>
            <p:ph type="title" idx="3" hasCustomPrompt="1"/>
          </p:nvPr>
        </p:nvSpPr>
        <p:spPr>
          <a:xfrm>
            <a:off x="4735895" y="173495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892" name="Google Shape;1892;p137"/>
          <p:cNvSpPr txBox="1">
            <a:spLocks noGrp="1"/>
          </p:cNvSpPr>
          <p:nvPr>
            <p:ph type="title" idx="4" hasCustomPrompt="1"/>
          </p:nvPr>
        </p:nvSpPr>
        <p:spPr>
          <a:xfrm>
            <a:off x="4735895" y="231799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893" name="Google Shape;1893;p137"/>
          <p:cNvSpPr txBox="1">
            <a:spLocks noGrp="1"/>
          </p:cNvSpPr>
          <p:nvPr>
            <p:ph type="title" idx="5" hasCustomPrompt="1"/>
          </p:nvPr>
        </p:nvSpPr>
        <p:spPr>
          <a:xfrm>
            <a:off x="4730864"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894" name="Google Shape;1894;p137"/>
          <p:cNvSpPr txBox="1">
            <a:spLocks noGrp="1"/>
          </p:cNvSpPr>
          <p:nvPr>
            <p:ph type="title" idx="6" hasCustomPrompt="1"/>
          </p:nvPr>
        </p:nvSpPr>
        <p:spPr>
          <a:xfrm>
            <a:off x="4735895" y="3493496"/>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895" name="Google Shape;1895;p137"/>
          <p:cNvSpPr txBox="1">
            <a:spLocks noGrp="1"/>
          </p:cNvSpPr>
          <p:nvPr>
            <p:ph type="subTitle" idx="1"/>
          </p:nvPr>
        </p:nvSpPr>
        <p:spPr>
          <a:xfrm>
            <a:off x="727790" y="1279931"/>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896" name="Google Shape;1896;p137"/>
          <p:cNvSpPr txBox="1">
            <a:spLocks noGrp="1"/>
          </p:cNvSpPr>
          <p:nvPr>
            <p:ph type="subTitle" idx="7"/>
          </p:nvPr>
        </p:nvSpPr>
        <p:spPr>
          <a:xfrm>
            <a:off x="727790" y="1852994"/>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897" name="Google Shape;1897;p137"/>
          <p:cNvSpPr txBox="1">
            <a:spLocks noGrp="1"/>
          </p:cNvSpPr>
          <p:nvPr>
            <p:ph type="subTitle" idx="8"/>
          </p:nvPr>
        </p:nvSpPr>
        <p:spPr>
          <a:xfrm>
            <a:off x="727790" y="2431159"/>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898" name="Google Shape;1898;p137"/>
          <p:cNvSpPr txBox="1">
            <a:spLocks noGrp="1"/>
          </p:cNvSpPr>
          <p:nvPr>
            <p:ph type="subTitle" idx="9"/>
          </p:nvPr>
        </p:nvSpPr>
        <p:spPr>
          <a:xfrm>
            <a:off x="727790" y="3023378"/>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899" name="Google Shape;1899;p137"/>
          <p:cNvSpPr txBox="1">
            <a:spLocks noGrp="1"/>
          </p:cNvSpPr>
          <p:nvPr>
            <p:ph type="subTitle" idx="13"/>
          </p:nvPr>
        </p:nvSpPr>
        <p:spPr>
          <a:xfrm>
            <a:off x="727790" y="3619172"/>
            <a:ext cx="4008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900" name="Google Shape;1900;p137"/>
          <p:cNvSpPr txBox="1">
            <a:spLocks noGrp="1"/>
          </p:cNvSpPr>
          <p:nvPr>
            <p:ph type="subTitle" idx="14"/>
          </p:nvPr>
        </p:nvSpPr>
        <p:spPr>
          <a:xfrm>
            <a:off x="5309168" y="1279931"/>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901" name="Google Shape;1901;p137"/>
          <p:cNvSpPr txBox="1">
            <a:spLocks noGrp="1"/>
          </p:cNvSpPr>
          <p:nvPr>
            <p:ph type="subTitle" idx="15"/>
          </p:nvPr>
        </p:nvSpPr>
        <p:spPr>
          <a:xfrm>
            <a:off x="5309168" y="1852994"/>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902" name="Google Shape;1902;p137"/>
          <p:cNvSpPr txBox="1">
            <a:spLocks noGrp="1"/>
          </p:cNvSpPr>
          <p:nvPr>
            <p:ph type="subTitle" idx="16"/>
          </p:nvPr>
        </p:nvSpPr>
        <p:spPr>
          <a:xfrm>
            <a:off x="5309168" y="2431159"/>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903" name="Google Shape;1903;p137"/>
          <p:cNvSpPr txBox="1">
            <a:spLocks noGrp="1"/>
          </p:cNvSpPr>
          <p:nvPr>
            <p:ph type="subTitle" idx="17"/>
          </p:nvPr>
        </p:nvSpPr>
        <p:spPr>
          <a:xfrm>
            <a:off x="5309168" y="3023378"/>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904" name="Google Shape;1904;p137"/>
          <p:cNvSpPr txBox="1">
            <a:spLocks noGrp="1"/>
          </p:cNvSpPr>
          <p:nvPr>
            <p:ph type="subTitle" idx="18"/>
          </p:nvPr>
        </p:nvSpPr>
        <p:spPr>
          <a:xfrm>
            <a:off x="5309168" y="3619172"/>
            <a:ext cx="3585000" cy="216300"/>
          </a:xfrm>
          <a:prstGeom prst="rect">
            <a:avLst/>
          </a:prstGeom>
        </p:spPr>
        <p:txBody>
          <a:bodyPr spcFirstLastPara="1" wrap="square" lIns="0" tIns="0" rIns="0" bIns="0" anchor="t" anchorCtr="0">
            <a:noAutofit/>
          </a:bodyPr>
          <a:lstStyle>
            <a:lvl1pPr lvl="0">
              <a:spcBef>
                <a:spcPts val="1300"/>
              </a:spcBef>
              <a:spcAft>
                <a:spcPts val="0"/>
              </a:spcAft>
              <a:buSzPts val="1400"/>
              <a:buFont typeface="Poppins"/>
              <a:buNone/>
              <a:defRPr sz="1400" b="1">
                <a:latin typeface="Poppins"/>
                <a:ea typeface="Poppins"/>
                <a:cs typeface="Poppins"/>
                <a:sym typeface="Poppins"/>
              </a:defRPr>
            </a:lvl1pPr>
            <a:lvl2pPr lvl="1">
              <a:spcBef>
                <a:spcPts val="1300"/>
              </a:spcBef>
              <a:spcAft>
                <a:spcPts val="0"/>
              </a:spcAft>
              <a:buSzPts val="1400"/>
              <a:buFont typeface="Poppins"/>
              <a:buNone/>
              <a:defRPr sz="1400" b="1">
                <a:latin typeface="Poppins"/>
                <a:ea typeface="Poppins"/>
                <a:cs typeface="Poppins"/>
                <a:sym typeface="Poppins"/>
              </a:defRPr>
            </a:lvl2pPr>
            <a:lvl3pPr lvl="2">
              <a:spcBef>
                <a:spcPts val="1300"/>
              </a:spcBef>
              <a:spcAft>
                <a:spcPts val="0"/>
              </a:spcAft>
              <a:buSzPts val="1400"/>
              <a:buFont typeface="Poppins"/>
              <a:buNone/>
              <a:defRPr sz="1400" b="1">
                <a:latin typeface="Poppins"/>
                <a:ea typeface="Poppins"/>
                <a:cs typeface="Poppins"/>
                <a:sym typeface="Poppins"/>
              </a:defRPr>
            </a:lvl3pPr>
            <a:lvl4pPr lvl="3">
              <a:spcBef>
                <a:spcPts val="1300"/>
              </a:spcBef>
              <a:spcAft>
                <a:spcPts val="0"/>
              </a:spcAft>
              <a:buSzPts val="1400"/>
              <a:buFont typeface="Poppins"/>
              <a:buNone/>
              <a:defRPr sz="1400" b="1">
                <a:latin typeface="Poppins"/>
                <a:ea typeface="Poppins"/>
                <a:cs typeface="Poppins"/>
                <a:sym typeface="Poppins"/>
              </a:defRPr>
            </a:lvl4pPr>
            <a:lvl5pPr lvl="4">
              <a:spcBef>
                <a:spcPts val="1300"/>
              </a:spcBef>
              <a:spcAft>
                <a:spcPts val="0"/>
              </a:spcAft>
              <a:buSzPts val="1400"/>
              <a:buFont typeface="Poppins"/>
              <a:buNone/>
              <a:defRPr sz="1400" b="1">
                <a:latin typeface="Poppins"/>
                <a:ea typeface="Poppins"/>
                <a:cs typeface="Poppins"/>
                <a:sym typeface="Poppins"/>
              </a:defRPr>
            </a:lvl5pPr>
            <a:lvl6pPr lvl="5">
              <a:spcBef>
                <a:spcPts val="400"/>
              </a:spcBef>
              <a:spcAft>
                <a:spcPts val="0"/>
              </a:spcAft>
              <a:buSzPts val="1400"/>
              <a:buFont typeface="Poppins"/>
              <a:buNone/>
              <a:defRPr sz="1400" b="1">
                <a:latin typeface="Poppins"/>
                <a:ea typeface="Poppins"/>
                <a:cs typeface="Poppins"/>
                <a:sym typeface="Poppins"/>
              </a:defRPr>
            </a:lvl6pPr>
            <a:lvl7pPr lvl="6">
              <a:spcBef>
                <a:spcPts val="400"/>
              </a:spcBef>
              <a:spcAft>
                <a:spcPts val="0"/>
              </a:spcAft>
              <a:buSzPts val="1400"/>
              <a:buFont typeface="Poppins"/>
              <a:buNone/>
              <a:defRPr sz="1400" b="1">
                <a:latin typeface="Poppins"/>
                <a:ea typeface="Poppins"/>
                <a:cs typeface="Poppins"/>
                <a:sym typeface="Poppins"/>
              </a:defRPr>
            </a:lvl7pPr>
            <a:lvl8pPr lvl="7">
              <a:spcBef>
                <a:spcPts val="400"/>
              </a:spcBef>
              <a:spcAft>
                <a:spcPts val="0"/>
              </a:spcAft>
              <a:buSzPts val="1400"/>
              <a:buFont typeface="Poppins"/>
              <a:buNone/>
              <a:defRPr sz="1400" b="1">
                <a:latin typeface="Poppins"/>
                <a:ea typeface="Poppins"/>
                <a:cs typeface="Poppins"/>
                <a:sym typeface="Poppins"/>
              </a:defRPr>
            </a:lvl8pPr>
            <a:lvl9pPr lvl="8">
              <a:spcBef>
                <a:spcPts val="400"/>
              </a:spcBef>
              <a:spcAft>
                <a:spcPts val="0"/>
              </a:spcAft>
              <a:buSzPts val="1400"/>
              <a:buFont typeface="Poppins"/>
              <a:buNone/>
              <a:defRPr sz="1400" b="1">
                <a:latin typeface="Poppins"/>
                <a:ea typeface="Poppins"/>
                <a:cs typeface="Poppins"/>
                <a:sym typeface="Poppins"/>
              </a:defRPr>
            </a:lvl9pPr>
          </a:lstStyle>
          <a:p>
            <a:endParaRPr/>
          </a:p>
        </p:txBody>
      </p:sp>
      <p:sp>
        <p:nvSpPr>
          <p:cNvPr id="1905" name="Google Shape;1905;p137"/>
          <p:cNvSpPr txBox="1">
            <a:spLocks noGrp="1"/>
          </p:cNvSpPr>
          <p:nvPr>
            <p:ph type="title" idx="19" hasCustomPrompt="1"/>
          </p:nvPr>
        </p:nvSpPr>
        <p:spPr>
          <a:xfrm>
            <a:off x="142756" y="1187435"/>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906" name="Google Shape;1906;p137"/>
          <p:cNvSpPr txBox="1">
            <a:spLocks noGrp="1"/>
          </p:cNvSpPr>
          <p:nvPr>
            <p:ph type="title" idx="20" hasCustomPrompt="1"/>
          </p:nvPr>
        </p:nvSpPr>
        <p:spPr>
          <a:xfrm>
            <a:off x="142756" y="1770171"/>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907" name="Google Shape;1907;p137"/>
          <p:cNvSpPr txBox="1">
            <a:spLocks noGrp="1"/>
          </p:cNvSpPr>
          <p:nvPr>
            <p:ph type="title" idx="21" hasCustomPrompt="1"/>
          </p:nvPr>
        </p:nvSpPr>
        <p:spPr>
          <a:xfrm>
            <a:off x="142756" y="2353207"/>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908" name="Google Shape;1908;p137"/>
          <p:cNvSpPr txBox="1">
            <a:spLocks noGrp="1"/>
          </p:cNvSpPr>
          <p:nvPr>
            <p:ph type="title" idx="22" hasCustomPrompt="1"/>
          </p:nvPr>
        </p:nvSpPr>
        <p:spPr>
          <a:xfrm>
            <a:off x="142756" y="293842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909" name="Google Shape;1909;p137"/>
          <p:cNvSpPr txBox="1">
            <a:spLocks noGrp="1"/>
          </p:cNvSpPr>
          <p:nvPr>
            <p:ph type="title" idx="23" hasCustomPrompt="1"/>
          </p:nvPr>
        </p:nvSpPr>
        <p:spPr>
          <a:xfrm>
            <a:off x="142756" y="3528712"/>
            <a:ext cx="558600" cy="372000"/>
          </a:xfrm>
          <a:prstGeom prst="rect">
            <a:avLst/>
          </a:prstGeom>
        </p:spPr>
        <p:txBody>
          <a:bodyPr spcFirstLastPara="1" wrap="square" lIns="0" tIns="0" rIns="0" bIns="0" anchor="ctr" anchorCtr="0">
            <a:noAutofit/>
          </a:bodyPr>
          <a:lstStyle>
            <a:lvl1pPr marL="101600" marR="0" lvl="0" indent="-101600" algn="ctr">
              <a:lnSpc>
                <a:spcPct val="107000"/>
              </a:lnSpc>
              <a:spcBef>
                <a:spcPts val="0"/>
              </a:spcBef>
              <a:spcAft>
                <a:spcPts val="0"/>
              </a:spcAft>
              <a:buNone/>
              <a:defRPr sz="1700">
                <a:solidFill>
                  <a:schemeClr val="accent2"/>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12_Custom Layout">
  <p:cSld name="12_Custom Layout">
    <p:spTree>
      <p:nvGrpSpPr>
        <p:cNvPr id="1" name="Shape 1910"/>
        <p:cNvGrpSpPr/>
        <p:nvPr/>
      </p:nvGrpSpPr>
      <p:grpSpPr>
        <a:xfrm>
          <a:off x="0" y="0"/>
          <a:ext cx="0" cy="0"/>
          <a:chOff x="0" y="0"/>
          <a:chExt cx="0" cy="0"/>
        </a:xfrm>
      </p:grpSpPr>
      <p:sp>
        <p:nvSpPr>
          <p:cNvPr id="1911" name="Google Shape;1911;p138"/>
          <p:cNvSpPr txBox="1">
            <a:spLocks noGrp="1"/>
          </p:cNvSpPr>
          <p:nvPr>
            <p:ph type="title"/>
          </p:nvPr>
        </p:nvSpPr>
        <p:spPr>
          <a:xfrm>
            <a:off x="314533" y="336698"/>
            <a:ext cx="8632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912" name="Google Shape;1912;p13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913" name="Google Shape;1913;p138"/>
          <p:cNvSpPr txBox="1">
            <a:spLocks noGrp="1"/>
          </p:cNvSpPr>
          <p:nvPr>
            <p:ph type="body" idx="1"/>
          </p:nvPr>
        </p:nvSpPr>
        <p:spPr>
          <a:xfrm>
            <a:off x="303223" y="2002538"/>
            <a:ext cx="8632800" cy="1924800"/>
          </a:xfrm>
          <a:prstGeom prst="rect">
            <a:avLst/>
          </a:prstGeom>
          <a:noFill/>
          <a:ln>
            <a:noFill/>
          </a:ln>
        </p:spPr>
        <p:txBody>
          <a:bodyPr spcFirstLastPara="1" wrap="square" lIns="0" tIns="0" rIns="0" bIns="0" anchor="t" anchorCtr="0">
            <a:noAutofit/>
          </a:bodyPr>
          <a:lstStyle>
            <a:lvl1pPr marL="457200" lvl="0" indent="-285750" algn="l">
              <a:lnSpc>
                <a:spcPct val="87000"/>
              </a:lnSpc>
              <a:spcBef>
                <a:spcPts val="1300"/>
              </a:spcBef>
              <a:spcAft>
                <a:spcPts val="0"/>
              </a:spcAft>
              <a:buClr>
                <a:schemeClr val="accent1"/>
              </a:buClr>
              <a:buSzPts val="900"/>
              <a:buChar char="●"/>
              <a:defRPr/>
            </a:lvl1pPr>
            <a:lvl2pPr marL="914400" lvl="1" indent="-279400" algn="l">
              <a:lnSpc>
                <a:spcPct val="87000"/>
              </a:lnSpc>
              <a:spcBef>
                <a:spcPts val="1300"/>
              </a:spcBef>
              <a:spcAft>
                <a:spcPts val="0"/>
              </a:spcAft>
              <a:buClr>
                <a:schemeClr val="accent1"/>
              </a:buClr>
              <a:buSzPts val="800"/>
              <a:buChar char="●"/>
              <a:defRPr/>
            </a:lvl2pPr>
            <a:lvl3pPr marL="1371600" lvl="2" indent="-273050" algn="l">
              <a:lnSpc>
                <a:spcPct val="87000"/>
              </a:lnSpc>
              <a:spcBef>
                <a:spcPts val="1300"/>
              </a:spcBef>
              <a:spcAft>
                <a:spcPts val="0"/>
              </a:spcAft>
              <a:buClr>
                <a:schemeClr val="accent1"/>
              </a:buClr>
              <a:buSzPts val="700"/>
              <a:buChar char="●"/>
              <a:defRPr/>
            </a:lvl3pPr>
            <a:lvl4pPr marL="1828800" lvl="3" indent="-260350" algn="l">
              <a:lnSpc>
                <a:spcPct val="87000"/>
              </a:lnSpc>
              <a:spcBef>
                <a:spcPts val="1300"/>
              </a:spcBef>
              <a:spcAft>
                <a:spcPts val="0"/>
              </a:spcAft>
              <a:buClr>
                <a:schemeClr val="accent1"/>
              </a:buClr>
              <a:buSzPts val="500"/>
              <a:buChar char="●"/>
              <a:defRPr/>
            </a:lvl4pPr>
            <a:lvl5pPr marL="2286000" lvl="4" indent="-254000" algn="l">
              <a:lnSpc>
                <a:spcPct val="87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13_Custom Layout">
  <p:cSld name="13_Custom Layout">
    <p:spTree>
      <p:nvGrpSpPr>
        <p:cNvPr id="1" name="Shape 1914"/>
        <p:cNvGrpSpPr/>
        <p:nvPr/>
      </p:nvGrpSpPr>
      <p:grpSpPr>
        <a:xfrm>
          <a:off x="0" y="0"/>
          <a:ext cx="0" cy="0"/>
          <a:chOff x="0" y="0"/>
          <a:chExt cx="0" cy="0"/>
        </a:xfrm>
      </p:grpSpPr>
      <p:sp>
        <p:nvSpPr>
          <p:cNvPr id="1915" name="Google Shape;1915;p139"/>
          <p:cNvSpPr txBox="1">
            <a:spLocks noGrp="1"/>
          </p:cNvSpPr>
          <p:nvPr>
            <p:ph type="title"/>
          </p:nvPr>
        </p:nvSpPr>
        <p:spPr>
          <a:xfrm>
            <a:off x="317798" y="336694"/>
            <a:ext cx="8500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916" name="Google Shape;1916;p13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917" name="Google Shape;1917;p139"/>
          <p:cNvSpPr txBox="1">
            <a:spLocks noGrp="1"/>
          </p:cNvSpPr>
          <p:nvPr>
            <p:ph type="body" idx="1"/>
          </p:nvPr>
        </p:nvSpPr>
        <p:spPr>
          <a:xfrm>
            <a:off x="303223" y="1048742"/>
            <a:ext cx="8500200" cy="2568300"/>
          </a:xfrm>
          <a:prstGeom prst="rect">
            <a:avLst/>
          </a:prstGeom>
          <a:noFill/>
          <a:ln>
            <a:noFill/>
          </a:ln>
        </p:spPr>
        <p:txBody>
          <a:bodyPr spcFirstLastPara="1" wrap="square" lIns="0" tIns="0" rIns="0" bIns="0" anchor="t" anchorCtr="0">
            <a:noAutofit/>
          </a:bodyPr>
          <a:lstStyle>
            <a:lvl1pPr marL="457200" lvl="0" indent="-285750" algn="l">
              <a:lnSpc>
                <a:spcPct val="94000"/>
              </a:lnSpc>
              <a:spcBef>
                <a:spcPts val="1300"/>
              </a:spcBef>
              <a:spcAft>
                <a:spcPts val="0"/>
              </a:spcAft>
              <a:buClr>
                <a:schemeClr val="accent1"/>
              </a:buClr>
              <a:buSzPts val="900"/>
              <a:buChar char="●"/>
              <a:defRPr/>
            </a:lvl1pPr>
            <a:lvl2pPr marL="914400" lvl="1" indent="-279400" algn="l">
              <a:lnSpc>
                <a:spcPct val="94000"/>
              </a:lnSpc>
              <a:spcBef>
                <a:spcPts val="1300"/>
              </a:spcBef>
              <a:spcAft>
                <a:spcPts val="0"/>
              </a:spcAft>
              <a:buClr>
                <a:schemeClr val="accent1"/>
              </a:buClr>
              <a:buSzPts val="800"/>
              <a:buChar char="●"/>
              <a:defRPr/>
            </a:lvl2pPr>
            <a:lvl3pPr marL="1371600" lvl="2" indent="-273050" algn="l">
              <a:lnSpc>
                <a:spcPct val="94000"/>
              </a:lnSpc>
              <a:spcBef>
                <a:spcPts val="1300"/>
              </a:spcBef>
              <a:spcAft>
                <a:spcPts val="0"/>
              </a:spcAft>
              <a:buClr>
                <a:schemeClr val="accent1"/>
              </a:buClr>
              <a:buSzPts val="700"/>
              <a:buChar char="●"/>
              <a:defRPr/>
            </a:lvl3pPr>
            <a:lvl4pPr marL="1828800" lvl="3" indent="-260350" algn="l">
              <a:lnSpc>
                <a:spcPct val="94000"/>
              </a:lnSpc>
              <a:spcBef>
                <a:spcPts val="1300"/>
              </a:spcBef>
              <a:spcAft>
                <a:spcPts val="0"/>
              </a:spcAft>
              <a:buClr>
                <a:schemeClr val="accent1"/>
              </a:buClr>
              <a:buSzPts val="500"/>
              <a:buChar char="●"/>
              <a:defRPr/>
            </a:lvl4pPr>
            <a:lvl5pPr marL="2286000" lvl="4" indent="-254000" algn="l">
              <a:lnSpc>
                <a:spcPct val="94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14_Custom Layout">
  <p:cSld name="14_Custom Layout">
    <p:spTree>
      <p:nvGrpSpPr>
        <p:cNvPr id="1" name="Shape 1918"/>
        <p:cNvGrpSpPr/>
        <p:nvPr/>
      </p:nvGrpSpPr>
      <p:grpSpPr>
        <a:xfrm>
          <a:off x="0" y="0"/>
          <a:ext cx="0" cy="0"/>
          <a:chOff x="0" y="0"/>
          <a:chExt cx="0" cy="0"/>
        </a:xfrm>
      </p:grpSpPr>
      <p:sp>
        <p:nvSpPr>
          <p:cNvPr id="1919" name="Google Shape;1919;p140"/>
          <p:cNvSpPr txBox="1">
            <a:spLocks noGrp="1"/>
          </p:cNvSpPr>
          <p:nvPr>
            <p:ph type="title"/>
          </p:nvPr>
        </p:nvSpPr>
        <p:spPr>
          <a:xfrm>
            <a:off x="316371" y="1332213"/>
            <a:ext cx="3300300" cy="20796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920" name="Google Shape;1920;p14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921" name="Google Shape;1921;p140"/>
          <p:cNvSpPr txBox="1">
            <a:spLocks noGrp="1"/>
          </p:cNvSpPr>
          <p:nvPr>
            <p:ph type="body" idx="1"/>
          </p:nvPr>
        </p:nvSpPr>
        <p:spPr>
          <a:xfrm>
            <a:off x="4487977" y="1762506"/>
            <a:ext cx="4107300" cy="16323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chemeClr val="accent4"/>
              </a:buClr>
              <a:buSzPts val="900"/>
              <a:buChar char="●"/>
              <a:defRPr>
                <a:solidFill>
                  <a:schemeClr val="accent4"/>
                </a:solidFill>
              </a:defRPr>
            </a:lvl1pPr>
            <a:lvl2pPr marL="914400" lvl="1" indent="-279400" algn="l">
              <a:lnSpc>
                <a:spcPct val="95000"/>
              </a:lnSpc>
              <a:spcBef>
                <a:spcPts val="1300"/>
              </a:spcBef>
              <a:spcAft>
                <a:spcPts val="0"/>
              </a:spcAft>
              <a:buClr>
                <a:schemeClr val="accent4"/>
              </a:buClr>
              <a:buSzPts val="800"/>
              <a:buChar char="●"/>
              <a:defRPr>
                <a:solidFill>
                  <a:schemeClr val="accent4"/>
                </a:solidFill>
              </a:defRPr>
            </a:lvl2pPr>
            <a:lvl3pPr marL="1371600" lvl="2" indent="-273050" algn="l">
              <a:lnSpc>
                <a:spcPct val="95000"/>
              </a:lnSpc>
              <a:spcBef>
                <a:spcPts val="1300"/>
              </a:spcBef>
              <a:spcAft>
                <a:spcPts val="0"/>
              </a:spcAft>
              <a:buClr>
                <a:schemeClr val="accent4"/>
              </a:buClr>
              <a:buSzPts val="700"/>
              <a:buChar char="●"/>
              <a:defRPr>
                <a:solidFill>
                  <a:schemeClr val="accent4"/>
                </a:solidFill>
              </a:defRPr>
            </a:lvl3pPr>
            <a:lvl4pPr marL="1828800" lvl="3" indent="-260350" algn="l">
              <a:lnSpc>
                <a:spcPct val="95000"/>
              </a:lnSpc>
              <a:spcBef>
                <a:spcPts val="1300"/>
              </a:spcBef>
              <a:spcAft>
                <a:spcPts val="0"/>
              </a:spcAft>
              <a:buClr>
                <a:schemeClr val="accent4"/>
              </a:buClr>
              <a:buSzPts val="500"/>
              <a:buChar char="●"/>
              <a:defRPr>
                <a:solidFill>
                  <a:schemeClr val="accent4"/>
                </a:solidFill>
              </a:defRPr>
            </a:lvl4pPr>
            <a:lvl5pPr marL="2286000" lvl="4" indent="-254000" algn="l">
              <a:lnSpc>
                <a:spcPct val="95000"/>
              </a:lnSpc>
              <a:spcBef>
                <a:spcPts val="1300"/>
              </a:spcBef>
              <a:spcAft>
                <a:spcPts val="0"/>
              </a:spcAft>
              <a:buClr>
                <a:schemeClr val="accent4"/>
              </a:buClr>
              <a:buSzPts val="400"/>
              <a:buChar char="●"/>
              <a:defRPr>
                <a:solidFill>
                  <a:schemeClr val="accent4"/>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922" name="Google Shape;1922;p140"/>
          <p:cNvSpPr txBox="1">
            <a:spLocks noGrp="1"/>
          </p:cNvSpPr>
          <p:nvPr>
            <p:ph type="subTitle" idx="2"/>
          </p:nvPr>
        </p:nvSpPr>
        <p:spPr>
          <a:xfrm>
            <a:off x="4487977" y="1359427"/>
            <a:ext cx="41073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matchingName="15_Custom Layout">
  <p:cSld name="15_Custom Layout">
    <p:bg>
      <p:bgPr>
        <a:gradFill>
          <a:gsLst>
            <a:gs pos="0">
              <a:srgbClr val="FF001A"/>
            </a:gs>
            <a:gs pos="70000">
              <a:srgbClr val="290051"/>
            </a:gs>
            <a:gs pos="100000">
              <a:srgbClr val="0C0024"/>
            </a:gs>
          </a:gsLst>
          <a:lin ang="13500032" scaled="0"/>
        </a:gradFill>
        <a:effectLst/>
      </p:bgPr>
    </p:bg>
    <p:spTree>
      <p:nvGrpSpPr>
        <p:cNvPr id="1" name="Shape 1923"/>
        <p:cNvGrpSpPr/>
        <p:nvPr/>
      </p:nvGrpSpPr>
      <p:grpSpPr>
        <a:xfrm>
          <a:off x="0" y="0"/>
          <a:ext cx="0" cy="0"/>
          <a:chOff x="0" y="0"/>
          <a:chExt cx="0" cy="0"/>
        </a:xfrm>
      </p:grpSpPr>
      <p:pic>
        <p:nvPicPr>
          <p:cNvPr id="1924" name="Google Shape;1924;p141"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1925" name="Google Shape;1925;p141"/>
          <p:cNvSpPr/>
          <p:nvPr/>
        </p:nvSpPr>
        <p:spPr>
          <a:xfrm>
            <a:off x="4091291" y="1246976"/>
            <a:ext cx="4692300" cy="3308700"/>
          </a:xfrm>
          <a:prstGeom prst="roundRect">
            <a:avLst>
              <a:gd name="adj" fmla="val 2710"/>
            </a:avLst>
          </a:prstGeom>
          <a:gradFill>
            <a:gsLst>
              <a:gs pos="0">
                <a:srgbClr val="FFFFFF"/>
              </a:gs>
              <a:gs pos="28000">
                <a:srgbClr val="F7F7FB">
                  <a:alpha val="97254"/>
                </a:srgbClr>
              </a:gs>
              <a:gs pos="55000">
                <a:srgbClr val="E4E2F1">
                  <a:alpha val="91764"/>
                </a:srgbClr>
              </a:gs>
              <a:gs pos="93000">
                <a:srgbClr val="C4C0E1">
                  <a:alpha val="81960"/>
                </a:srgbClr>
              </a:gs>
              <a:gs pos="100000">
                <a:srgbClr val="BFBADE">
                  <a:alpha val="80000"/>
                </a:srgbClr>
              </a:gs>
            </a:gsLst>
            <a:lin ang="5400012" scaled="0"/>
          </a:gradFill>
          <a:ln w="357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26" name="Google Shape;1926;p141"/>
          <p:cNvSpPr txBox="1">
            <a:spLocks noGrp="1"/>
          </p:cNvSpPr>
          <p:nvPr>
            <p:ph type="title"/>
          </p:nvPr>
        </p:nvSpPr>
        <p:spPr>
          <a:xfrm>
            <a:off x="311313" y="1323543"/>
            <a:ext cx="3488700" cy="29352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927" name="Google Shape;1927;p14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1928" name="Google Shape;1928;p141"/>
          <p:cNvGrpSpPr/>
          <p:nvPr/>
        </p:nvGrpSpPr>
        <p:grpSpPr>
          <a:xfrm>
            <a:off x="8381796" y="4822425"/>
            <a:ext cx="537710" cy="158585"/>
            <a:chOff x="22351457" y="12859799"/>
            <a:chExt cx="1433894" cy="422893"/>
          </a:xfrm>
        </p:grpSpPr>
        <p:grpSp>
          <p:nvGrpSpPr>
            <p:cNvPr id="1929" name="Google Shape;1929;p141"/>
            <p:cNvGrpSpPr/>
            <p:nvPr/>
          </p:nvGrpSpPr>
          <p:grpSpPr>
            <a:xfrm>
              <a:off x="22351457" y="12859799"/>
              <a:ext cx="1379787" cy="422893"/>
              <a:chOff x="22351457" y="12859799"/>
              <a:chExt cx="1379787" cy="422893"/>
            </a:xfrm>
          </p:grpSpPr>
          <p:sp>
            <p:nvSpPr>
              <p:cNvPr id="1930" name="Google Shape;1930;p141"/>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31" name="Google Shape;1931;p141"/>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1932" name="Google Shape;1932;p141"/>
              <p:cNvGrpSpPr/>
              <p:nvPr/>
            </p:nvGrpSpPr>
            <p:grpSpPr>
              <a:xfrm>
                <a:off x="23288552" y="12859801"/>
                <a:ext cx="442692" cy="422765"/>
                <a:chOff x="23288552" y="12859801"/>
                <a:chExt cx="442692" cy="422765"/>
              </a:xfrm>
            </p:grpSpPr>
            <p:grpSp>
              <p:nvGrpSpPr>
                <p:cNvPr id="1933" name="Google Shape;1933;p141"/>
                <p:cNvGrpSpPr/>
                <p:nvPr/>
              </p:nvGrpSpPr>
              <p:grpSpPr>
                <a:xfrm>
                  <a:off x="23288552" y="12859801"/>
                  <a:ext cx="442692" cy="422765"/>
                  <a:chOff x="23288552" y="12859801"/>
                  <a:chExt cx="442692" cy="422765"/>
                </a:xfrm>
              </p:grpSpPr>
              <p:sp>
                <p:nvSpPr>
                  <p:cNvPr id="1934" name="Google Shape;1934;p141"/>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35" name="Google Shape;1935;p141"/>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36" name="Google Shape;1936;p141"/>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1937" name="Google Shape;1937;p141"/>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1938" name="Google Shape;1938;p141"/>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1939" name="Google Shape;1939;p141"/>
          <p:cNvSpPr txBox="1">
            <a:spLocks noGrp="1"/>
          </p:cNvSpPr>
          <p:nvPr>
            <p:ph type="body" idx="1"/>
          </p:nvPr>
        </p:nvSpPr>
        <p:spPr>
          <a:xfrm>
            <a:off x="4234786" y="1733629"/>
            <a:ext cx="4353000" cy="25251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chemeClr val="accent1"/>
              </a:buClr>
              <a:buSzPts val="900"/>
              <a:buChar char="●"/>
              <a:defRPr/>
            </a:lvl1pPr>
            <a:lvl2pPr marL="914400" lvl="1" indent="-279400" algn="l">
              <a:lnSpc>
                <a:spcPct val="89000"/>
              </a:lnSpc>
              <a:spcBef>
                <a:spcPts val="1300"/>
              </a:spcBef>
              <a:spcAft>
                <a:spcPts val="0"/>
              </a:spcAft>
              <a:buClr>
                <a:schemeClr val="accent1"/>
              </a:buClr>
              <a:buSzPts val="800"/>
              <a:buChar char="●"/>
              <a:defRPr/>
            </a:lvl2pPr>
            <a:lvl3pPr marL="1371600" lvl="2" indent="-273050" algn="l">
              <a:lnSpc>
                <a:spcPct val="89000"/>
              </a:lnSpc>
              <a:spcBef>
                <a:spcPts val="1300"/>
              </a:spcBef>
              <a:spcAft>
                <a:spcPts val="0"/>
              </a:spcAft>
              <a:buClr>
                <a:schemeClr val="accent1"/>
              </a:buClr>
              <a:buSzPts val="700"/>
              <a:buChar char="●"/>
              <a:defRPr/>
            </a:lvl3pPr>
            <a:lvl4pPr marL="1828800" lvl="3" indent="-260350" algn="l">
              <a:lnSpc>
                <a:spcPct val="89000"/>
              </a:lnSpc>
              <a:spcBef>
                <a:spcPts val="1300"/>
              </a:spcBef>
              <a:spcAft>
                <a:spcPts val="0"/>
              </a:spcAft>
              <a:buClr>
                <a:schemeClr val="accent1"/>
              </a:buClr>
              <a:buSzPts val="500"/>
              <a:buChar char="●"/>
              <a:defRPr/>
            </a:lvl4pPr>
            <a:lvl5pPr marL="2286000" lvl="4" indent="-254000" algn="l">
              <a:lnSpc>
                <a:spcPct val="89000"/>
              </a:lnSpc>
              <a:spcBef>
                <a:spcPts val="1300"/>
              </a:spcBef>
              <a:spcAft>
                <a:spcPts val="0"/>
              </a:spcAft>
              <a:buClr>
                <a:schemeClr val="accent1"/>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16_Custom Layout">
  <p:cSld name="16_Custom Layout">
    <p:bg>
      <p:bgPr>
        <a:blipFill>
          <a:blip r:embed="rId2">
            <a:alphaModFix/>
          </a:blip>
          <a:stretch>
            <a:fillRect/>
          </a:stretch>
        </a:blipFill>
        <a:effectLst/>
      </p:bgPr>
    </p:bg>
    <p:spTree>
      <p:nvGrpSpPr>
        <p:cNvPr id="1" name="Shape 1940"/>
        <p:cNvGrpSpPr/>
        <p:nvPr/>
      </p:nvGrpSpPr>
      <p:grpSpPr>
        <a:xfrm>
          <a:off x="0" y="0"/>
          <a:ext cx="0" cy="0"/>
          <a:chOff x="0" y="0"/>
          <a:chExt cx="0" cy="0"/>
        </a:xfrm>
      </p:grpSpPr>
      <p:sp>
        <p:nvSpPr>
          <p:cNvPr id="1941" name="Google Shape;1941;p142"/>
          <p:cNvSpPr txBox="1">
            <a:spLocks noGrp="1"/>
          </p:cNvSpPr>
          <p:nvPr>
            <p:ph type="title"/>
          </p:nvPr>
        </p:nvSpPr>
        <p:spPr>
          <a:xfrm>
            <a:off x="319009" y="319875"/>
            <a:ext cx="8498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942" name="Google Shape;1942;p14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943" name="Google Shape;1943;p142"/>
          <p:cNvSpPr txBox="1">
            <a:spLocks noGrp="1"/>
          </p:cNvSpPr>
          <p:nvPr>
            <p:ph type="body" idx="1"/>
          </p:nvPr>
        </p:nvSpPr>
        <p:spPr>
          <a:xfrm>
            <a:off x="307741" y="1371597"/>
            <a:ext cx="84882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944" name="Google Shape;1944;p142"/>
          <p:cNvSpPr txBox="1">
            <a:spLocks noGrp="1"/>
          </p:cNvSpPr>
          <p:nvPr>
            <p:ph type="subTitle" idx="2"/>
          </p:nvPr>
        </p:nvSpPr>
        <p:spPr>
          <a:xfrm>
            <a:off x="318327" y="962960"/>
            <a:ext cx="84882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17_Custom Layout">
  <p:cSld name="17_Custom Layout">
    <p:bg>
      <p:bgPr>
        <a:blipFill>
          <a:blip r:embed="rId2">
            <a:alphaModFix/>
          </a:blip>
          <a:stretch>
            <a:fillRect/>
          </a:stretch>
        </a:blipFill>
        <a:effectLst/>
      </p:bgPr>
    </p:bg>
    <p:spTree>
      <p:nvGrpSpPr>
        <p:cNvPr id="1" name="Shape 1945"/>
        <p:cNvGrpSpPr/>
        <p:nvPr/>
      </p:nvGrpSpPr>
      <p:grpSpPr>
        <a:xfrm>
          <a:off x="0" y="0"/>
          <a:ext cx="0" cy="0"/>
          <a:chOff x="0" y="0"/>
          <a:chExt cx="0" cy="0"/>
        </a:xfrm>
      </p:grpSpPr>
      <p:sp>
        <p:nvSpPr>
          <p:cNvPr id="1946" name="Google Shape;1946;p143"/>
          <p:cNvSpPr/>
          <p:nvPr/>
        </p:nvSpPr>
        <p:spPr>
          <a:xfrm>
            <a:off x="315021" y="3663911"/>
            <a:ext cx="8538000" cy="928800"/>
          </a:xfrm>
          <a:prstGeom prst="roundRect">
            <a:avLst>
              <a:gd name="adj" fmla="val 7436"/>
            </a:avLst>
          </a:prstGeom>
          <a:gradFill>
            <a:gsLst>
              <a:gs pos="0">
                <a:srgbClr val="FF0000"/>
              </a:gs>
              <a:gs pos="24000">
                <a:srgbClr val="C8102E"/>
              </a:gs>
              <a:gs pos="100000">
                <a:srgbClr val="2E0055"/>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1947" name="Google Shape;1947;p143"/>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1948" name="Google Shape;1948;p14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1949" name="Google Shape;1949;p143"/>
          <p:cNvPicPr preferRelativeResize="0"/>
          <p:nvPr/>
        </p:nvPicPr>
        <p:blipFill rotWithShape="1">
          <a:blip r:embed="rId3">
            <a:alphaModFix/>
          </a:blip>
          <a:srcRect/>
          <a:stretch/>
        </p:blipFill>
        <p:spPr>
          <a:xfrm>
            <a:off x="2444036" y="3664476"/>
            <a:ext cx="5953" cy="939328"/>
          </a:xfrm>
          <a:prstGeom prst="rect">
            <a:avLst/>
          </a:prstGeom>
          <a:noFill/>
          <a:ln>
            <a:noFill/>
          </a:ln>
        </p:spPr>
      </p:pic>
      <p:pic>
        <p:nvPicPr>
          <p:cNvPr id="1950" name="Google Shape;1950;p143"/>
          <p:cNvPicPr preferRelativeResize="0"/>
          <p:nvPr/>
        </p:nvPicPr>
        <p:blipFill rotWithShape="1">
          <a:blip r:embed="rId3">
            <a:alphaModFix/>
          </a:blip>
          <a:srcRect/>
          <a:stretch/>
        </p:blipFill>
        <p:spPr>
          <a:xfrm>
            <a:off x="4617238" y="3664476"/>
            <a:ext cx="5953" cy="939328"/>
          </a:xfrm>
          <a:prstGeom prst="rect">
            <a:avLst/>
          </a:prstGeom>
          <a:noFill/>
          <a:ln>
            <a:noFill/>
          </a:ln>
        </p:spPr>
      </p:pic>
      <p:pic>
        <p:nvPicPr>
          <p:cNvPr id="1951" name="Google Shape;1951;p143"/>
          <p:cNvPicPr preferRelativeResize="0"/>
          <p:nvPr/>
        </p:nvPicPr>
        <p:blipFill rotWithShape="1">
          <a:blip r:embed="rId3">
            <a:alphaModFix/>
          </a:blip>
          <a:srcRect/>
          <a:stretch/>
        </p:blipFill>
        <p:spPr>
          <a:xfrm>
            <a:off x="6781809" y="3664476"/>
            <a:ext cx="5953" cy="939328"/>
          </a:xfrm>
          <a:prstGeom prst="rect">
            <a:avLst/>
          </a:prstGeom>
          <a:noFill/>
          <a:ln>
            <a:noFill/>
          </a:ln>
        </p:spPr>
      </p:pic>
      <p:sp>
        <p:nvSpPr>
          <p:cNvPr id="1952" name="Google Shape;1952;p143"/>
          <p:cNvSpPr txBox="1">
            <a:spLocks noGrp="1"/>
          </p:cNvSpPr>
          <p:nvPr>
            <p:ph type="body" idx="1"/>
          </p:nvPr>
        </p:nvSpPr>
        <p:spPr>
          <a:xfrm>
            <a:off x="307741" y="1371597"/>
            <a:ext cx="8468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953" name="Google Shape;1953;p143"/>
          <p:cNvSpPr txBox="1">
            <a:spLocks noGrp="1"/>
          </p:cNvSpPr>
          <p:nvPr>
            <p:ph type="subTitle" idx="2"/>
          </p:nvPr>
        </p:nvSpPr>
        <p:spPr>
          <a:xfrm>
            <a:off x="318302" y="962960"/>
            <a:ext cx="8468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954" name="Google Shape;1954;p143"/>
          <p:cNvSpPr txBox="1">
            <a:spLocks noGrp="1"/>
          </p:cNvSpPr>
          <p:nvPr>
            <p:ph type="title" idx="3" hasCustomPrompt="1"/>
          </p:nvPr>
        </p:nvSpPr>
        <p:spPr>
          <a:xfrm>
            <a:off x="442153"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955" name="Google Shape;1955;p143"/>
          <p:cNvSpPr txBox="1">
            <a:spLocks noGrp="1"/>
          </p:cNvSpPr>
          <p:nvPr>
            <p:ph type="title" idx="4" hasCustomPrompt="1"/>
          </p:nvPr>
        </p:nvSpPr>
        <p:spPr>
          <a:xfrm>
            <a:off x="262633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956" name="Google Shape;1956;p143"/>
          <p:cNvSpPr txBox="1">
            <a:spLocks noGrp="1"/>
          </p:cNvSpPr>
          <p:nvPr>
            <p:ph type="title" idx="5" hasCustomPrompt="1"/>
          </p:nvPr>
        </p:nvSpPr>
        <p:spPr>
          <a:xfrm>
            <a:off x="4810505"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957" name="Google Shape;1957;p143"/>
          <p:cNvSpPr txBox="1">
            <a:spLocks noGrp="1"/>
          </p:cNvSpPr>
          <p:nvPr>
            <p:ph type="title" idx="6" hasCustomPrompt="1"/>
          </p:nvPr>
        </p:nvSpPr>
        <p:spPr>
          <a:xfrm>
            <a:off x="6957980" y="3800184"/>
            <a:ext cx="1828500" cy="278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16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958" name="Google Shape;1958;p143"/>
          <p:cNvSpPr txBox="1">
            <a:spLocks noGrp="1"/>
          </p:cNvSpPr>
          <p:nvPr>
            <p:ph type="subTitle" idx="7"/>
          </p:nvPr>
        </p:nvSpPr>
        <p:spPr>
          <a:xfrm>
            <a:off x="44601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959" name="Google Shape;1959;p143"/>
          <p:cNvSpPr txBox="1">
            <a:spLocks noGrp="1"/>
          </p:cNvSpPr>
          <p:nvPr>
            <p:ph type="subTitle" idx="8"/>
          </p:nvPr>
        </p:nvSpPr>
        <p:spPr>
          <a:xfrm>
            <a:off x="2619211"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960" name="Google Shape;1960;p143"/>
          <p:cNvSpPr txBox="1">
            <a:spLocks noGrp="1"/>
          </p:cNvSpPr>
          <p:nvPr>
            <p:ph type="subTitle" idx="9"/>
          </p:nvPr>
        </p:nvSpPr>
        <p:spPr>
          <a:xfrm>
            <a:off x="4791659"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1961" name="Google Shape;1961;p143"/>
          <p:cNvSpPr txBox="1">
            <a:spLocks noGrp="1"/>
          </p:cNvSpPr>
          <p:nvPr>
            <p:ph type="subTitle" idx="13"/>
          </p:nvPr>
        </p:nvSpPr>
        <p:spPr>
          <a:xfrm>
            <a:off x="6964107" y="4162547"/>
            <a:ext cx="1254600" cy="3939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b="1">
                <a:solidFill>
                  <a:schemeClr val="lt1"/>
                </a:solidFill>
                <a:latin typeface="Poppins SemiBold"/>
                <a:ea typeface="Poppins SemiBold"/>
                <a:cs typeface="Poppins SemiBold"/>
                <a:sym typeface="Poppins SemiBold"/>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18_Custom Layout">
  <p:cSld name="18_Custom Layout">
    <p:bg>
      <p:bgPr>
        <a:blipFill>
          <a:blip r:embed="rId2">
            <a:alphaModFix/>
          </a:blip>
          <a:stretch>
            <a:fillRect/>
          </a:stretch>
        </a:blipFill>
        <a:effectLst/>
      </p:bgPr>
    </p:bg>
    <p:spTree>
      <p:nvGrpSpPr>
        <p:cNvPr id="1" name="Shape 1962"/>
        <p:cNvGrpSpPr/>
        <p:nvPr/>
      </p:nvGrpSpPr>
      <p:grpSpPr>
        <a:xfrm>
          <a:off x="0" y="0"/>
          <a:ext cx="0" cy="0"/>
          <a:chOff x="0" y="0"/>
          <a:chExt cx="0" cy="0"/>
        </a:xfrm>
      </p:grpSpPr>
      <p:sp>
        <p:nvSpPr>
          <p:cNvPr id="1963" name="Google Shape;1963;p144"/>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64" name="Google Shape;1964;p14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965" name="Google Shape;1965;p144"/>
          <p:cNvSpPr txBox="1">
            <a:spLocks noGrp="1"/>
          </p:cNvSpPr>
          <p:nvPr>
            <p:ph type="body" idx="1"/>
          </p:nvPr>
        </p:nvSpPr>
        <p:spPr>
          <a:xfrm>
            <a:off x="514217" y="1610306"/>
            <a:ext cx="3325800" cy="27492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966" name="Google Shape;1966;p144"/>
          <p:cNvSpPr txBox="1">
            <a:spLocks noGrp="1"/>
          </p:cNvSpPr>
          <p:nvPr>
            <p:ph type="subTitle" idx="2"/>
          </p:nvPr>
        </p:nvSpPr>
        <p:spPr>
          <a:xfrm>
            <a:off x="514217" y="1204631"/>
            <a:ext cx="33258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967" name="Google Shape;1967;p144"/>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9_Custom Layout">
  <p:cSld name="19_Custom Layout">
    <p:bg>
      <p:bgPr>
        <a:blipFill>
          <a:blip r:embed="rId2">
            <a:alphaModFix/>
          </a:blip>
          <a:stretch>
            <a:fillRect/>
          </a:stretch>
        </a:blipFill>
        <a:effectLst/>
      </p:bgPr>
    </p:bg>
    <p:spTree>
      <p:nvGrpSpPr>
        <p:cNvPr id="1" name="Shape 1968"/>
        <p:cNvGrpSpPr/>
        <p:nvPr/>
      </p:nvGrpSpPr>
      <p:grpSpPr>
        <a:xfrm>
          <a:off x="0" y="0"/>
          <a:ext cx="0" cy="0"/>
          <a:chOff x="0" y="0"/>
          <a:chExt cx="0" cy="0"/>
        </a:xfrm>
      </p:grpSpPr>
      <p:sp>
        <p:nvSpPr>
          <p:cNvPr id="1969" name="Google Shape;1969;p14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970" name="Google Shape;1970;p145"/>
          <p:cNvSpPr/>
          <p:nvPr/>
        </p:nvSpPr>
        <p:spPr>
          <a:xfrm rot="10800000">
            <a:off x="345346"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71" name="Google Shape;1971;p145"/>
          <p:cNvSpPr txBox="1">
            <a:spLocks noGrp="1"/>
          </p:cNvSpPr>
          <p:nvPr>
            <p:ph type="body" idx="1"/>
          </p:nvPr>
        </p:nvSpPr>
        <p:spPr>
          <a:xfrm>
            <a:off x="514217" y="1610310"/>
            <a:ext cx="33711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972" name="Google Shape;1972;p145"/>
          <p:cNvSpPr txBox="1">
            <a:spLocks noGrp="1"/>
          </p:cNvSpPr>
          <p:nvPr>
            <p:ph type="subTitle" idx="2"/>
          </p:nvPr>
        </p:nvSpPr>
        <p:spPr>
          <a:xfrm>
            <a:off x="514217" y="1204631"/>
            <a:ext cx="33711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973" name="Google Shape;1973;p145"/>
          <p:cNvSpPr/>
          <p:nvPr/>
        </p:nvSpPr>
        <p:spPr>
          <a:xfrm rot="10800000">
            <a:off x="4049404" y="1058550"/>
            <a:ext cx="3621300" cy="34944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74" name="Google Shape;1974;p145"/>
          <p:cNvSpPr txBox="1">
            <a:spLocks noGrp="1"/>
          </p:cNvSpPr>
          <p:nvPr>
            <p:ph type="body" idx="3"/>
          </p:nvPr>
        </p:nvSpPr>
        <p:spPr>
          <a:xfrm>
            <a:off x="4218276" y="1610310"/>
            <a:ext cx="3326400" cy="1650300"/>
          </a:xfrm>
          <a:prstGeom prst="rect">
            <a:avLst/>
          </a:prstGeom>
          <a:noFill/>
          <a:ln>
            <a:noFill/>
          </a:ln>
        </p:spPr>
        <p:txBody>
          <a:bodyPr spcFirstLastPara="1" wrap="square" lIns="0" tIns="0" rIns="0" bIns="0" anchor="t" anchorCtr="0">
            <a:noAutofit/>
          </a:bodyPr>
          <a:lstStyle>
            <a:lvl1pPr marL="457200" lvl="0" indent="-266700" algn="l">
              <a:lnSpc>
                <a:spcPct val="95000"/>
              </a:lnSpc>
              <a:spcBef>
                <a:spcPts val="1300"/>
              </a:spcBef>
              <a:spcAft>
                <a:spcPts val="0"/>
              </a:spcAft>
              <a:buClr>
                <a:schemeClr val="dk1"/>
              </a:buClr>
              <a:buSzPts val="600"/>
              <a:buChar char="●"/>
              <a:defRPr/>
            </a:lvl1pPr>
            <a:lvl2pPr marL="914400" lvl="1" indent="-266700" algn="l">
              <a:lnSpc>
                <a:spcPct val="95000"/>
              </a:lnSpc>
              <a:spcBef>
                <a:spcPts val="1300"/>
              </a:spcBef>
              <a:spcAft>
                <a:spcPts val="0"/>
              </a:spcAft>
              <a:buClr>
                <a:schemeClr val="dk1"/>
              </a:buClr>
              <a:buSzPts val="600"/>
              <a:buChar char="●"/>
              <a:defRPr/>
            </a:lvl2pPr>
            <a:lvl3pPr marL="1371600" lvl="2" indent="-266700" algn="l">
              <a:lnSpc>
                <a:spcPct val="95000"/>
              </a:lnSpc>
              <a:spcBef>
                <a:spcPts val="1300"/>
              </a:spcBef>
              <a:spcAft>
                <a:spcPts val="0"/>
              </a:spcAft>
              <a:buClr>
                <a:schemeClr val="dk1"/>
              </a:buClr>
              <a:buSzPts val="600"/>
              <a:buChar char="●"/>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975" name="Google Shape;1975;p145"/>
          <p:cNvSpPr txBox="1">
            <a:spLocks noGrp="1"/>
          </p:cNvSpPr>
          <p:nvPr>
            <p:ph type="subTitle" idx="4"/>
          </p:nvPr>
        </p:nvSpPr>
        <p:spPr>
          <a:xfrm>
            <a:off x="4218276" y="1204631"/>
            <a:ext cx="33264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1976" name="Google Shape;1976;p145"/>
          <p:cNvSpPr txBox="1">
            <a:spLocks noGrp="1"/>
          </p:cNvSpPr>
          <p:nvPr>
            <p:ph type="title"/>
          </p:nvPr>
        </p:nvSpPr>
        <p:spPr>
          <a:xfrm>
            <a:off x="318967" y="319875"/>
            <a:ext cx="8467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20_Custom Layout">
  <p:cSld name="20_Custom Layout">
    <p:bg>
      <p:bgPr>
        <a:blipFill>
          <a:blip r:embed="rId2">
            <a:alphaModFix/>
          </a:blip>
          <a:stretch>
            <a:fillRect/>
          </a:stretch>
        </a:blipFill>
        <a:effectLst/>
      </p:bgPr>
    </p:bg>
    <p:spTree>
      <p:nvGrpSpPr>
        <p:cNvPr id="1" name="Shape 1977"/>
        <p:cNvGrpSpPr/>
        <p:nvPr/>
      </p:nvGrpSpPr>
      <p:grpSpPr>
        <a:xfrm>
          <a:off x="0" y="0"/>
          <a:ext cx="0" cy="0"/>
          <a:chOff x="0" y="0"/>
          <a:chExt cx="0" cy="0"/>
        </a:xfrm>
      </p:grpSpPr>
      <p:sp>
        <p:nvSpPr>
          <p:cNvPr id="1978" name="Google Shape;1978;p146"/>
          <p:cNvSpPr/>
          <p:nvPr/>
        </p:nvSpPr>
        <p:spPr>
          <a:xfrm rot="10800000">
            <a:off x="336209" y="1052995"/>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79" name="Google Shape;1979;p146"/>
          <p:cNvSpPr/>
          <p:nvPr/>
        </p:nvSpPr>
        <p:spPr>
          <a:xfrm rot="10800000">
            <a:off x="3190649"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80" name="Google Shape;1980;p146"/>
          <p:cNvSpPr/>
          <p:nvPr/>
        </p:nvSpPr>
        <p:spPr>
          <a:xfrm rot="10800000">
            <a:off x="6045088" y="1052994"/>
            <a:ext cx="2794200" cy="3512100"/>
          </a:xfrm>
          <a:prstGeom prst="roundRect">
            <a:avLst>
              <a:gd name="adj" fmla="val 2280"/>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81" name="Google Shape;1981;p14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982" name="Google Shape;1982;p146"/>
          <p:cNvSpPr txBox="1">
            <a:spLocks noGrp="1"/>
          </p:cNvSpPr>
          <p:nvPr>
            <p:ph type="title"/>
          </p:nvPr>
        </p:nvSpPr>
        <p:spPr>
          <a:xfrm>
            <a:off x="315026" y="319875"/>
            <a:ext cx="8530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1983" name="Google Shape;1983;p146"/>
          <p:cNvPicPr preferRelativeResize="0"/>
          <p:nvPr/>
        </p:nvPicPr>
        <p:blipFill rotWithShape="1">
          <a:blip r:embed="rId3">
            <a:alphaModFix/>
          </a:blip>
          <a:srcRect/>
          <a:stretch/>
        </p:blipFill>
        <p:spPr>
          <a:xfrm>
            <a:off x="336139" y="2054596"/>
            <a:ext cx="2794271" cy="7060"/>
          </a:xfrm>
          <a:prstGeom prst="rect">
            <a:avLst/>
          </a:prstGeom>
          <a:noFill/>
          <a:ln>
            <a:noFill/>
          </a:ln>
        </p:spPr>
      </p:pic>
      <p:pic>
        <p:nvPicPr>
          <p:cNvPr id="1984" name="Google Shape;1984;p146"/>
          <p:cNvPicPr preferRelativeResize="0"/>
          <p:nvPr/>
        </p:nvPicPr>
        <p:blipFill rotWithShape="1">
          <a:blip r:embed="rId3">
            <a:alphaModFix/>
          </a:blip>
          <a:srcRect/>
          <a:stretch/>
        </p:blipFill>
        <p:spPr>
          <a:xfrm>
            <a:off x="3190578" y="2054596"/>
            <a:ext cx="2794271" cy="7059"/>
          </a:xfrm>
          <a:prstGeom prst="rect">
            <a:avLst/>
          </a:prstGeom>
          <a:noFill/>
          <a:ln>
            <a:noFill/>
          </a:ln>
        </p:spPr>
      </p:pic>
      <p:pic>
        <p:nvPicPr>
          <p:cNvPr id="1985" name="Google Shape;1985;p146"/>
          <p:cNvPicPr preferRelativeResize="0"/>
          <p:nvPr/>
        </p:nvPicPr>
        <p:blipFill rotWithShape="1">
          <a:blip r:embed="rId3">
            <a:alphaModFix/>
          </a:blip>
          <a:srcRect/>
          <a:stretch/>
        </p:blipFill>
        <p:spPr>
          <a:xfrm>
            <a:off x="6034304" y="2054596"/>
            <a:ext cx="2811412" cy="7103"/>
          </a:xfrm>
          <a:prstGeom prst="rect">
            <a:avLst/>
          </a:prstGeom>
          <a:noFill/>
          <a:ln>
            <a:noFill/>
          </a:ln>
        </p:spPr>
      </p:pic>
      <p:sp>
        <p:nvSpPr>
          <p:cNvPr id="1986" name="Google Shape;1986;p146"/>
          <p:cNvSpPr txBox="1">
            <a:spLocks noGrp="1"/>
          </p:cNvSpPr>
          <p:nvPr>
            <p:ph type="body" idx="1"/>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987" name="Google Shape;1987;p146"/>
          <p:cNvSpPr txBox="1">
            <a:spLocks noGrp="1"/>
          </p:cNvSpPr>
          <p:nvPr>
            <p:ph type="body" idx="2"/>
          </p:nvPr>
        </p:nvSpPr>
        <p:spPr>
          <a:xfrm>
            <a:off x="3363137"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988" name="Google Shape;1988;p146"/>
          <p:cNvSpPr txBox="1">
            <a:spLocks noGrp="1"/>
          </p:cNvSpPr>
          <p:nvPr>
            <p:ph type="body" idx="3"/>
          </p:nvPr>
        </p:nvSpPr>
        <p:spPr>
          <a:xfrm>
            <a:off x="6210991"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1989" name="Google Shape;1989;p146"/>
          <p:cNvSpPr txBox="1">
            <a:spLocks noGrp="1"/>
          </p:cNvSpPr>
          <p:nvPr>
            <p:ph type="title" idx="4"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990" name="Google Shape;1990;p146"/>
          <p:cNvSpPr txBox="1">
            <a:spLocks noGrp="1"/>
          </p:cNvSpPr>
          <p:nvPr>
            <p:ph type="title" idx="5" hasCustomPrompt="1"/>
          </p:nvPr>
        </p:nvSpPr>
        <p:spPr>
          <a:xfrm>
            <a:off x="3363137"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1991" name="Google Shape;1991;p146"/>
          <p:cNvSpPr txBox="1">
            <a:spLocks noGrp="1"/>
          </p:cNvSpPr>
          <p:nvPr>
            <p:ph type="title" idx="6" hasCustomPrompt="1"/>
          </p:nvPr>
        </p:nvSpPr>
        <p:spPr>
          <a:xfrm>
            <a:off x="6210991"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21_Custom Layout">
  <p:cSld name="21_Custom Layout">
    <p:bg>
      <p:bgPr>
        <a:blipFill>
          <a:blip r:embed="rId2">
            <a:alphaModFix/>
          </a:blip>
          <a:stretch>
            <a:fillRect/>
          </a:stretch>
        </a:blipFill>
        <a:effectLst/>
      </p:bgPr>
    </p:bg>
    <p:spTree>
      <p:nvGrpSpPr>
        <p:cNvPr id="1" name="Shape 1992"/>
        <p:cNvGrpSpPr/>
        <p:nvPr/>
      </p:nvGrpSpPr>
      <p:grpSpPr>
        <a:xfrm>
          <a:off x="0" y="0"/>
          <a:ext cx="0" cy="0"/>
          <a:chOff x="0" y="0"/>
          <a:chExt cx="0" cy="0"/>
        </a:xfrm>
      </p:grpSpPr>
      <p:sp>
        <p:nvSpPr>
          <p:cNvPr id="1993" name="Google Shape;1993;p147"/>
          <p:cNvSpPr/>
          <p:nvPr/>
        </p:nvSpPr>
        <p:spPr>
          <a:xfrm rot="10800000">
            <a:off x="4627008"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94" name="Google Shape;1994;p147"/>
          <p:cNvSpPr/>
          <p:nvPr/>
        </p:nvSpPr>
        <p:spPr>
          <a:xfrm rot="10800000">
            <a:off x="336116"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95" name="Google Shape;1995;p147"/>
          <p:cNvSpPr/>
          <p:nvPr/>
        </p:nvSpPr>
        <p:spPr>
          <a:xfrm rot="10800000">
            <a:off x="2481562"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96" name="Google Shape;1996;p147"/>
          <p:cNvSpPr/>
          <p:nvPr/>
        </p:nvSpPr>
        <p:spPr>
          <a:xfrm rot="10800000">
            <a:off x="6772454" y="1052972"/>
            <a:ext cx="2085300" cy="3498000"/>
          </a:xfrm>
          <a:prstGeom prst="roundRect">
            <a:avLst>
              <a:gd name="adj" fmla="val 3821"/>
            </a:avLst>
          </a:pr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1997" name="Google Shape;1997;p14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1998" name="Google Shape;1998;p147"/>
          <p:cNvSpPr txBox="1">
            <a:spLocks noGrp="1"/>
          </p:cNvSpPr>
          <p:nvPr>
            <p:ph type="title"/>
          </p:nvPr>
        </p:nvSpPr>
        <p:spPr>
          <a:xfrm>
            <a:off x="315026" y="319875"/>
            <a:ext cx="85428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1999" name="Google Shape;1999;p147"/>
          <p:cNvPicPr preferRelativeResize="0"/>
          <p:nvPr/>
        </p:nvPicPr>
        <p:blipFill rotWithShape="1">
          <a:blip r:embed="rId3">
            <a:alphaModFix/>
          </a:blip>
          <a:srcRect/>
          <a:stretch/>
        </p:blipFill>
        <p:spPr>
          <a:xfrm>
            <a:off x="350214" y="2054700"/>
            <a:ext cx="2067758" cy="7060"/>
          </a:xfrm>
          <a:prstGeom prst="rect">
            <a:avLst/>
          </a:prstGeom>
          <a:noFill/>
          <a:ln>
            <a:noFill/>
          </a:ln>
        </p:spPr>
      </p:pic>
      <p:sp>
        <p:nvSpPr>
          <p:cNvPr id="2000" name="Google Shape;2000;p147"/>
          <p:cNvSpPr txBox="1">
            <a:spLocks noGrp="1"/>
          </p:cNvSpPr>
          <p:nvPr>
            <p:ph type="body" idx="1"/>
          </p:nvPr>
        </p:nvSpPr>
        <p:spPr>
          <a:xfrm>
            <a:off x="2651462"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001" name="Google Shape;2001;p147"/>
          <p:cNvSpPr txBox="1">
            <a:spLocks noGrp="1"/>
          </p:cNvSpPr>
          <p:nvPr>
            <p:ph type="body" idx="2"/>
          </p:nvPr>
        </p:nvSpPr>
        <p:spPr>
          <a:xfrm>
            <a:off x="4796546"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002" name="Google Shape;2002;p147"/>
          <p:cNvSpPr txBox="1">
            <a:spLocks noGrp="1"/>
          </p:cNvSpPr>
          <p:nvPr>
            <p:ph type="body" idx="3"/>
          </p:nvPr>
        </p:nvSpPr>
        <p:spPr>
          <a:xfrm>
            <a:off x="6942821" y="2249424"/>
            <a:ext cx="17940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a:solidFill>
                  <a:schemeClr val="dk1"/>
                </a:solidFill>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a:solidFill>
                  <a:schemeClr val="dk1"/>
                </a:solidFill>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a:solidFill>
                  <a:schemeClr val="dk1"/>
                </a:solidFill>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a:solidFill>
                  <a:schemeClr val="dk1"/>
                </a:solidFill>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a:solidFill>
                  <a:schemeClr val="dk1"/>
                </a:solidFill>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003" name="Google Shape;2003;p147"/>
          <p:cNvSpPr txBox="1">
            <a:spLocks noGrp="1"/>
          </p:cNvSpPr>
          <p:nvPr>
            <p:ph type="title" idx="4" hasCustomPrompt="1"/>
          </p:nvPr>
        </p:nvSpPr>
        <p:spPr>
          <a:xfrm>
            <a:off x="2651462"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004" name="Google Shape;2004;p147"/>
          <p:cNvSpPr txBox="1">
            <a:spLocks noGrp="1"/>
          </p:cNvSpPr>
          <p:nvPr>
            <p:ph type="title" idx="5" hasCustomPrompt="1"/>
          </p:nvPr>
        </p:nvSpPr>
        <p:spPr>
          <a:xfrm>
            <a:off x="4796546"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005" name="Google Shape;2005;p147"/>
          <p:cNvSpPr txBox="1">
            <a:spLocks noGrp="1"/>
          </p:cNvSpPr>
          <p:nvPr>
            <p:ph type="title" idx="6" hasCustomPrompt="1"/>
          </p:nvPr>
        </p:nvSpPr>
        <p:spPr>
          <a:xfrm>
            <a:off x="6942821" y="1286890"/>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006" name="Google Shape;2006;p147"/>
          <p:cNvSpPr txBox="1">
            <a:spLocks noGrp="1"/>
          </p:cNvSpPr>
          <p:nvPr>
            <p:ph type="body" idx="7"/>
          </p:nvPr>
        </p:nvSpPr>
        <p:spPr>
          <a:xfrm>
            <a:off x="515283" y="2235690"/>
            <a:ext cx="2446200" cy="2121900"/>
          </a:xfrm>
          <a:prstGeom prst="rect">
            <a:avLst/>
          </a:prstGeom>
          <a:noFill/>
          <a:ln>
            <a:noFill/>
          </a:ln>
        </p:spPr>
        <p:txBody>
          <a:bodyPr spcFirstLastPara="1" wrap="square" lIns="0" tIns="0" rIns="0" bIns="0" anchor="t" anchorCtr="0">
            <a:noAutofit/>
          </a:bodyPr>
          <a:lstStyle>
            <a:lvl1pPr marL="457200" lvl="0" indent="-317500" algn="l">
              <a:lnSpc>
                <a:spcPct val="90000"/>
              </a:lnSpc>
              <a:spcBef>
                <a:spcPts val="0"/>
              </a:spcBef>
              <a:spcAft>
                <a:spcPts val="0"/>
              </a:spcAft>
              <a:buClr>
                <a:schemeClr val="dk1"/>
              </a:buClr>
              <a:buSzPts val="1400"/>
              <a:buChar char="●"/>
              <a:defRPr sz="1500" b="1">
                <a:latin typeface="Poppins"/>
                <a:ea typeface="Poppins"/>
                <a:cs typeface="Poppins"/>
                <a:sym typeface="Poppins"/>
              </a:defRPr>
            </a:lvl1pPr>
            <a:lvl2pPr marL="914400" lvl="1" indent="-285750" algn="l">
              <a:lnSpc>
                <a:spcPct val="95000"/>
              </a:lnSpc>
              <a:spcBef>
                <a:spcPts val="1300"/>
              </a:spcBef>
              <a:spcAft>
                <a:spcPts val="0"/>
              </a:spcAft>
              <a:buClr>
                <a:schemeClr val="dk1"/>
              </a:buClr>
              <a:buSzPts val="900"/>
              <a:buChar char="●"/>
              <a:defRPr sz="1000" b="1">
                <a:latin typeface="Poppins"/>
                <a:ea typeface="Poppins"/>
                <a:cs typeface="Poppins"/>
                <a:sym typeface="Poppins"/>
              </a:defRPr>
            </a:lvl2pPr>
            <a:lvl3pPr marL="1371600" lvl="2" indent="-279400" algn="l">
              <a:lnSpc>
                <a:spcPct val="95000"/>
              </a:lnSpc>
              <a:spcBef>
                <a:spcPts val="1300"/>
              </a:spcBef>
              <a:spcAft>
                <a:spcPts val="0"/>
              </a:spcAft>
              <a:buClr>
                <a:schemeClr val="dk1"/>
              </a:buClr>
              <a:buSzPts val="800"/>
              <a:buChar char="●"/>
              <a:defRPr sz="900" b="1">
                <a:latin typeface="Poppins"/>
                <a:ea typeface="Poppins"/>
                <a:cs typeface="Poppins"/>
                <a:sym typeface="Poppins"/>
              </a:defRPr>
            </a:lvl3pPr>
            <a:lvl4pPr marL="1828800" lvl="3" indent="-266700" algn="l">
              <a:lnSpc>
                <a:spcPct val="95000"/>
              </a:lnSpc>
              <a:spcBef>
                <a:spcPts val="1300"/>
              </a:spcBef>
              <a:spcAft>
                <a:spcPts val="0"/>
              </a:spcAft>
              <a:buClr>
                <a:schemeClr val="dk1"/>
              </a:buClr>
              <a:buSzPts val="600"/>
              <a:buChar char="●"/>
              <a:defRPr sz="700" b="1">
                <a:latin typeface="Poppins"/>
                <a:ea typeface="Poppins"/>
                <a:cs typeface="Poppins"/>
                <a:sym typeface="Poppins"/>
              </a:defRPr>
            </a:lvl4pPr>
            <a:lvl5pPr marL="2286000" lvl="4" indent="-260350" algn="l">
              <a:lnSpc>
                <a:spcPct val="95000"/>
              </a:lnSpc>
              <a:spcBef>
                <a:spcPts val="1300"/>
              </a:spcBef>
              <a:spcAft>
                <a:spcPts val="0"/>
              </a:spcAft>
              <a:buClr>
                <a:schemeClr val="dk1"/>
              </a:buClr>
              <a:buSzPts val="500"/>
              <a:buChar char="●"/>
              <a:defRPr sz="500" b="1">
                <a:latin typeface="Poppins"/>
                <a:ea typeface="Poppins"/>
                <a:cs typeface="Poppins"/>
                <a:sym typeface="Poppins"/>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007" name="Google Shape;2007;p147"/>
          <p:cNvSpPr txBox="1">
            <a:spLocks noGrp="1"/>
          </p:cNvSpPr>
          <p:nvPr>
            <p:ph type="title" idx="8" hasCustomPrompt="1"/>
          </p:nvPr>
        </p:nvSpPr>
        <p:spPr>
          <a:xfrm>
            <a:off x="515283" y="1265458"/>
            <a:ext cx="480000" cy="372000"/>
          </a:xfrm>
          <a:prstGeom prst="rect">
            <a:avLst/>
          </a:prstGeom>
        </p:spPr>
        <p:txBody>
          <a:bodyPr spcFirstLastPara="1" wrap="square" lIns="0" tIns="0" rIns="0" bIns="0" anchor="ctr" anchorCtr="0">
            <a:noAutofit/>
          </a:bodyPr>
          <a:lstStyle>
            <a:lvl1pPr marL="101600" marR="0" lvl="0" indent="-101600">
              <a:lnSpc>
                <a:spcPct val="107000"/>
              </a:lnSpc>
              <a:spcBef>
                <a:spcPts val="0"/>
              </a:spcBef>
              <a:spcAft>
                <a:spcPts val="0"/>
              </a:spcAft>
              <a:buNone/>
              <a:defRPr sz="15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pic>
        <p:nvPicPr>
          <p:cNvPr id="2008" name="Google Shape;2008;p147"/>
          <p:cNvPicPr preferRelativeResize="0"/>
          <p:nvPr/>
        </p:nvPicPr>
        <p:blipFill rotWithShape="1">
          <a:blip r:embed="rId3">
            <a:alphaModFix/>
          </a:blip>
          <a:srcRect/>
          <a:stretch/>
        </p:blipFill>
        <p:spPr>
          <a:xfrm>
            <a:off x="2488621" y="2054700"/>
            <a:ext cx="2067758" cy="7060"/>
          </a:xfrm>
          <a:prstGeom prst="rect">
            <a:avLst/>
          </a:prstGeom>
          <a:noFill/>
          <a:ln>
            <a:noFill/>
          </a:ln>
        </p:spPr>
      </p:pic>
      <p:pic>
        <p:nvPicPr>
          <p:cNvPr id="2009" name="Google Shape;2009;p147"/>
          <p:cNvPicPr preferRelativeResize="0"/>
          <p:nvPr/>
        </p:nvPicPr>
        <p:blipFill rotWithShape="1">
          <a:blip r:embed="rId3">
            <a:alphaModFix/>
          </a:blip>
          <a:srcRect/>
          <a:stretch/>
        </p:blipFill>
        <p:spPr>
          <a:xfrm>
            <a:off x="4630553" y="2054700"/>
            <a:ext cx="2067758" cy="7060"/>
          </a:xfrm>
          <a:prstGeom prst="rect">
            <a:avLst/>
          </a:prstGeom>
          <a:noFill/>
          <a:ln>
            <a:noFill/>
          </a:ln>
        </p:spPr>
      </p:pic>
      <p:pic>
        <p:nvPicPr>
          <p:cNvPr id="2010" name="Google Shape;2010;p147"/>
          <p:cNvPicPr preferRelativeResize="0"/>
          <p:nvPr/>
        </p:nvPicPr>
        <p:blipFill rotWithShape="1">
          <a:blip r:embed="rId3">
            <a:alphaModFix/>
          </a:blip>
          <a:srcRect/>
          <a:stretch/>
        </p:blipFill>
        <p:spPr>
          <a:xfrm>
            <a:off x="6782961" y="2054700"/>
            <a:ext cx="2067758" cy="7060"/>
          </a:xfrm>
          <a:prstGeom prst="rect">
            <a:avLst/>
          </a:prstGeom>
          <a:noFill/>
          <a:ln>
            <a:noFill/>
          </a:ln>
        </p:spPr>
      </p:pic>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22_Custom Layout">
  <p:cSld name="22_Custom Layout">
    <p:bg>
      <p:bgPr>
        <a:blipFill>
          <a:blip r:embed="rId2">
            <a:alphaModFix/>
          </a:blip>
          <a:stretch>
            <a:fillRect/>
          </a:stretch>
        </a:blipFill>
        <a:effectLst/>
      </p:bgPr>
    </p:bg>
    <p:spTree>
      <p:nvGrpSpPr>
        <p:cNvPr id="1" name="Shape 2011"/>
        <p:cNvGrpSpPr/>
        <p:nvPr/>
      </p:nvGrpSpPr>
      <p:grpSpPr>
        <a:xfrm>
          <a:off x="0" y="0"/>
          <a:ext cx="0" cy="0"/>
          <a:chOff x="0" y="0"/>
          <a:chExt cx="0" cy="0"/>
        </a:xfrm>
      </p:grpSpPr>
      <p:sp>
        <p:nvSpPr>
          <p:cNvPr id="2012" name="Google Shape;2012;p148"/>
          <p:cNvSpPr/>
          <p:nvPr/>
        </p:nvSpPr>
        <p:spPr>
          <a:xfrm>
            <a:off x="342855"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13" name="Google Shape;2013;p148"/>
          <p:cNvSpPr/>
          <p:nvPr/>
        </p:nvSpPr>
        <p:spPr>
          <a:xfrm>
            <a:off x="323280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14" name="Google Shape;2014;p148"/>
          <p:cNvSpPr/>
          <p:nvPr/>
        </p:nvSpPr>
        <p:spPr>
          <a:xfrm>
            <a:off x="6117317" y="2571750"/>
            <a:ext cx="27924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15" name="Google Shape;2015;p14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016" name="Google Shape;2016;p148"/>
          <p:cNvSpPr txBox="1">
            <a:spLocks noGrp="1"/>
          </p:cNvSpPr>
          <p:nvPr>
            <p:ph type="title"/>
          </p:nvPr>
        </p:nvSpPr>
        <p:spPr>
          <a:xfrm>
            <a:off x="315025" y="319875"/>
            <a:ext cx="85947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17" name="Google Shape;2017;p148"/>
          <p:cNvSpPr>
            <a:spLocks noGrp="1"/>
          </p:cNvSpPr>
          <p:nvPr>
            <p:ph type="pic" idx="2"/>
          </p:nvPr>
        </p:nvSpPr>
        <p:spPr>
          <a:xfrm>
            <a:off x="342855" y="1143171"/>
            <a:ext cx="2792400" cy="1683300"/>
          </a:xfrm>
          <a:prstGeom prst="round2SameRect">
            <a:avLst>
              <a:gd name="adj1" fmla="val 4909"/>
              <a:gd name="adj2" fmla="val 0"/>
            </a:avLst>
          </a:prstGeom>
          <a:noFill/>
          <a:ln>
            <a:noFill/>
          </a:ln>
        </p:spPr>
      </p:sp>
      <p:sp>
        <p:nvSpPr>
          <p:cNvPr id="2018" name="Google Shape;2018;p148"/>
          <p:cNvSpPr>
            <a:spLocks noGrp="1"/>
          </p:cNvSpPr>
          <p:nvPr>
            <p:ph type="pic" idx="3"/>
          </p:nvPr>
        </p:nvSpPr>
        <p:spPr>
          <a:xfrm>
            <a:off x="3232807" y="1143171"/>
            <a:ext cx="2792400" cy="1683300"/>
          </a:xfrm>
          <a:prstGeom prst="round2SameRect">
            <a:avLst>
              <a:gd name="adj1" fmla="val 4909"/>
              <a:gd name="adj2" fmla="val 0"/>
            </a:avLst>
          </a:prstGeom>
          <a:noFill/>
          <a:ln>
            <a:noFill/>
          </a:ln>
        </p:spPr>
      </p:sp>
      <p:sp>
        <p:nvSpPr>
          <p:cNvPr id="2019" name="Google Shape;2019;p148"/>
          <p:cNvSpPr>
            <a:spLocks noGrp="1"/>
          </p:cNvSpPr>
          <p:nvPr>
            <p:ph type="pic" idx="4"/>
          </p:nvPr>
        </p:nvSpPr>
        <p:spPr>
          <a:xfrm>
            <a:off x="6117317" y="1143171"/>
            <a:ext cx="2792400" cy="1683300"/>
          </a:xfrm>
          <a:prstGeom prst="round2SameRect">
            <a:avLst>
              <a:gd name="adj1" fmla="val 4909"/>
              <a:gd name="adj2" fmla="val 0"/>
            </a:avLst>
          </a:prstGeom>
          <a:noFill/>
          <a:ln>
            <a:noFill/>
          </a:ln>
        </p:spPr>
      </p:sp>
      <p:sp>
        <p:nvSpPr>
          <p:cNvPr id="2020" name="Google Shape;2020;p148"/>
          <p:cNvSpPr txBox="1">
            <a:spLocks noGrp="1"/>
          </p:cNvSpPr>
          <p:nvPr>
            <p:ph type="subTitle" idx="1"/>
          </p:nvPr>
        </p:nvSpPr>
        <p:spPr>
          <a:xfrm>
            <a:off x="502453" y="3033019"/>
            <a:ext cx="24441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021" name="Google Shape;2021;p148"/>
          <p:cNvSpPr txBox="1">
            <a:spLocks noGrp="1"/>
          </p:cNvSpPr>
          <p:nvPr>
            <p:ph type="subTitle" idx="5"/>
          </p:nvPr>
        </p:nvSpPr>
        <p:spPr>
          <a:xfrm>
            <a:off x="3402434"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022" name="Google Shape;2022;p148"/>
          <p:cNvSpPr txBox="1">
            <a:spLocks noGrp="1"/>
          </p:cNvSpPr>
          <p:nvPr>
            <p:ph type="subTitle" idx="6"/>
          </p:nvPr>
        </p:nvSpPr>
        <p:spPr>
          <a:xfrm>
            <a:off x="6302409" y="3033014"/>
            <a:ext cx="2396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023" name="Google Shape;2023;p148"/>
          <p:cNvSpPr txBox="1">
            <a:spLocks noGrp="1"/>
          </p:cNvSpPr>
          <p:nvPr>
            <p:ph type="subTitle" idx="7"/>
          </p:nvPr>
        </p:nvSpPr>
        <p:spPr>
          <a:xfrm>
            <a:off x="3404271"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024" name="Google Shape;2024;p148"/>
          <p:cNvSpPr txBox="1">
            <a:spLocks noGrp="1"/>
          </p:cNvSpPr>
          <p:nvPr>
            <p:ph type="subTitle" idx="8"/>
          </p:nvPr>
        </p:nvSpPr>
        <p:spPr>
          <a:xfrm>
            <a:off x="6279734"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025" name="Google Shape;2025;p148"/>
          <p:cNvSpPr txBox="1">
            <a:spLocks noGrp="1"/>
          </p:cNvSpPr>
          <p:nvPr>
            <p:ph type="subTitle" idx="9"/>
          </p:nvPr>
        </p:nvSpPr>
        <p:spPr>
          <a:xfrm>
            <a:off x="511560" y="3669609"/>
            <a:ext cx="24441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23_Custom Layout">
  <p:cSld name="23_Custom Layout">
    <p:bg>
      <p:bgPr>
        <a:blipFill>
          <a:blip r:embed="rId2">
            <a:alphaModFix/>
          </a:blip>
          <a:stretch>
            <a:fillRect/>
          </a:stretch>
        </a:blipFill>
        <a:effectLst/>
      </p:bgPr>
    </p:bg>
    <p:spTree>
      <p:nvGrpSpPr>
        <p:cNvPr id="1" name="Shape 2026"/>
        <p:cNvGrpSpPr/>
        <p:nvPr/>
      </p:nvGrpSpPr>
      <p:grpSpPr>
        <a:xfrm>
          <a:off x="0" y="0"/>
          <a:ext cx="0" cy="0"/>
          <a:chOff x="0" y="0"/>
          <a:chExt cx="0" cy="0"/>
        </a:xfrm>
      </p:grpSpPr>
      <p:sp>
        <p:nvSpPr>
          <p:cNvPr id="2027" name="Google Shape;2027;p149"/>
          <p:cNvSpPr/>
          <p:nvPr/>
        </p:nvSpPr>
        <p:spPr>
          <a:xfrm>
            <a:off x="1396605"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28" name="Google Shape;2028;p149"/>
          <p:cNvSpPr/>
          <p:nvPr/>
        </p:nvSpPr>
        <p:spPr>
          <a:xfrm>
            <a:off x="4620214" y="2566035"/>
            <a:ext cx="3127200" cy="1885800"/>
          </a:xfrm>
          <a:prstGeom prst="roundRect">
            <a:avLst>
              <a:gd name="adj" fmla="val 429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29" name="Google Shape;2029;p14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030" name="Google Shape;2030;p149"/>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31" name="Google Shape;2031;p149"/>
          <p:cNvSpPr>
            <a:spLocks noGrp="1"/>
          </p:cNvSpPr>
          <p:nvPr>
            <p:ph type="pic" idx="2"/>
          </p:nvPr>
        </p:nvSpPr>
        <p:spPr>
          <a:xfrm>
            <a:off x="1396605" y="1142575"/>
            <a:ext cx="3124200" cy="1686300"/>
          </a:xfrm>
          <a:prstGeom prst="round2SameRect">
            <a:avLst>
              <a:gd name="adj1" fmla="val 4909"/>
              <a:gd name="adj2" fmla="val 0"/>
            </a:avLst>
          </a:prstGeom>
          <a:solidFill>
            <a:schemeClr val="lt1"/>
          </a:solidFill>
          <a:ln>
            <a:noFill/>
          </a:ln>
        </p:spPr>
      </p:sp>
      <p:sp>
        <p:nvSpPr>
          <p:cNvPr id="2032" name="Google Shape;2032;p149"/>
          <p:cNvSpPr>
            <a:spLocks noGrp="1"/>
          </p:cNvSpPr>
          <p:nvPr>
            <p:ph type="pic" idx="3"/>
          </p:nvPr>
        </p:nvSpPr>
        <p:spPr>
          <a:xfrm>
            <a:off x="4620214" y="1142575"/>
            <a:ext cx="3124200" cy="1686300"/>
          </a:xfrm>
          <a:prstGeom prst="round2SameRect">
            <a:avLst>
              <a:gd name="adj1" fmla="val 4909"/>
              <a:gd name="adj2" fmla="val 0"/>
            </a:avLst>
          </a:prstGeom>
          <a:solidFill>
            <a:schemeClr val="lt1"/>
          </a:solidFill>
          <a:ln>
            <a:noFill/>
          </a:ln>
        </p:spPr>
      </p:sp>
      <p:sp>
        <p:nvSpPr>
          <p:cNvPr id="2033" name="Google Shape;2033;p149"/>
          <p:cNvSpPr txBox="1">
            <a:spLocks noGrp="1"/>
          </p:cNvSpPr>
          <p:nvPr>
            <p:ph type="subTitle" idx="1"/>
          </p:nvPr>
        </p:nvSpPr>
        <p:spPr>
          <a:xfrm>
            <a:off x="1583035" y="3035175"/>
            <a:ext cx="27324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034" name="Google Shape;2034;p149"/>
          <p:cNvSpPr txBox="1">
            <a:spLocks noGrp="1"/>
          </p:cNvSpPr>
          <p:nvPr>
            <p:ph type="subTitle" idx="4"/>
          </p:nvPr>
        </p:nvSpPr>
        <p:spPr>
          <a:xfrm>
            <a:off x="1593216" y="3671766"/>
            <a:ext cx="27324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035" name="Google Shape;2035;p149"/>
          <p:cNvSpPr txBox="1">
            <a:spLocks noGrp="1"/>
          </p:cNvSpPr>
          <p:nvPr>
            <p:ph type="subTitle" idx="5"/>
          </p:nvPr>
        </p:nvSpPr>
        <p:spPr>
          <a:xfrm>
            <a:off x="4768489" y="3035175"/>
            <a:ext cx="2722200" cy="5721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036" name="Google Shape;2036;p149"/>
          <p:cNvSpPr txBox="1">
            <a:spLocks noGrp="1"/>
          </p:cNvSpPr>
          <p:nvPr>
            <p:ph type="subTitle" idx="6"/>
          </p:nvPr>
        </p:nvSpPr>
        <p:spPr>
          <a:xfrm>
            <a:off x="4778632" y="3671766"/>
            <a:ext cx="2722200" cy="572100"/>
          </a:xfrm>
          <a:prstGeom prst="rect">
            <a:avLst/>
          </a:prstGeom>
        </p:spPr>
        <p:txBody>
          <a:bodyPr spcFirstLastPara="1" wrap="square" lIns="0" tIns="0" rIns="0" bIns="0" anchor="t" anchorCtr="0">
            <a:noAutofit/>
          </a:bodyPr>
          <a:lstStyle>
            <a:lvl1pPr marL="0" marR="0" lvl="0" indent="0" algn="l">
              <a:lnSpc>
                <a:spcPct val="107000"/>
              </a:lnSpc>
              <a:spcBef>
                <a:spcPts val="0"/>
              </a:spcBef>
              <a:spcAft>
                <a:spcPts val="0"/>
              </a:spcAft>
              <a:buNone/>
              <a:defRPr sz="900">
                <a:solidFill>
                  <a:schemeClr val="accent4"/>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24_Custom Layout">
  <p:cSld name="24_Custom Layout">
    <p:bg>
      <p:bgPr>
        <a:blipFill>
          <a:blip r:embed="rId2">
            <a:alphaModFix/>
          </a:blip>
          <a:stretch>
            <a:fillRect/>
          </a:stretch>
        </a:blipFill>
        <a:effectLst/>
      </p:bgPr>
    </p:bg>
    <p:spTree>
      <p:nvGrpSpPr>
        <p:cNvPr id="1" name="Shape 2037"/>
        <p:cNvGrpSpPr/>
        <p:nvPr/>
      </p:nvGrpSpPr>
      <p:grpSpPr>
        <a:xfrm>
          <a:off x="0" y="0"/>
          <a:ext cx="0" cy="0"/>
          <a:chOff x="0" y="0"/>
          <a:chExt cx="0" cy="0"/>
        </a:xfrm>
      </p:grpSpPr>
      <p:sp>
        <p:nvSpPr>
          <p:cNvPr id="2038" name="Google Shape;2038;p150"/>
          <p:cNvSpPr/>
          <p:nvPr/>
        </p:nvSpPr>
        <p:spPr>
          <a:xfrm>
            <a:off x="1396604"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039" name="Google Shape;2039;p150"/>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2040" name="Google Shape;2040;p150"/>
          <p:cNvSpPr/>
          <p:nvPr/>
        </p:nvSpPr>
        <p:spPr>
          <a:xfrm>
            <a:off x="4613071" y="1143001"/>
            <a:ext cx="3127200" cy="1216800"/>
          </a:xfrm>
          <a:prstGeom prst="round2SameRect">
            <a:avLst>
              <a:gd name="adj1" fmla="val 3905"/>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41" name="Google Shape;2041;p150"/>
          <p:cNvSpPr/>
          <p:nvPr/>
        </p:nvSpPr>
        <p:spPr>
          <a:xfrm rot="10800000">
            <a:off x="1396585"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42" name="Google Shape;2042;p150"/>
          <p:cNvSpPr/>
          <p:nvPr/>
        </p:nvSpPr>
        <p:spPr>
          <a:xfrm rot="10800000">
            <a:off x="4613052" y="2359800"/>
            <a:ext cx="3127200" cy="20979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43" name="Google Shape;2043;p15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044" name="Google Shape;2044;p150"/>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2045" name="Google Shape;2045;p150"/>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2046" name="Google Shape;2046;p150"/>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2047" name="Google Shape;2047;p150"/>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048" name="Google Shape;2048;p150"/>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049" name="Google Shape;2049;p150"/>
          <p:cNvSpPr txBox="1">
            <a:spLocks noGrp="1"/>
          </p:cNvSpPr>
          <p:nvPr>
            <p:ph type="subTitle" idx="3"/>
          </p:nvPr>
        </p:nvSpPr>
        <p:spPr>
          <a:xfrm>
            <a:off x="1711718"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2050" name="Google Shape;2050;p150"/>
          <p:cNvSpPr txBox="1">
            <a:spLocks noGrp="1"/>
          </p:cNvSpPr>
          <p:nvPr>
            <p:ph type="subTitle" idx="4"/>
          </p:nvPr>
        </p:nvSpPr>
        <p:spPr>
          <a:xfrm>
            <a:off x="4882652" y="2655525"/>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25_Custom Layout">
  <p:cSld name="25_Custom Layout">
    <p:bg>
      <p:bgPr>
        <a:blipFill>
          <a:blip r:embed="rId2">
            <a:alphaModFix/>
          </a:blip>
          <a:stretch>
            <a:fillRect/>
          </a:stretch>
        </a:blipFill>
        <a:effectLst/>
      </p:bgPr>
    </p:bg>
    <p:spTree>
      <p:nvGrpSpPr>
        <p:cNvPr id="1" name="Shape 2051"/>
        <p:cNvGrpSpPr/>
        <p:nvPr/>
      </p:nvGrpSpPr>
      <p:grpSpPr>
        <a:xfrm>
          <a:off x="0" y="0"/>
          <a:ext cx="0" cy="0"/>
          <a:chOff x="0" y="0"/>
          <a:chExt cx="0" cy="0"/>
        </a:xfrm>
      </p:grpSpPr>
      <p:sp>
        <p:nvSpPr>
          <p:cNvPr id="2052" name="Google Shape;2052;p151"/>
          <p:cNvSpPr/>
          <p:nvPr/>
        </p:nvSpPr>
        <p:spPr>
          <a:xfrm>
            <a:off x="1403748"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53" name="Google Shape;2053;p151"/>
          <p:cNvSpPr/>
          <p:nvPr/>
        </p:nvSpPr>
        <p:spPr>
          <a:xfrm>
            <a:off x="4620216" y="1145541"/>
            <a:ext cx="31200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54" name="Google Shape;2054;p151"/>
          <p:cNvSpPr/>
          <p:nvPr/>
        </p:nvSpPr>
        <p:spPr>
          <a:xfrm rot="10800000">
            <a:off x="1396584"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55" name="Google Shape;2055;p151"/>
          <p:cNvSpPr/>
          <p:nvPr/>
        </p:nvSpPr>
        <p:spPr>
          <a:xfrm rot="10800000">
            <a:off x="4613052" y="3140399"/>
            <a:ext cx="3127200" cy="1317300"/>
          </a:xfrm>
          <a:prstGeom prst="round2SameRect">
            <a:avLst>
              <a:gd name="adj1" fmla="val 3905"/>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056" name="Google Shape;2056;p151"/>
          <p:cNvPicPr preferRelativeResize="0"/>
          <p:nvPr/>
        </p:nvPicPr>
        <p:blipFill rotWithShape="1">
          <a:blip r:embed="rId3">
            <a:alphaModFix/>
          </a:blip>
          <a:srcRect/>
          <a:stretch/>
        </p:blipFill>
        <p:spPr>
          <a:xfrm>
            <a:off x="2642248" y="1498753"/>
            <a:ext cx="641068" cy="626716"/>
          </a:xfrm>
          <a:prstGeom prst="rect">
            <a:avLst/>
          </a:prstGeom>
          <a:noFill/>
          <a:ln>
            <a:noFill/>
          </a:ln>
        </p:spPr>
      </p:pic>
      <p:sp>
        <p:nvSpPr>
          <p:cNvPr id="2057" name="Google Shape;2057;p15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058" name="Google Shape;2058;p151"/>
          <p:cNvSpPr txBox="1">
            <a:spLocks noGrp="1"/>
          </p:cNvSpPr>
          <p:nvPr>
            <p:ph type="title"/>
          </p:nvPr>
        </p:nvSpPr>
        <p:spPr>
          <a:xfrm>
            <a:off x="315025" y="319875"/>
            <a:ext cx="85029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pic>
        <p:nvPicPr>
          <p:cNvPr id="2059" name="Google Shape;2059;p151"/>
          <p:cNvPicPr preferRelativeResize="0"/>
          <p:nvPr/>
        </p:nvPicPr>
        <p:blipFill rotWithShape="1">
          <a:blip r:embed="rId4">
            <a:alphaModFix/>
          </a:blip>
          <a:srcRect/>
          <a:stretch/>
        </p:blipFill>
        <p:spPr>
          <a:xfrm>
            <a:off x="5689851" y="1514701"/>
            <a:ext cx="885114" cy="560259"/>
          </a:xfrm>
          <a:prstGeom prst="rect">
            <a:avLst/>
          </a:prstGeom>
          <a:noFill/>
          <a:ln>
            <a:noFill/>
          </a:ln>
        </p:spPr>
      </p:pic>
      <p:sp>
        <p:nvSpPr>
          <p:cNvPr id="2060" name="Google Shape;2060;p151"/>
          <p:cNvSpPr txBox="1"/>
          <p:nvPr/>
        </p:nvSpPr>
        <p:spPr>
          <a:xfrm>
            <a:off x="3077994" y="1801478"/>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000">
                <a:solidFill>
                  <a:schemeClr val="dk2"/>
                </a:solidFill>
                <a:latin typeface="Manrope SemiBold"/>
                <a:ea typeface="Manrope SemiBold"/>
                <a:cs typeface="Manrope SemiBold"/>
                <a:sym typeface="Manrope SemiBold"/>
              </a:rPr>
              <a:t>$</a:t>
            </a:r>
            <a:endParaRPr sz="500"/>
          </a:p>
        </p:txBody>
      </p:sp>
      <p:sp>
        <p:nvSpPr>
          <p:cNvPr id="2061" name="Google Shape;2061;p151"/>
          <p:cNvSpPr txBox="1">
            <a:spLocks noGrp="1"/>
          </p:cNvSpPr>
          <p:nvPr>
            <p:ph type="body" idx="1"/>
          </p:nvPr>
        </p:nvSpPr>
        <p:spPr>
          <a:xfrm>
            <a:off x="1711703"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062" name="Google Shape;2062;p151"/>
          <p:cNvSpPr txBox="1">
            <a:spLocks noGrp="1"/>
          </p:cNvSpPr>
          <p:nvPr>
            <p:ph type="body" idx="2"/>
          </p:nvPr>
        </p:nvSpPr>
        <p:spPr>
          <a:xfrm>
            <a:off x="4882637" y="3344466"/>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chemeClr val="accent5"/>
              </a:buClr>
              <a:buSzPts val="800"/>
              <a:buChar char="●"/>
              <a:defRPr sz="900">
                <a:solidFill>
                  <a:schemeClr val="accent5"/>
                </a:solidFill>
              </a:defRPr>
            </a:lvl1pPr>
            <a:lvl2pPr marL="914400" lvl="1" indent="-273050" algn="l">
              <a:lnSpc>
                <a:spcPct val="95000"/>
              </a:lnSpc>
              <a:spcBef>
                <a:spcPts val="1300"/>
              </a:spcBef>
              <a:spcAft>
                <a:spcPts val="0"/>
              </a:spcAft>
              <a:buClr>
                <a:schemeClr val="accent5"/>
              </a:buClr>
              <a:buSzPts val="700"/>
              <a:buChar char="●"/>
              <a:defRPr sz="700">
                <a:solidFill>
                  <a:schemeClr val="accent5"/>
                </a:solidFill>
              </a:defRPr>
            </a:lvl2pPr>
            <a:lvl3pPr marL="1371600" lvl="2" indent="-266700" algn="l">
              <a:lnSpc>
                <a:spcPct val="95000"/>
              </a:lnSpc>
              <a:spcBef>
                <a:spcPts val="1300"/>
              </a:spcBef>
              <a:spcAft>
                <a:spcPts val="0"/>
              </a:spcAft>
              <a:buClr>
                <a:schemeClr val="accent5"/>
              </a:buClr>
              <a:buSzPts val="600"/>
              <a:buChar char="●"/>
              <a:defRPr sz="700">
                <a:solidFill>
                  <a:schemeClr val="accent5"/>
                </a:solidFill>
              </a:defRPr>
            </a:lvl3pPr>
            <a:lvl4pPr marL="1828800" lvl="3" indent="-266700" algn="l">
              <a:lnSpc>
                <a:spcPct val="95000"/>
              </a:lnSpc>
              <a:spcBef>
                <a:spcPts val="1300"/>
              </a:spcBef>
              <a:spcAft>
                <a:spcPts val="0"/>
              </a:spcAft>
              <a:buClr>
                <a:schemeClr val="dk1"/>
              </a:buClr>
              <a:buSzPts val="600"/>
              <a:buChar char="●"/>
              <a:defRPr/>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063" name="Google Shape;2063;p151"/>
          <p:cNvSpPr txBox="1">
            <a:spLocks noGrp="1"/>
          </p:cNvSpPr>
          <p:nvPr>
            <p:ph type="subTitle" idx="3"/>
          </p:nvPr>
        </p:nvSpPr>
        <p:spPr>
          <a:xfrm>
            <a:off x="1711704"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2064" name="Google Shape;2064;p151"/>
          <p:cNvSpPr txBox="1">
            <a:spLocks noGrp="1"/>
          </p:cNvSpPr>
          <p:nvPr>
            <p:ph type="subTitle" idx="4"/>
          </p:nvPr>
        </p:nvSpPr>
        <p:spPr>
          <a:xfrm>
            <a:off x="4882652" y="2463197"/>
            <a:ext cx="2567700" cy="572100"/>
          </a:xfrm>
          <a:prstGeom prst="rect">
            <a:avLst/>
          </a:prstGeom>
        </p:spPr>
        <p:txBody>
          <a:bodyPr spcFirstLastPara="1" wrap="square" lIns="0" tIns="0" rIns="0" bIns="0" anchor="t" anchorCtr="0">
            <a:noAutofit/>
          </a:bodyPr>
          <a:lstStyle>
            <a:lvl1pPr marL="0" marR="0" lvl="0" indent="0" algn="ctr">
              <a:lnSpc>
                <a:spcPct val="94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6_Custom Layout">
  <p:cSld name="26_Custom Layout">
    <p:bg>
      <p:bgPr>
        <a:blipFill>
          <a:blip r:embed="rId2">
            <a:alphaModFix/>
          </a:blip>
          <a:stretch>
            <a:fillRect/>
          </a:stretch>
        </a:blipFill>
        <a:effectLst/>
      </p:bgPr>
    </p:bg>
    <p:spTree>
      <p:nvGrpSpPr>
        <p:cNvPr id="1" name="Shape 2065"/>
        <p:cNvGrpSpPr/>
        <p:nvPr/>
      </p:nvGrpSpPr>
      <p:grpSpPr>
        <a:xfrm>
          <a:off x="0" y="0"/>
          <a:ext cx="0" cy="0"/>
          <a:chOff x="0" y="0"/>
          <a:chExt cx="0" cy="0"/>
        </a:xfrm>
      </p:grpSpPr>
      <p:sp>
        <p:nvSpPr>
          <p:cNvPr id="2066" name="Google Shape;2066;p152"/>
          <p:cNvSpPr/>
          <p:nvPr/>
        </p:nvSpPr>
        <p:spPr>
          <a:xfrm>
            <a:off x="3222813"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67" name="Google Shape;2067;p152"/>
          <p:cNvSpPr/>
          <p:nvPr/>
        </p:nvSpPr>
        <p:spPr>
          <a:xfrm>
            <a:off x="6107166"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68" name="Google Shape;2068;p152"/>
          <p:cNvSpPr/>
          <p:nvPr/>
        </p:nvSpPr>
        <p:spPr>
          <a:xfrm rot="10800000">
            <a:off x="3222793"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69" name="Google Shape;2069;p152"/>
          <p:cNvSpPr/>
          <p:nvPr/>
        </p:nvSpPr>
        <p:spPr>
          <a:xfrm rot="10800000">
            <a:off x="6107146"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70" name="Google Shape;2070;p152"/>
          <p:cNvSpPr/>
          <p:nvPr/>
        </p:nvSpPr>
        <p:spPr>
          <a:xfrm rot="10800000">
            <a:off x="338440" y="2361775"/>
            <a:ext cx="2804400" cy="20979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71" name="Google Shape;2071;p152"/>
          <p:cNvSpPr/>
          <p:nvPr/>
        </p:nvSpPr>
        <p:spPr>
          <a:xfrm>
            <a:off x="338461" y="1144976"/>
            <a:ext cx="2804400" cy="1216800"/>
          </a:xfrm>
          <a:prstGeom prst="round2SameRect">
            <a:avLst>
              <a:gd name="adj1" fmla="val 6589"/>
              <a:gd name="adj2" fmla="val 0"/>
            </a:avLst>
          </a:prstGeom>
          <a:solidFill>
            <a:schemeClr val="accent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72" name="Google Shape;2072;p15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073" name="Google Shape;2073;p152"/>
          <p:cNvSpPr txBox="1">
            <a:spLocks noGrp="1"/>
          </p:cNvSpPr>
          <p:nvPr>
            <p:ph type="title"/>
          </p:nvPr>
        </p:nvSpPr>
        <p:spPr>
          <a:xfrm>
            <a:off x="315025" y="319875"/>
            <a:ext cx="85965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074" name="Google Shape;2074;p152"/>
          <p:cNvSpPr txBox="1">
            <a:spLocks noGrp="1"/>
          </p:cNvSpPr>
          <p:nvPr>
            <p:ph type="body" idx="1"/>
          </p:nvPr>
        </p:nvSpPr>
        <p:spPr>
          <a:xfrm>
            <a:off x="456728"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075" name="Google Shape;2075;p152"/>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76" name="Google Shape;2076;p152"/>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77" name="Google Shape;2077;p152"/>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78" name="Google Shape;2078;p152"/>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79" name="Google Shape;2079;p152"/>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80" name="Google Shape;2080;p152"/>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81" name="Google Shape;2081;p152"/>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082" name="Google Shape;2082;p152"/>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2083" name="Google Shape;2083;p152"/>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2084" name="Google Shape;2084;p152"/>
          <p:cNvSpPr txBox="1">
            <a:spLocks noGrp="1"/>
          </p:cNvSpPr>
          <p:nvPr>
            <p:ph type="body" idx="2"/>
          </p:nvPr>
        </p:nvSpPr>
        <p:spPr>
          <a:xfrm>
            <a:off x="3346182"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085" name="Google Shape;2085;p152"/>
          <p:cNvSpPr txBox="1">
            <a:spLocks noGrp="1"/>
          </p:cNvSpPr>
          <p:nvPr>
            <p:ph type="body" idx="3"/>
          </p:nvPr>
        </p:nvSpPr>
        <p:spPr>
          <a:xfrm>
            <a:off x="6230554" y="3322033"/>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086" name="Google Shape;2086;p152"/>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2087" name="Google Shape;2087;p152"/>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2088" name="Google Shape;2088;p152"/>
          <p:cNvSpPr txBox="1">
            <a:spLocks noGrp="1"/>
          </p:cNvSpPr>
          <p:nvPr>
            <p:ph type="subTitle" idx="4"/>
          </p:nvPr>
        </p:nvSpPr>
        <p:spPr>
          <a:xfrm>
            <a:off x="456767"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2089" name="Google Shape;2089;p152"/>
          <p:cNvSpPr txBox="1">
            <a:spLocks noGrp="1"/>
          </p:cNvSpPr>
          <p:nvPr>
            <p:ph type="subTitle" idx="5"/>
          </p:nvPr>
        </p:nvSpPr>
        <p:spPr>
          <a:xfrm>
            <a:off x="3346195"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2090" name="Google Shape;2090;p152"/>
          <p:cNvSpPr txBox="1">
            <a:spLocks noGrp="1"/>
          </p:cNvSpPr>
          <p:nvPr>
            <p:ph type="subTitle" idx="6"/>
          </p:nvPr>
        </p:nvSpPr>
        <p:spPr>
          <a:xfrm>
            <a:off x="6230569" y="2669559"/>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27_Custom Layout">
  <p:cSld name="27_Custom Layout">
    <p:bg>
      <p:bgPr>
        <a:blipFill>
          <a:blip r:embed="rId2">
            <a:alphaModFix/>
          </a:blip>
          <a:stretch>
            <a:fillRect/>
          </a:stretch>
        </a:blipFill>
        <a:effectLst/>
      </p:bgPr>
    </p:bg>
    <p:spTree>
      <p:nvGrpSpPr>
        <p:cNvPr id="1" name="Shape 2091"/>
        <p:cNvGrpSpPr/>
        <p:nvPr/>
      </p:nvGrpSpPr>
      <p:grpSpPr>
        <a:xfrm>
          <a:off x="0" y="0"/>
          <a:ext cx="0" cy="0"/>
          <a:chOff x="0" y="0"/>
          <a:chExt cx="0" cy="0"/>
        </a:xfrm>
      </p:grpSpPr>
      <p:sp>
        <p:nvSpPr>
          <p:cNvPr id="2092" name="Google Shape;2092;p153"/>
          <p:cNvSpPr/>
          <p:nvPr/>
        </p:nvSpPr>
        <p:spPr>
          <a:xfrm rot="10800000">
            <a:off x="3222792"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93" name="Google Shape;2093;p153"/>
          <p:cNvSpPr/>
          <p:nvPr/>
        </p:nvSpPr>
        <p:spPr>
          <a:xfrm rot="10800000">
            <a:off x="6107145"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94" name="Google Shape;2094;p153"/>
          <p:cNvSpPr/>
          <p:nvPr/>
        </p:nvSpPr>
        <p:spPr>
          <a:xfrm rot="10800000">
            <a:off x="338440" y="3119574"/>
            <a:ext cx="2804400" cy="1340100"/>
          </a:xfrm>
          <a:prstGeom prst="round2SameRect">
            <a:avLst>
              <a:gd name="adj1" fmla="val 4359"/>
              <a:gd name="adj2" fmla="val 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95" name="Google Shape;2095;p153"/>
          <p:cNvSpPr/>
          <p:nvPr/>
        </p:nvSpPr>
        <p:spPr>
          <a:xfrm>
            <a:off x="338461" y="1144976"/>
            <a:ext cx="2804400" cy="1974600"/>
          </a:xfrm>
          <a:prstGeom prst="round2SameRect">
            <a:avLst>
              <a:gd name="adj1" fmla="val 4384"/>
              <a:gd name="adj2" fmla="val 0"/>
            </a:avLst>
          </a:prstGeom>
          <a:gradFill>
            <a:gsLst>
              <a:gs pos="0">
                <a:srgbClr val="FF001A"/>
              </a:gs>
              <a:gs pos="74000">
                <a:srgbClr val="290051"/>
              </a:gs>
              <a:gs pos="100000">
                <a:srgbClr val="0C0024"/>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96" name="Google Shape;2096;p153"/>
          <p:cNvSpPr/>
          <p:nvPr/>
        </p:nvSpPr>
        <p:spPr>
          <a:xfrm>
            <a:off x="6107166"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97" name="Google Shape;2097;p153"/>
          <p:cNvSpPr/>
          <p:nvPr/>
        </p:nvSpPr>
        <p:spPr>
          <a:xfrm>
            <a:off x="3231435"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98" name="Google Shape;2098;p153"/>
          <p:cNvSpPr/>
          <p:nvPr/>
        </p:nvSpPr>
        <p:spPr>
          <a:xfrm>
            <a:off x="332813" y="1144975"/>
            <a:ext cx="2804400" cy="1974600"/>
          </a:xfrm>
          <a:prstGeom prst="round2SameRect">
            <a:avLst>
              <a:gd name="adj1" fmla="val 4780"/>
              <a:gd name="adj2" fmla="val 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2000">
                <a:srgbClr val="1C0054"/>
              </a:gs>
              <a:gs pos="78000">
                <a:srgbClr val="1C0358"/>
              </a:gs>
              <a:gs pos="82000">
                <a:srgbClr val="1C0B66"/>
              </a:gs>
              <a:gs pos="100000">
                <a:srgbClr val="1C0B6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099" name="Google Shape;2099;p15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100" name="Google Shape;2100;p153"/>
          <p:cNvSpPr txBox="1">
            <a:spLocks noGrp="1"/>
          </p:cNvSpPr>
          <p:nvPr>
            <p:ph type="title"/>
          </p:nvPr>
        </p:nvSpPr>
        <p:spPr>
          <a:xfrm>
            <a:off x="315022" y="319879"/>
            <a:ext cx="6896100" cy="437400"/>
          </a:xfrm>
          <a:prstGeom prst="rect">
            <a:avLst/>
          </a:prstGeom>
          <a:noFill/>
          <a:ln>
            <a:noFill/>
          </a:ln>
        </p:spPr>
        <p:txBody>
          <a:bodyPr spcFirstLastPara="1" wrap="square" lIns="0" tIns="0" rIns="0" bIns="0" anchor="t" anchorCtr="0">
            <a:noAutofit/>
          </a:bodyPr>
          <a:lstStyle>
            <a:lvl1pPr lvl="0" algn="l">
              <a:lnSpc>
                <a:spcPct val="103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01" name="Google Shape;2101;p153"/>
          <p:cNvSpPr txBox="1">
            <a:spLocks noGrp="1"/>
          </p:cNvSpPr>
          <p:nvPr>
            <p:ph type="body" idx="1"/>
          </p:nvPr>
        </p:nvSpPr>
        <p:spPr>
          <a:xfrm>
            <a:off x="456728"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102" name="Google Shape;2102;p153"/>
          <p:cNvSpPr/>
          <p:nvPr/>
        </p:nvSpPr>
        <p:spPr>
          <a:xfrm>
            <a:off x="1487709" y="1467104"/>
            <a:ext cx="596978" cy="655616"/>
          </a:xfrm>
          <a:custGeom>
            <a:avLst/>
            <a:gdLst/>
            <a:ahLst/>
            <a:cxnLst/>
            <a:rect l="l" t="t" r="r" b="b"/>
            <a:pathLst>
              <a:path w="1591940" h="1748310" extrusionOk="0">
                <a:moveTo>
                  <a:pt x="1396892" y="1748184"/>
                </a:moveTo>
                <a:lnTo>
                  <a:pt x="0" y="1748184"/>
                </a:lnTo>
                <a:lnTo>
                  <a:pt x="195048" y="1553135"/>
                </a:lnTo>
                <a:lnTo>
                  <a:pt x="195048" y="0"/>
                </a:lnTo>
                <a:lnTo>
                  <a:pt x="1591941" y="0"/>
                </a:lnTo>
                <a:lnTo>
                  <a:pt x="1591941" y="1553262"/>
                </a:lnTo>
                <a:cubicBezTo>
                  <a:pt x="1591941" y="1661029"/>
                  <a:pt x="1504659" y="1748311"/>
                  <a:pt x="1396892" y="1748311"/>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03" name="Google Shape;2103;p153"/>
          <p:cNvSpPr/>
          <p:nvPr/>
        </p:nvSpPr>
        <p:spPr>
          <a:xfrm>
            <a:off x="1414575" y="1656236"/>
            <a:ext cx="146286" cy="466484"/>
          </a:xfrm>
          <a:custGeom>
            <a:avLst/>
            <a:gdLst/>
            <a:ahLst/>
            <a:cxnLst/>
            <a:rect l="l" t="t" r="r" b="b"/>
            <a:pathLst>
              <a:path w="390096" h="1243958" extrusionOk="0">
                <a:moveTo>
                  <a:pt x="0" y="0"/>
                </a:moveTo>
                <a:lnTo>
                  <a:pt x="390097" y="0"/>
                </a:lnTo>
                <a:lnTo>
                  <a:pt x="390097" y="1048910"/>
                </a:lnTo>
                <a:cubicBezTo>
                  <a:pt x="390097" y="1156549"/>
                  <a:pt x="302688" y="1243959"/>
                  <a:pt x="195048" y="1243959"/>
                </a:cubicBezTo>
                <a:lnTo>
                  <a:pt x="195048" y="1243959"/>
                </a:lnTo>
                <a:cubicBezTo>
                  <a:pt x="87409" y="1243831"/>
                  <a:pt x="0" y="1156422"/>
                  <a:pt x="0" y="1048783"/>
                </a:cubicBezTo>
                <a:lnTo>
                  <a:pt x="0" y="0"/>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04" name="Google Shape;2104;p153"/>
          <p:cNvSpPr/>
          <p:nvPr/>
        </p:nvSpPr>
        <p:spPr>
          <a:xfrm>
            <a:off x="1634644" y="153748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05" name="Google Shape;2105;p153"/>
          <p:cNvSpPr/>
          <p:nvPr/>
        </p:nvSpPr>
        <p:spPr>
          <a:xfrm>
            <a:off x="1634644" y="1627800"/>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06" name="Google Shape;2106;p153"/>
          <p:cNvSpPr/>
          <p:nvPr/>
        </p:nvSpPr>
        <p:spPr>
          <a:xfrm>
            <a:off x="1634644" y="1718119"/>
            <a:ext cx="3873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07" name="Google Shape;2107;p153"/>
          <p:cNvSpPr/>
          <p:nvPr/>
        </p:nvSpPr>
        <p:spPr>
          <a:xfrm>
            <a:off x="1634644" y="1808439"/>
            <a:ext cx="193800" cy="38700"/>
          </a:xfrm>
          <a:prstGeom prst="rect">
            <a:avLst/>
          </a:prstGeom>
          <a:solidFill>
            <a:srgbClr val="81AE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08" name="Google Shape;2108;p153"/>
          <p:cNvSpPr/>
          <p:nvPr/>
        </p:nvSpPr>
        <p:spPr>
          <a:xfrm>
            <a:off x="4348077" y="1422922"/>
            <a:ext cx="549743" cy="753141"/>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09" name="Google Shape;2109;p153"/>
          <p:cNvSpPr/>
          <p:nvPr/>
        </p:nvSpPr>
        <p:spPr>
          <a:xfrm>
            <a:off x="4622961" y="1423686"/>
            <a:ext cx="277161" cy="277161"/>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pic>
        <p:nvPicPr>
          <p:cNvPr id="2110" name="Google Shape;2110;p153"/>
          <p:cNvPicPr preferRelativeResize="0"/>
          <p:nvPr/>
        </p:nvPicPr>
        <p:blipFill rotWithShape="1">
          <a:blip r:embed="rId3">
            <a:alphaModFix/>
          </a:blip>
          <a:srcRect/>
          <a:stretch/>
        </p:blipFill>
        <p:spPr>
          <a:xfrm>
            <a:off x="7201294" y="1431495"/>
            <a:ext cx="535545" cy="777252"/>
          </a:xfrm>
          <a:prstGeom prst="rect">
            <a:avLst/>
          </a:prstGeom>
          <a:noFill/>
          <a:ln>
            <a:noFill/>
          </a:ln>
        </p:spPr>
      </p:pic>
      <p:sp>
        <p:nvSpPr>
          <p:cNvPr id="2111" name="Google Shape;2111;p153"/>
          <p:cNvSpPr txBox="1">
            <a:spLocks noGrp="1"/>
          </p:cNvSpPr>
          <p:nvPr>
            <p:ph type="body" idx="2"/>
          </p:nvPr>
        </p:nvSpPr>
        <p:spPr>
          <a:xfrm>
            <a:off x="3346186"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112" name="Google Shape;2112;p153"/>
          <p:cNvSpPr txBox="1">
            <a:spLocks noGrp="1"/>
          </p:cNvSpPr>
          <p:nvPr>
            <p:ph type="body" idx="3"/>
          </p:nvPr>
        </p:nvSpPr>
        <p:spPr>
          <a:xfrm>
            <a:off x="6225427" y="3322031"/>
            <a:ext cx="2567700" cy="758400"/>
          </a:xfrm>
          <a:prstGeom prst="rect">
            <a:avLst/>
          </a:prstGeom>
          <a:noFill/>
          <a:ln>
            <a:noFill/>
          </a:ln>
        </p:spPr>
        <p:txBody>
          <a:bodyPr spcFirstLastPara="1" wrap="square" lIns="0" tIns="0" rIns="0" bIns="0" anchor="t" anchorCtr="0">
            <a:noAutofit/>
          </a:bodyPr>
          <a:lstStyle>
            <a:lvl1pPr marL="457200" lvl="0" indent="-279400" algn="l">
              <a:lnSpc>
                <a:spcPct val="95000"/>
              </a:lnSpc>
              <a:spcBef>
                <a:spcPts val="1300"/>
              </a:spcBef>
              <a:spcAft>
                <a:spcPts val="0"/>
              </a:spcAft>
              <a:buClr>
                <a:srgbClr val="5D688B"/>
              </a:buClr>
              <a:buSzPts val="800"/>
              <a:buChar char="●"/>
              <a:defRPr sz="900">
                <a:solidFill>
                  <a:srgbClr val="5D688B"/>
                </a:solidFill>
              </a:defRPr>
            </a:lvl1pPr>
            <a:lvl2pPr marL="914400" lvl="1" indent="-273050" algn="l">
              <a:lnSpc>
                <a:spcPct val="95000"/>
              </a:lnSpc>
              <a:spcBef>
                <a:spcPts val="1300"/>
              </a:spcBef>
              <a:spcAft>
                <a:spcPts val="0"/>
              </a:spcAft>
              <a:buClr>
                <a:srgbClr val="5D688B"/>
              </a:buClr>
              <a:buSzPts val="700"/>
              <a:buChar char="●"/>
              <a:defRPr sz="700">
                <a:solidFill>
                  <a:srgbClr val="5D688B"/>
                </a:solidFill>
              </a:defRPr>
            </a:lvl2pPr>
            <a:lvl3pPr marL="1371600" lvl="2" indent="-266700" algn="l">
              <a:lnSpc>
                <a:spcPct val="95000"/>
              </a:lnSpc>
              <a:spcBef>
                <a:spcPts val="1300"/>
              </a:spcBef>
              <a:spcAft>
                <a:spcPts val="0"/>
              </a:spcAft>
              <a:buClr>
                <a:srgbClr val="5D688B"/>
              </a:buClr>
              <a:buSzPts val="600"/>
              <a:buChar char="●"/>
              <a:defRPr sz="700">
                <a:solidFill>
                  <a:srgbClr val="5D688B"/>
                </a:solidFill>
              </a:defRPr>
            </a:lvl3pPr>
            <a:lvl4pPr marL="1828800" lvl="3" indent="-266700" algn="l">
              <a:lnSpc>
                <a:spcPct val="95000"/>
              </a:lnSpc>
              <a:spcBef>
                <a:spcPts val="1300"/>
              </a:spcBef>
              <a:spcAft>
                <a:spcPts val="0"/>
              </a:spcAft>
              <a:buClr>
                <a:schemeClr val="dk1"/>
              </a:buClr>
              <a:buSzPts val="600"/>
              <a:buChar char="●"/>
              <a:defRPr/>
            </a:lvl4pPr>
            <a:lvl5pPr marL="2286000" lvl="4" indent="-266700" algn="l">
              <a:lnSpc>
                <a:spcPct val="95000"/>
              </a:lnSpc>
              <a:spcBef>
                <a:spcPts val="1300"/>
              </a:spcBef>
              <a:spcAft>
                <a:spcPts val="0"/>
              </a:spcAft>
              <a:buClr>
                <a:schemeClr val="dk1"/>
              </a:buClr>
              <a:buSzPts val="6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113" name="Google Shape;2113;p153"/>
          <p:cNvSpPr txBox="1"/>
          <p:nvPr/>
        </p:nvSpPr>
        <p:spPr>
          <a:xfrm>
            <a:off x="1861831"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2114" name="Google Shape;2114;p153"/>
          <p:cNvSpPr txBox="1"/>
          <p:nvPr/>
        </p:nvSpPr>
        <p:spPr>
          <a:xfrm>
            <a:off x="4519314" y="1821789"/>
            <a:ext cx="186300" cy="262500"/>
          </a:xfrm>
          <a:prstGeom prst="rect">
            <a:avLst/>
          </a:prstGeom>
          <a:noFill/>
          <a:ln>
            <a:noFill/>
          </a:ln>
        </p:spPr>
        <p:txBody>
          <a:bodyPr spcFirstLastPara="1" wrap="square" lIns="0" tIns="0" rIns="0" bIns="0" anchor="t" anchorCtr="0">
            <a:noAutofit/>
          </a:bodyPr>
          <a:lstStyle/>
          <a:p>
            <a:pPr marL="0" marR="0" lvl="0" indent="0" algn="l" rtl="0">
              <a:lnSpc>
                <a:spcPct val="97000"/>
              </a:lnSpc>
              <a:spcBef>
                <a:spcPts val="0"/>
              </a:spcBef>
              <a:spcAft>
                <a:spcPts val="0"/>
              </a:spcAft>
              <a:buNone/>
            </a:pPr>
            <a:r>
              <a:rPr lang="en" sz="2100">
                <a:solidFill>
                  <a:schemeClr val="dk2"/>
                </a:solidFill>
                <a:latin typeface="Manrope SemiBold"/>
                <a:ea typeface="Manrope SemiBold"/>
                <a:cs typeface="Manrope SemiBold"/>
                <a:sym typeface="Manrope SemiBold"/>
              </a:rPr>
              <a:t>$</a:t>
            </a:r>
            <a:endParaRPr sz="500"/>
          </a:p>
        </p:txBody>
      </p:sp>
      <p:sp>
        <p:nvSpPr>
          <p:cNvPr id="2115" name="Google Shape;2115;p153"/>
          <p:cNvSpPr txBox="1">
            <a:spLocks noGrp="1"/>
          </p:cNvSpPr>
          <p:nvPr>
            <p:ph type="subTitle" idx="4"/>
          </p:nvPr>
        </p:nvSpPr>
        <p:spPr>
          <a:xfrm>
            <a:off x="456728"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2116" name="Google Shape;2116;p153"/>
          <p:cNvSpPr txBox="1">
            <a:spLocks noGrp="1"/>
          </p:cNvSpPr>
          <p:nvPr>
            <p:ph type="subTitle" idx="5"/>
          </p:nvPr>
        </p:nvSpPr>
        <p:spPr>
          <a:xfrm>
            <a:off x="334618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
        <p:nvSpPr>
          <p:cNvPr id="2117" name="Google Shape;2117;p153"/>
          <p:cNvSpPr txBox="1">
            <a:spLocks noGrp="1"/>
          </p:cNvSpPr>
          <p:nvPr>
            <p:ph type="subTitle" idx="6"/>
          </p:nvPr>
        </p:nvSpPr>
        <p:spPr>
          <a:xfrm>
            <a:off x="6225441" y="2432438"/>
            <a:ext cx="2567700" cy="572100"/>
          </a:xfrm>
          <a:prstGeom prst="rect">
            <a:avLst/>
          </a:prstGeom>
        </p:spPr>
        <p:txBody>
          <a:bodyPr spcFirstLastPara="1" wrap="square" lIns="0" tIns="0" rIns="0" bIns="0" anchor="t" anchorCtr="0">
            <a:noAutofit/>
          </a:bodyPr>
          <a:lstStyle>
            <a:lvl1pPr marL="0" marR="0" lvl="0" indent="0" algn="ctr">
              <a:lnSpc>
                <a:spcPct val="91000"/>
              </a:lnSpc>
              <a:spcBef>
                <a:spcPts val="0"/>
              </a:spcBef>
              <a:spcAft>
                <a:spcPts val="0"/>
              </a:spcAft>
              <a:buNone/>
              <a:defRPr sz="1300" b="1">
                <a:solidFill>
                  <a:schemeClr val="lt1"/>
                </a:solidFill>
                <a:latin typeface="Poppins"/>
                <a:ea typeface="Poppins"/>
                <a:cs typeface="Poppins"/>
                <a:sym typeface="Poppins"/>
              </a:defRPr>
            </a:lvl1pPr>
            <a:lvl2pPr lvl="1" algn="ctr">
              <a:spcBef>
                <a:spcPts val="1300"/>
              </a:spcBef>
              <a:spcAft>
                <a:spcPts val="0"/>
              </a:spcAft>
              <a:buClr>
                <a:schemeClr val="lt1"/>
              </a:buClr>
              <a:buSzPts val="800"/>
              <a:buNone/>
              <a:defRPr>
                <a:solidFill>
                  <a:schemeClr val="lt1"/>
                </a:solidFill>
              </a:defRPr>
            </a:lvl2pPr>
            <a:lvl3pPr lvl="2" algn="ctr">
              <a:spcBef>
                <a:spcPts val="1300"/>
              </a:spcBef>
              <a:spcAft>
                <a:spcPts val="0"/>
              </a:spcAft>
              <a:buClr>
                <a:schemeClr val="lt1"/>
              </a:buClr>
              <a:buSzPts val="700"/>
              <a:buNone/>
              <a:defRPr>
                <a:solidFill>
                  <a:schemeClr val="lt1"/>
                </a:solidFill>
              </a:defRPr>
            </a:lvl3pPr>
            <a:lvl4pPr lvl="3" algn="ctr">
              <a:spcBef>
                <a:spcPts val="1300"/>
              </a:spcBef>
              <a:spcAft>
                <a:spcPts val="0"/>
              </a:spcAft>
              <a:buClr>
                <a:schemeClr val="lt1"/>
              </a:buClr>
              <a:buSzPts val="500"/>
              <a:buNone/>
              <a:defRPr>
                <a:solidFill>
                  <a:schemeClr val="lt1"/>
                </a:solidFill>
              </a:defRPr>
            </a:lvl4pPr>
            <a:lvl5pPr lvl="4" algn="ctr">
              <a:spcBef>
                <a:spcPts val="1300"/>
              </a:spcBef>
              <a:spcAft>
                <a:spcPts val="0"/>
              </a:spcAft>
              <a:buClr>
                <a:schemeClr val="lt1"/>
              </a:buClr>
              <a:buSzPts val="400"/>
              <a:buNone/>
              <a:defRPr>
                <a:solidFill>
                  <a:schemeClr val="lt1"/>
                </a:solidFill>
              </a:defRPr>
            </a:lvl5pPr>
            <a:lvl6pPr lvl="5" algn="ctr">
              <a:spcBef>
                <a:spcPts val="400"/>
              </a:spcBef>
              <a:spcAft>
                <a:spcPts val="0"/>
              </a:spcAft>
              <a:buClr>
                <a:schemeClr val="lt1"/>
              </a:buClr>
              <a:buSzPts val="200"/>
              <a:buNone/>
              <a:defRPr>
                <a:solidFill>
                  <a:schemeClr val="lt1"/>
                </a:solidFill>
              </a:defRPr>
            </a:lvl6pPr>
            <a:lvl7pPr lvl="6" algn="ctr">
              <a:spcBef>
                <a:spcPts val="400"/>
              </a:spcBef>
              <a:spcAft>
                <a:spcPts val="0"/>
              </a:spcAft>
              <a:buClr>
                <a:schemeClr val="lt1"/>
              </a:buClr>
              <a:buSzPts val="200"/>
              <a:buNone/>
              <a:defRPr>
                <a:solidFill>
                  <a:schemeClr val="lt1"/>
                </a:solidFill>
              </a:defRPr>
            </a:lvl7pPr>
            <a:lvl8pPr lvl="7" algn="ctr">
              <a:spcBef>
                <a:spcPts val="400"/>
              </a:spcBef>
              <a:spcAft>
                <a:spcPts val="0"/>
              </a:spcAft>
              <a:buClr>
                <a:schemeClr val="lt1"/>
              </a:buClr>
              <a:buSzPts val="200"/>
              <a:buNone/>
              <a:defRPr>
                <a:solidFill>
                  <a:schemeClr val="lt1"/>
                </a:solidFill>
              </a:defRPr>
            </a:lvl8pPr>
            <a:lvl9pPr lvl="8" algn="ctr">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28_Custom Layout">
  <p:cSld name="28_Custom Layout">
    <p:bg>
      <p:bgPr>
        <a:blipFill>
          <a:blip r:embed="rId2">
            <a:alphaModFix/>
          </a:blip>
          <a:stretch>
            <a:fillRect/>
          </a:stretch>
        </a:blipFill>
        <a:effectLst/>
      </p:bgPr>
    </p:bg>
    <p:spTree>
      <p:nvGrpSpPr>
        <p:cNvPr id="1" name="Shape 2118"/>
        <p:cNvGrpSpPr/>
        <p:nvPr/>
      </p:nvGrpSpPr>
      <p:grpSpPr>
        <a:xfrm>
          <a:off x="0" y="0"/>
          <a:ext cx="0" cy="0"/>
          <a:chOff x="0" y="0"/>
          <a:chExt cx="0" cy="0"/>
        </a:xfrm>
      </p:grpSpPr>
      <p:sp>
        <p:nvSpPr>
          <p:cNvPr id="2119" name="Google Shape;2119;p154"/>
          <p:cNvSpPr/>
          <p:nvPr/>
        </p:nvSpPr>
        <p:spPr>
          <a:xfrm>
            <a:off x="3237186" y="58118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20" name="Google Shape;2120;p154"/>
          <p:cNvSpPr/>
          <p:nvPr/>
        </p:nvSpPr>
        <p:spPr>
          <a:xfrm>
            <a:off x="377677"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21" name="Google Shape;2121;p154"/>
          <p:cNvSpPr/>
          <p:nvPr/>
        </p:nvSpPr>
        <p:spPr>
          <a:xfrm>
            <a:off x="377677"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22" name="Google Shape;2122;p154"/>
          <p:cNvSpPr/>
          <p:nvPr/>
        </p:nvSpPr>
        <p:spPr>
          <a:xfrm>
            <a:off x="3237186" y="370282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23" name="Google Shape;2123;p154"/>
          <p:cNvSpPr/>
          <p:nvPr/>
        </p:nvSpPr>
        <p:spPr>
          <a:xfrm>
            <a:off x="6032409" y="2645533"/>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24" name="Google Shape;2124;p154"/>
          <p:cNvSpPr/>
          <p:nvPr/>
        </p:nvSpPr>
        <p:spPr>
          <a:xfrm>
            <a:off x="6032409" y="1548408"/>
            <a:ext cx="2741100" cy="797400"/>
          </a:xfrm>
          <a:prstGeom prst="roundRect">
            <a:avLst>
              <a:gd name="adj" fmla="val 967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25" name="Google Shape;2125;p154"/>
          <p:cNvSpPr txBox="1">
            <a:spLocks noGrp="1"/>
          </p:cNvSpPr>
          <p:nvPr>
            <p:ph type="subTitle" idx="1"/>
          </p:nvPr>
        </p:nvSpPr>
        <p:spPr>
          <a:xfrm>
            <a:off x="6665788" y="2813841"/>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126" name="Google Shape;2126;p154"/>
          <p:cNvSpPr txBox="1">
            <a:spLocks noGrp="1"/>
          </p:cNvSpPr>
          <p:nvPr>
            <p:ph type="title"/>
          </p:nvPr>
        </p:nvSpPr>
        <p:spPr>
          <a:xfrm>
            <a:off x="3315459" y="1829972"/>
            <a:ext cx="2557500" cy="1632300"/>
          </a:xfrm>
          <a:prstGeom prst="rect">
            <a:avLst/>
          </a:prstGeom>
          <a:noFill/>
          <a:ln>
            <a:noFill/>
          </a:ln>
        </p:spPr>
        <p:txBody>
          <a:bodyPr spcFirstLastPara="1" wrap="square" lIns="0" tIns="0" rIns="0" bIns="0" anchor="t" anchorCtr="0">
            <a:noAutofit/>
          </a:bodyPr>
          <a:lstStyle>
            <a:lvl1pPr lvl="0" algn="ctr">
              <a:lnSpc>
                <a:spcPct val="98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27" name="Google Shape;2127;p15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grpSp>
        <p:nvGrpSpPr>
          <p:cNvPr id="2128" name="Google Shape;2128;p154"/>
          <p:cNvGrpSpPr/>
          <p:nvPr/>
        </p:nvGrpSpPr>
        <p:grpSpPr>
          <a:xfrm>
            <a:off x="522383" y="1710908"/>
            <a:ext cx="345768" cy="471692"/>
            <a:chOff x="1393020" y="4562422"/>
            <a:chExt cx="922048" cy="1257845"/>
          </a:xfrm>
        </p:grpSpPr>
        <p:grpSp>
          <p:nvGrpSpPr>
            <p:cNvPr id="2129" name="Google Shape;2129;p154"/>
            <p:cNvGrpSpPr/>
            <p:nvPr/>
          </p:nvGrpSpPr>
          <p:grpSpPr>
            <a:xfrm>
              <a:off x="1393020" y="4562422"/>
              <a:ext cx="922048" cy="1257845"/>
              <a:chOff x="11596382" y="3794459"/>
              <a:chExt cx="1472215" cy="2008375"/>
            </a:xfrm>
          </p:grpSpPr>
          <p:sp>
            <p:nvSpPr>
              <p:cNvPr id="2130" name="Google Shape;2130;p154"/>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31" name="Google Shape;2131;p154"/>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32" name="Google Shape;2132;p154"/>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2133" name="Google Shape;2133;p154"/>
          <p:cNvGrpSpPr/>
          <p:nvPr/>
        </p:nvGrpSpPr>
        <p:grpSpPr>
          <a:xfrm>
            <a:off x="3383762" y="744121"/>
            <a:ext cx="345768" cy="471692"/>
            <a:chOff x="1393020" y="4562422"/>
            <a:chExt cx="922048" cy="1257845"/>
          </a:xfrm>
        </p:grpSpPr>
        <p:grpSp>
          <p:nvGrpSpPr>
            <p:cNvPr id="2134" name="Google Shape;2134;p154"/>
            <p:cNvGrpSpPr/>
            <p:nvPr/>
          </p:nvGrpSpPr>
          <p:grpSpPr>
            <a:xfrm>
              <a:off x="1393020" y="4562422"/>
              <a:ext cx="922048" cy="1257845"/>
              <a:chOff x="11596382" y="3794459"/>
              <a:chExt cx="1472215" cy="2008375"/>
            </a:xfrm>
          </p:grpSpPr>
          <p:sp>
            <p:nvSpPr>
              <p:cNvPr id="2135" name="Google Shape;2135;p154"/>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36" name="Google Shape;2136;p154"/>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37" name="Google Shape;2137;p154"/>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2138" name="Google Shape;2138;p154"/>
          <p:cNvGrpSpPr/>
          <p:nvPr/>
        </p:nvGrpSpPr>
        <p:grpSpPr>
          <a:xfrm>
            <a:off x="520460" y="2816860"/>
            <a:ext cx="345768" cy="471692"/>
            <a:chOff x="1393020" y="4562422"/>
            <a:chExt cx="922048" cy="1257845"/>
          </a:xfrm>
        </p:grpSpPr>
        <p:grpSp>
          <p:nvGrpSpPr>
            <p:cNvPr id="2139" name="Google Shape;2139;p154"/>
            <p:cNvGrpSpPr/>
            <p:nvPr/>
          </p:nvGrpSpPr>
          <p:grpSpPr>
            <a:xfrm>
              <a:off x="1393020" y="4562422"/>
              <a:ext cx="922048" cy="1257845"/>
              <a:chOff x="11596382" y="3794459"/>
              <a:chExt cx="1472215" cy="2008375"/>
            </a:xfrm>
          </p:grpSpPr>
          <p:sp>
            <p:nvSpPr>
              <p:cNvPr id="2140" name="Google Shape;2140;p154"/>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41" name="Google Shape;2141;p154"/>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42" name="Google Shape;2142;p154"/>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2143" name="Google Shape;2143;p154"/>
          <p:cNvGrpSpPr/>
          <p:nvPr/>
        </p:nvGrpSpPr>
        <p:grpSpPr>
          <a:xfrm>
            <a:off x="6186694" y="1710908"/>
            <a:ext cx="345768" cy="471692"/>
            <a:chOff x="1393020" y="4562422"/>
            <a:chExt cx="922048" cy="1257845"/>
          </a:xfrm>
        </p:grpSpPr>
        <p:grpSp>
          <p:nvGrpSpPr>
            <p:cNvPr id="2144" name="Google Shape;2144;p154"/>
            <p:cNvGrpSpPr/>
            <p:nvPr/>
          </p:nvGrpSpPr>
          <p:grpSpPr>
            <a:xfrm>
              <a:off x="1393020" y="4562422"/>
              <a:ext cx="922048" cy="1257845"/>
              <a:chOff x="11596382" y="3794459"/>
              <a:chExt cx="1472215" cy="2008375"/>
            </a:xfrm>
          </p:grpSpPr>
          <p:sp>
            <p:nvSpPr>
              <p:cNvPr id="2145" name="Google Shape;2145;p154"/>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46" name="Google Shape;2146;p154"/>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47" name="Google Shape;2147;p154"/>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2148" name="Google Shape;2148;p154"/>
          <p:cNvGrpSpPr/>
          <p:nvPr/>
        </p:nvGrpSpPr>
        <p:grpSpPr>
          <a:xfrm>
            <a:off x="6184772" y="2816860"/>
            <a:ext cx="345768" cy="471692"/>
            <a:chOff x="1393020" y="4562422"/>
            <a:chExt cx="922048" cy="1257845"/>
          </a:xfrm>
        </p:grpSpPr>
        <p:grpSp>
          <p:nvGrpSpPr>
            <p:cNvPr id="2149" name="Google Shape;2149;p154"/>
            <p:cNvGrpSpPr/>
            <p:nvPr/>
          </p:nvGrpSpPr>
          <p:grpSpPr>
            <a:xfrm>
              <a:off x="1393020" y="4562422"/>
              <a:ext cx="922048" cy="1257845"/>
              <a:chOff x="11596382" y="3794459"/>
              <a:chExt cx="1472215" cy="2008375"/>
            </a:xfrm>
          </p:grpSpPr>
          <p:sp>
            <p:nvSpPr>
              <p:cNvPr id="2150" name="Google Shape;2150;p154"/>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51" name="Google Shape;2151;p154"/>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52" name="Google Shape;2152;p154"/>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grpSp>
        <p:nvGrpSpPr>
          <p:cNvPr id="2153" name="Google Shape;2153;p154"/>
          <p:cNvGrpSpPr/>
          <p:nvPr/>
        </p:nvGrpSpPr>
        <p:grpSpPr>
          <a:xfrm>
            <a:off x="3383762" y="3858616"/>
            <a:ext cx="345768" cy="471692"/>
            <a:chOff x="1393020" y="4562422"/>
            <a:chExt cx="922048" cy="1257845"/>
          </a:xfrm>
        </p:grpSpPr>
        <p:grpSp>
          <p:nvGrpSpPr>
            <p:cNvPr id="2154" name="Google Shape;2154;p154"/>
            <p:cNvGrpSpPr/>
            <p:nvPr/>
          </p:nvGrpSpPr>
          <p:grpSpPr>
            <a:xfrm>
              <a:off x="1393020" y="4562422"/>
              <a:ext cx="922048" cy="1257845"/>
              <a:chOff x="11596382" y="3794459"/>
              <a:chExt cx="1472215" cy="2008375"/>
            </a:xfrm>
          </p:grpSpPr>
          <p:sp>
            <p:nvSpPr>
              <p:cNvPr id="2155" name="Google Shape;2155;p154"/>
              <p:cNvSpPr/>
              <p:nvPr/>
            </p:nvSpPr>
            <p:spPr>
              <a:xfrm>
                <a:off x="11596382" y="3794459"/>
                <a:ext cx="1465980" cy="2008375"/>
              </a:xfrm>
              <a:custGeom>
                <a:avLst/>
                <a:gdLst/>
                <a:ahLst/>
                <a:cxnLst/>
                <a:rect l="l" t="t" r="r" b="b"/>
                <a:pathLst>
                  <a:path w="1465980" h="2008375" extrusionOk="0">
                    <a:moveTo>
                      <a:pt x="1393076" y="2008375"/>
                    </a:moveTo>
                    <a:lnTo>
                      <a:pt x="72905" y="2008375"/>
                    </a:lnTo>
                    <a:cubicBezTo>
                      <a:pt x="32572" y="2008375"/>
                      <a:pt x="0" y="1975676"/>
                      <a:pt x="0" y="1935471"/>
                    </a:cubicBezTo>
                    <a:lnTo>
                      <a:pt x="0" y="72905"/>
                    </a:lnTo>
                    <a:cubicBezTo>
                      <a:pt x="0" y="32572"/>
                      <a:pt x="32699" y="0"/>
                      <a:pt x="72905" y="0"/>
                    </a:cubicBezTo>
                    <a:lnTo>
                      <a:pt x="732991" y="0"/>
                    </a:lnTo>
                    <a:lnTo>
                      <a:pt x="1465980" y="741133"/>
                    </a:lnTo>
                    <a:lnTo>
                      <a:pt x="1465980" y="1935344"/>
                    </a:lnTo>
                    <a:cubicBezTo>
                      <a:pt x="1465980" y="1975676"/>
                      <a:pt x="1433281" y="2008248"/>
                      <a:pt x="1393076" y="2008248"/>
                    </a:cubicBezTo>
                    <a:close/>
                  </a:path>
                </a:pathLst>
              </a:custGeom>
              <a:solidFill>
                <a:schemeClr val="lt2"/>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56" name="Google Shape;2156;p154"/>
              <p:cNvSpPr/>
              <p:nvPr/>
            </p:nvSpPr>
            <p:spPr>
              <a:xfrm>
                <a:off x="12329501" y="3796495"/>
                <a:ext cx="739096" cy="739097"/>
              </a:xfrm>
              <a:custGeom>
                <a:avLst/>
                <a:gdLst/>
                <a:ahLst/>
                <a:cxnLst/>
                <a:rect l="l" t="t" r="r" b="b"/>
                <a:pathLst>
                  <a:path w="739096" h="739097" extrusionOk="0">
                    <a:moveTo>
                      <a:pt x="0" y="0"/>
                    </a:moveTo>
                    <a:lnTo>
                      <a:pt x="0" y="605884"/>
                    </a:lnTo>
                    <a:cubicBezTo>
                      <a:pt x="0" y="679425"/>
                      <a:pt x="59672" y="739097"/>
                      <a:pt x="133213" y="739097"/>
                    </a:cubicBezTo>
                    <a:lnTo>
                      <a:pt x="739097" y="739097"/>
                    </a:lnTo>
                    <a:lnTo>
                      <a:pt x="0" y="0"/>
                    </a:lnTo>
                    <a:close/>
                  </a:path>
                </a:pathLst>
              </a:custGeom>
              <a:solidFill>
                <a:srgbClr val="C7102E"/>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157" name="Google Shape;2157;p154"/>
            <p:cNvSpPr txBox="1"/>
            <p:nvPr/>
          </p:nvSpPr>
          <p:spPr>
            <a:xfrm>
              <a:off x="1650884" y="5149728"/>
              <a:ext cx="376200" cy="521700"/>
            </a:xfrm>
            <a:prstGeom prst="rect">
              <a:avLst/>
            </a:prstGeom>
            <a:noFill/>
            <a:ln>
              <a:noFill/>
            </a:ln>
          </p:spPr>
          <p:txBody>
            <a:bodyPr spcFirstLastPara="1" wrap="square" lIns="0" tIns="0" rIns="0" bIns="0" anchor="t" anchorCtr="0">
              <a:noAutofit/>
            </a:bodyPr>
            <a:lstStyle/>
            <a:p>
              <a:pPr marL="0" marR="0" lvl="0" indent="0" algn="ctr" rtl="0">
                <a:lnSpc>
                  <a:spcPct val="97000"/>
                </a:lnSpc>
                <a:spcBef>
                  <a:spcPts val="0"/>
                </a:spcBef>
                <a:spcAft>
                  <a:spcPts val="0"/>
                </a:spcAft>
                <a:buNone/>
              </a:pPr>
              <a:r>
                <a:rPr lang="en" sz="1500">
                  <a:solidFill>
                    <a:schemeClr val="dk2"/>
                  </a:solidFill>
                  <a:latin typeface="Manrope SemiBold"/>
                  <a:ea typeface="Manrope SemiBold"/>
                  <a:cs typeface="Manrope SemiBold"/>
                  <a:sym typeface="Manrope SemiBold"/>
                </a:rPr>
                <a:t>$</a:t>
              </a:r>
              <a:endParaRPr sz="500"/>
            </a:p>
          </p:txBody>
        </p:sp>
      </p:grpSp>
      <p:sp>
        <p:nvSpPr>
          <p:cNvPr id="2158" name="Google Shape;2158;p154"/>
          <p:cNvSpPr txBox="1">
            <a:spLocks noGrp="1"/>
          </p:cNvSpPr>
          <p:nvPr>
            <p:ph type="subTitle" idx="2"/>
          </p:nvPr>
        </p:nvSpPr>
        <p:spPr>
          <a:xfrm>
            <a:off x="1010878" y="1716234"/>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159" name="Google Shape;2159;p154"/>
          <p:cNvSpPr txBox="1">
            <a:spLocks noGrp="1"/>
          </p:cNvSpPr>
          <p:nvPr>
            <p:ph type="subTitle" idx="3"/>
          </p:nvPr>
        </p:nvSpPr>
        <p:spPr>
          <a:xfrm>
            <a:off x="1017224" y="2821022"/>
            <a:ext cx="19908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160" name="Google Shape;2160;p154"/>
          <p:cNvSpPr txBox="1">
            <a:spLocks noGrp="1"/>
          </p:cNvSpPr>
          <p:nvPr>
            <p:ph type="subTitle" idx="4"/>
          </p:nvPr>
        </p:nvSpPr>
        <p:spPr>
          <a:xfrm>
            <a:off x="6676725" y="1735669"/>
            <a:ext cx="19800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161" name="Google Shape;2161;p154"/>
          <p:cNvSpPr txBox="1">
            <a:spLocks noGrp="1"/>
          </p:cNvSpPr>
          <p:nvPr>
            <p:ph type="subTitle" idx="5"/>
          </p:nvPr>
        </p:nvSpPr>
        <p:spPr>
          <a:xfrm>
            <a:off x="3881026" y="846394"/>
            <a:ext cx="1934700" cy="4716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162" name="Google Shape;2162;p154"/>
          <p:cNvSpPr txBox="1">
            <a:spLocks noGrp="1"/>
          </p:cNvSpPr>
          <p:nvPr>
            <p:ph type="subTitle" idx="6"/>
          </p:nvPr>
        </p:nvSpPr>
        <p:spPr>
          <a:xfrm>
            <a:off x="3871871" y="3865513"/>
            <a:ext cx="1934700" cy="505200"/>
          </a:xfrm>
          <a:prstGeom prst="rect">
            <a:avLst/>
          </a:prstGeom>
        </p:spPr>
        <p:txBody>
          <a:bodyPr spcFirstLastPara="1" wrap="square" lIns="0" tIns="0" rIns="0" bIns="0" anchor="t" anchorCtr="0">
            <a:noAutofit/>
          </a:bodyPr>
          <a:lstStyle>
            <a:lvl1pPr marL="0" marR="0" lvl="0" indent="0" algn="l">
              <a:lnSpc>
                <a:spcPct val="102000"/>
              </a:lnSpc>
              <a:spcBef>
                <a:spcPts val="0"/>
              </a:spcBef>
              <a:spcAft>
                <a:spcPts val="0"/>
              </a:spcAft>
              <a:buNone/>
              <a:defRPr sz="10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29_Custom Layout">
  <p:cSld name="29_Custom Layout">
    <p:bg>
      <p:bgPr>
        <a:blipFill>
          <a:blip r:embed="rId2">
            <a:alphaModFix/>
          </a:blip>
          <a:stretch>
            <a:fillRect/>
          </a:stretch>
        </a:blipFill>
        <a:effectLst/>
      </p:bgPr>
    </p:bg>
    <p:spTree>
      <p:nvGrpSpPr>
        <p:cNvPr id="1" name="Shape 2163"/>
        <p:cNvGrpSpPr/>
        <p:nvPr/>
      </p:nvGrpSpPr>
      <p:grpSpPr>
        <a:xfrm>
          <a:off x="0" y="0"/>
          <a:ext cx="0" cy="0"/>
          <a:chOff x="0" y="0"/>
          <a:chExt cx="0" cy="0"/>
        </a:xfrm>
      </p:grpSpPr>
      <p:sp>
        <p:nvSpPr>
          <p:cNvPr id="2164" name="Google Shape;2164;p155"/>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65" name="Google Shape;2165;p155"/>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66" name="Google Shape;2166;p155"/>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67" name="Google Shape;2167;p155"/>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68" name="Google Shape;2168;p155"/>
          <p:cNvSpPr/>
          <p:nvPr/>
        </p:nvSpPr>
        <p:spPr>
          <a:xfrm rot="-5400000">
            <a:off x="3777428"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69" name="Google Shape;2169;p155"/>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70" name="Google Shape;2170;p15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171" name="Google Shape;2171;p155"/>
          <p:cNvSpPr/>
          <p:nvPr/>
        </p:nvSpPr>
        <p:spPr>
          <a:xfrm rot="-5400000">
            <a:off x="3777428"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72" name="Google Shape;2172;p155"/>
          <p:cNvSpPr/>
          <p:nvPr/>
        </p:nvSpPr>
        <p:spPr>
          <a:xfrm rot="-5400000">
            <a:off x="3777428"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73" name="Google Shape;2173;p155"/>
          <p:cNvSpPr/>
          <p:nvPr/>
        </p:nvSpPr>
        <p:spPr>
          <a:xfrm rot="-5400000">
            <a:off x="3777428"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74" name="Google Shape;2174;p155"/>
          <p:cNvSpPr txBox="1">
            <a:spLocks noGrp="1"/>
          </p:cNvSpPr>
          <p:nvPr>
            <p:ph type="subTitle" idx="1"/>
          </p:nvPr>
        </p:nvSpPr>
        <p:spPr>
          <a:xfrm>
            <a:off x="4523730"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175" name="Google Shape;2175;p155"/>
          <p:cNvSpPr txBox="1">
            <a:spLocks noGrp="1"/>
          </p:cNvSpPr>
          <p:nvPr>
            <p:ph type="subTitle" idx="2"/>
          </p:nvPr>
        </p:nvSpPr>
        <p:spPr>
          <a:xfrm>
            <a:off x="4523730"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176" name="Google Shape;2176;p155"/>
          <p:cNvSpPr txBox="1">
            <a:spLocks noGrp="1"/>
          </p:cNvSpPr>
          <p:nvPr>
            <p:ph type="subTitle" idx="3"/>
          </p:nvPr>
        </p:nvSpPr>
        <p:spPr>
          <a:xfrm>
            <a:off x="4523730"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177" name="Google Shape;2177;p155"/>
          <p:cNvSpPr txBox="1">
            <a:spLocks noGrp="1"/>
          </p:cNvSpPr>
          <p:nvPr>
            <p:ph type="subTitle" idx="4"/>
          </p:nvPr>
        </p:nvSpPr>
        <p:spPr>
          <a:xfrm>
            <a:off x="4523730"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178" name="Google Shape;2178;p155"/>
          <p:cNvSpPr txBox="1">
            <a:spLocks noGrp="1"/>
          </p:cNvSpPr>
          <p:nvPr>
            <p:ph type="subTitle" idx="5"/>
          </p:nvPr>
        </p:nvSpPr>
        <p:spPr>
          <a:xfrm>
            <a:off x="4523730"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179" name="Google Shape;2179;p155"/>
          <p:cNvSpPr txBox="1">
            <a:spLocks noGrp="1"/>
          </p:cNvSpPr>
          <p:nvPr>
            <p:ph type="subTitle" idx="6"/>
          </p:nvPr>
        </p:nvSpPr>
        <p:spPr>
          <a:xfrm>
            <a:off x="4523730"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180" name="Google Shape;2180;p155"/>
          <p:cNvSpPr txBox="1">
            <a:spLocks noGrp="1"/>
          </p:cNvSpPr>
          <p:nvPr>
            <p:ph type="subTitle" idx="7"/>
          </p:nvPr>
        </p:nvSpPr>
        <p:spPr>
          <a:xfrm>
            <a:off x="4523730"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181" name="Google Shape;2181;p155"/>
          <p:cNvSpPr txBox="1">
            <a:spLocks noGrp="1"/>
          </p:cNvSpPr>
          <p:nvPr>
            <p:ph type="subTitle" idx="8"/>
          </p:nvPr>
        </p:nvSpPr>
        <p:spPr>
          <a:xfrm>
            <a:off x="4523730"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30_Custom Layout">
  <p:cSld name="30_Custom Layout">
    <p:bg>
      <p:bgPr>
        <a:blipFill>
          <a:blip r:embed="rId2">
            <a:alphaModFix/>
          </a:blip>
          <a:stretch>
            <a:fillRect/>
          </a:stretch>
        </a:blipFill>
        <a:effectLst/>
      </p:bgPr>
    </p:bg>
    <p:spTree>
      <p:nvGrpSpPr>
        <p:cNvPr id="1" name="Shape 2182"/>
        <p:cNvGrpSpPr/>
        <p:nvPr/>
      </p:nvGrpSpPr>
      <p:grpSpPr>
        <a:xfrm>
          <a:off x="0" y="0"/>
          <a:ext cx="0" cy="0"/>
          <a:chOff x="0" y="0"/>
          <a:chExt cx="0" cy="0"/>
        </a:xfrm>
      </p:grpSpPr>
      <p:sp>
        <p:nvSpPr>
          <p:cNvPr id="2183" name="Google Shape;2183;p156"/>
          <p:cNvSpPr/>
          <p:nvPr/>
        </p:nvSpPr>
        <p:spPr>
          <a:xfrm>
            <a:off x="4124978"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84" name="Google Shape;2184;p156"/>
          <p:cNvSpPr/>
          <p:nvPr/>
        </p:nvSpPr>
        <p:spPr>
          <a:xfrm>
            <a:off x="4124978"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85" name="Google Shape;2185;p156"/>
          <p:cNvSpPr/>
          <p:nvPr/>
        </p:nvSpPr>
        <p:spPr>
          <a:xfrm>
            <a:off x="4124978"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86" name="Google Shape;2186;p156"/>
          <p:cNvSpPr/>
          <p:nvPr/>
        </p:nvSpPr>
        <p:spPr>
          <a:xfrm>
            <a:off x="4124978"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87" name="Google Shape;2187;p156"/>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188" name="Google Shape;2188;p156"/>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189" name="Google Shape;2189;p15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190" name="Google Shape;2190;p156"/>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91" name="Google Shape;2191;p156"/>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92" name="Google Shape;2192;p156"/>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193" name="Google Shape;2193;p156"/>
          <p:cNvSpPr txBox="1">
            <a:spLocks noGrp="1"/>
          </p:cNvSpPr>
          <p:nvPr>
            <p:ph type="subTitle" idx="1"/>
          </p:nvPr>
        </p:nvSpPr>
        <p:spPr>
          <a:xfrm>
            <a:off x="4523730" y="95052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194" name="Google Shape;2194;p156"/>
          <p:cNvSpPr txBox="1">
            <a:spLocks noGrp="1"/>
          </p:cNvSpPr>
          <p:nvPr>
            <p:ph type="subTitle" idx="2"/>
          </p:nvPr>
        </p:nvSpPr>
        <p:spPr>
          <a:xfrm>
            <a:off x="4523730" y="117271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195" name="Google Shape;2195;p156"/>
          <p:cNvSpPr txBox="1">
            <a:spLocks noGrp="1"/>
          </p:cNvSpPr>
          <p:nvPr>
            <p:ph type="subTitle" idx="3"/>
          </p:nvPr>
        </p:nvSpPr>
        <p:spPr>
          <a:xfrm>
            <a:off x="4523730" y="1905606"/>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196" name="Google Shape;2196;p156"/>
          <p:cNvSpPr txBox="1">
            <a:spLocks noGrp="1"/>
          </p:cNvSpPr>
          <p:nvPr>
            <p:ph type="subTitle" idx="4"/>
          </p:nvPr>
        </p:nvSpPr>
        <p:spPr>
          <a:xfrm>
            <a:off x="4523730" y="212779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197" name="Google Shape;2197;p156"/>
          <p:cNvSpPr txBox="1">
            <a:spLocks noGrp="1"/>
          </p:cNvSpPr>
          <p:nvPr>
            <p:ph type="subTitle" idx="5"/>
          </p:nvPr>
        </p:nvSpPr>
        <p:spPr>
          <a:xfrm>
            <a:off x="4523730" y="2859682"/>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198" name="Google Shape;2198;p156"/>
          <p:cNvSpPr txBox="1">
            <a:spLocks noGrp="1"/>
          </p:cNvSpPr>
          <p:nvPr>
            <p:ph type="subTitle" idx="6"/>
          </p:nvPr>
        </p:nvSpPr>
        <p:spPr>
          <a:xfrm>
            <a:off x="4523730" y="3081870"/>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199" name="Google Shape;2199;p156"/>
          <p:cNvSpPr txBox="1">
            <a:spLocks noGrp="1"/>
          </p:cNvSpPr>
          <p:nvPr>
            <p:ph type="subTitle" idx="7"/>
          </p:nvPr>
        </p:nvSpPr>
        <p:spPr>
          <a:xfrm>
            <a:off x="4523730" y="3808265"/>
            <a:ext cx="3257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200" name="Google Shape;2200;p156"/>
          <p:cNvSpPr txBox="1">
            <a:spLocks noGrp="1"/>
          </p:cNvSpPr>
          <p:nvPr>
            <p:ph type="subTitle" idx="8"/>
          </p:nvPr>
        </p:nvSpPr>
        <p:spPr>
          <a:xfrm>
            <a:off x="4523730" y="4030453"/>
            <a:ext cx="3257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31_Custom Layout">
  <p:cSld name="31_Custom Layout">
    <p:bg>
      <p:bgPr>
        <a:blipFill>
          <a:blip r:embed="rId2">
            <a:alphaModFix/>
          </a:blip>
          <a:stretch>
            <a:fillRect/>
          </a:stretch>
        </a:blipFill>
        <a:effectLst/>
      </p:bgPr>
    </p:bg>
    <p:spTree>
      <p:nvGrpSpPr>
        <p:cNvPr id="1" name="Shape 2201"/>
        <p:cNvGrpSpPr/>
        <p:nvPr/>
      </p:nvGrpSpPr>
      <p:grpSpPr>
        <a:xfrm>
          <a:off x="0" y="0"/>
          <a:ext cx="0" cy="0"/>
          <a:chOff x="0" y="0"/>
          <a:chExt cx="0" cy="0"/>
        </a:xfrm>
      </p:grpSpPr>
      <p:sp>
        <p:nvSpPr>
          <p:cNvPr id="2202" name="Google Shape;2202;p157"/>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03" name="Google Shape;2203;p157"/>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04" name="Google Shape;2204;p157"/>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05" name="Google Shape;2205;p157"/>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06" name="Google Shape;2206;p157"/>
          <p:cNvSpPr/>
          <p:nvPr/>
        </p:nvSpPr>
        <p:spPr>
          <a:xfrm rot="-5400000">
            <a:off x="3777428" y="1064948"/>
            <a:ext cx="862800" cy="167700"/>
          </a:xfrm>
          <a:prstGeom prst="round2SameRect">
            <a:avLst>
              <a:gd name="adj1" fmla="val 15604"/>
              <a:gd name="adj2" fmla="val 0"/>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07" name="Google Shape;2207;p157"/>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208" name="Google Shape;2208;p15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209" name="Google Shape;2209;p157"/>
          <p:cNvSpPr/>
          <p:nvPr/>
        </p:nvSpPr>
        <p:spPr>
          <a:xfrm rot="-5400000">
            <a:off x="3777428" y="2018400"/>
            <a:ext cx="862800" cy="167700"/>
          </a:xfrm>
          <a:prstGeom prst="round2SameRect">
            <a:avLst>
              <a:gd name="adj1" fmla="val 15604"/>
              <a:gd name="adj2" fmla="val 0"/>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10" name="Google Shape;2210;p157"/>
          <p:cNvSpPr/>
          <p:nvPr/>
        </p:nvSpPr>
        <p:spPr>
          <a:xfrm rot="-5400000">
            <a:off x="3777428" y="2971853"/>
            <a:ext cx="862800" cy="167700"/>
          </a:xfrm>
          <a:prstGeom prst="round2SameRect">
            <a:avLst>
              <a:gd name="adj1" fmla="val 15604"/>
              <a:gd name="adj2" fmla="val 0"/>
            </a:avLst>
          </a:prstGeom>
          <a:solidFill>
            <a:schemeClr val="accen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11" name="Google Shape;2211;p157"/>
          <p:cNvSpPr/>
          <p:nvPr/>
        </p:nvSpPr>
        <p:spPr>
          <a:xfrm rot="-5400000">
            <a:off x="3777428" y="3925305"/>
            <a:ext cx="862800" cy="167700"/>
          </a:xfrm>
          <a:prstGeom prst="round2SameRect">
            <a:avLst>
              <a:gd name="adj1" fmla="val 15604"/>
              <a:gd name="adj2" fmla="val 0"/>
            </a:avLst>
          </a:prstGeom>
          <a:solidFill>
            <a:schemeClr val="accent3"/>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12" name="Google Shape;2212;p157"/>
          <p:cNvSpPr txBox="1">
            <a:spLocks noGrp="1"/>
          </p:cNvSpPr>
          <p:nvPr>
            <p:ph type="subTitle" idx="1"/>
          </p:nvPr>
        </p:nvSpPr>
        <p:spPr>
          <a:xfrm>
            <a:off x="4523730" y="95052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213" name="Google Shape;2213;p157"/>
          <p:cNvSpPr txBox="1">
            <a:spLocks noGrp="1"/>
          </p:cNvSpPr>
          <p:nvPr>
            <p:ph type="subTitle" idx="2"/>
          </p:nvPr>
        </p:nvSpPr>
        <p:spPr>
          <a:xfrm>
            <a:off x="4523730" y="117271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214" name="Google Shape;2214;p157"/>
          <p:cNvSpPr txBox="1">
            <a:spLocks noGrp="1"/>
          </p:cNvSpPr>
          <p:nvPr>
            <p:ph type="subTitle" idx="3"/>
          </p:nvPr>
        </p:nvSpPr>
        <p:spPr>
          <a:xfrm>
            <a:off x="4523730" y="1905606"/>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215" name="Google Shape;2215;p157"/>
          <p:cNvSpPr txBox="1">
            <a:spLocks noGrp="1"/>
          </p:cNvSpPr>
          <p:nvPr>
            <p:ph type="subTitle" idx="4"/>
          </p:nvPr>
        </p:nvSpPr>
        <p:spPr>
          <a:xfrm>
            <a:off x="4523730" y="212779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216" name="Google Shape;2216;p157"/>
          <p:cNvSpPr txBox="1">
            <a:spLocks noGrp="1"/>
          </p:cNvSpPr>
          <p:nvPr>
            <p:ph type="subTitle" idx="5"/>
          </p:nvPr>
        </p:nvSpPr>
        <p:spPr>
          <a:xfrm>
            <a:off x="4523730" y="2859682"/>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217" name="Google Shape;2217;p157"/>
          <p:cNvSpPr txBox="1">
            <a:spLocks noGrp="1"/>
          </p:cNvSpPr>
          <p:nvPr>
            <p:ph type="subTitle" idx="6"/>
          </p:nvPr>
        </p:nvSpPr>
        <p:spPr>
          <a:xfrm>
            <a:off x="4523730" y="3081870"/>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218" name="Google Shape;2218;p157"/>
          <p:cNvSpPr txBox="1">
            <a:spLocks noGrp="1"/>
          </p:cNvSpPr>
          <p:nvPr>
            <p:ph type="subTitle" idx="7"/>
          </p:nvPr>
        </p:nvSpPr>
        <p:spPr>
          <a:xfrm>
            <a:off x="4523730" y="3808265"/>
            <a:ext cx="32394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219" name="Google Shape;2219;p157"/>
          <p:cNvSpPr txBox="1">
            <a:spLocks noGrp="1"/>
          </p:cNvSpPr>
          <p:nvPr>
            <p:ph type="subTitle" idx="8"/>
          </p:nvPr>
        </p:nvSpPr>
        <p:spPr>
          <a:xfrm>
            <a:off x="4523730" y="4030453"/>
            <a:ext cx="32394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matchingName="33_Custom Layout">
  <p:cSld name="33_Custom Layout">
    <p:bg>
      <p:bgPr>
        <a:gradFill>
          <a:gsLst>
            <a:gs pos="0">
              <a:srgbClr val="FF001A"/>
            </a:gs>
            <a:gs pos="70000">
              <a:srgbClr val="290051"/>
            </a:gs>
            <a:gs pos="100000">
              <a:srgbClr val="0C0024"/>
            </a:gs>
          </a:gsLst>
          <a:lin ang="13500032" scaled="0"/>
        </a:gradFill>
        <a:effectLst/>
      </p:bgPr>
    </p:bg>
    <p:spTree>
      <p:nvGrpSpPr>
        <p:cNvPr id="1" name="Shape 2220"/>
        <p:cNvGrpSpPr/>
        <p:nvPr/>
      </p:nvGrpSpPr>
      <p:grpSpPr>
        <a:xfrm>
          <a:off x="0" y="0"/>
          <a:ext cx="0" cy="0"/>
          <a:chOff x="0" y="0"/>
          <a:chExt cx="0" cy="0"/>
        </a:xfrm>
      </p:grpSpPr>
      <p:pic>
        <p:nvPicPr>
          <p:cNvPr id="2221" name="Google Shape;2221;p158"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222" name="Google Shape;2222;p15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223" name="Google Shape;2223;p158"/>
          <p:cNvGrpSpPr/>
          <p:nvPr/>
        </p:nvGrpSpPr>
        <p:grpSpPr>
          <a:xfrm>
            <a:off x="8381796" y="4822425"/>
            <a:ext cx="537710" cy="158585"/>
            <a:chOff x="22351457" y="12859799"/>
            <a:chExt cx="1433894" cy="422893"/>
          </a:xfrm>
        </p:grpSpPr>
        <p:grpSp>
          <p:nvGrpSpPr>
            <p:cNvPr id="2224" name="Google Shape;2224;p158"/>
            <p:cNvGrpSpPr/>
            <p:nvPr/>
          </p:nvGrpSpPr>
          <p:grpSpPr>
            <a:xfrm>
              <a:off x="22351457" y="12859799"/>
              <a:ext cx="1379787" cy="422893"/>
              <a:chOff x="22351457" y="12859799"/>
              <a:chExt cx="1379787" cy="422893"/>
            </a:xfrm>
          </p:grpSpPr>
          <p:sp>
            <p:nvSpPr>
              <p:cNvPr id="2225" name="Google Shape;2225;p15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26" name="Google Shape;2226;p15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227" name="Google Shape;2227;p158"/>
              <p:cNvGrpSpPr/>
              <p:nvPr/>
            </p:nvGrpSpPr>
            <p:grpSpPr>
              <a:xfrm>
                <a:off x="23288552" y="12859801"/>
                <a:ext cx="442692" cy="422765"/>
                <a:chOff x="23288552" y="12859801"/>
                <a:chExt cx="442692" cy="422765"/>
              </a:xfrm>
            </p:grpSpPr>
            <p:grpSp>
              <p:nvGrpSpPr>
                <p:cNvPr id="2228" name="Google Shape;2228;p158"/>
                <p:cNvGrpSpPr/>
                <p:nvPr/>
              </p:nvGrpSpPr>
              <p:grpSpPr>
                <a:xfrm>
                  <a:off x="23288552" y="12859801"/>
                  <a:ext cx="442692" cy="422765"/>
                  <a:chOff x="23288552" y="12859801"/>
                  <a:chExt cx="442692" cy="422765"/>
                </a:xfrm>
              </p:grpSpPr>
              <p:sp>
                <p:nvSpPr>
                  <p:cNvPr id="2229" name="Google Shape;2229;p15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30" name="Google Shape;2230;p15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31" name="Google Shape;2231;p15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232" name="Google Shape;2232;p15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33" name="Google Shape;2233;p15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2234" name="Google Shape;2234;p158"/>
          <p:cNvSpPr/>
          <p:nvPr/>
        </p:nvSpPr>
        <p:spPr>
          <a:xfrm>
            <a:off x="4124978" y="1670789"/>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35" name="Google Shape;2235;p158"/>
          <p:cNvSpPr/>
          <p:nvPr/>
        </p:nvSpPr>
        <p:spPr>
          <a:xfrm>
            <a:off x="4124978" y="2624242"/>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36" name="Google Shape;2236;p158"/>
          <p:cNvSpPr/>
          <p:nvPr/>
        </p:nvSpPr>
        <p:spPr>
          <a:xfrm>
            <a:off x="4124978" y="3577694"/>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37" name="Google Shape;2237;p158"/>
          <p:cNvSpPr/>
          <p:nvPr/>
        </p:nvSpPr>
        <p:spPr>
          <a:xfrm>
            <a:off x="4124978" y="717337"/>
            <a:ext cx="3858900" cy="862800"/>
          </a:xfrm>
          <a:prstGeom prst="roundRect">
            <a:avLst>
              <a:gd name="adj" fmla="val 2949"/>
            </a:avLst>
          </a:prstGeom>
          <a:gradFill>
            <a:gsLst>
              <a:gs pos="0">
                <a:srgbClr val="FFFFFF"/>
              </a:gs>
              <a:gs pos="22000">
                <a:srgbClr val="FFFFFF"/>
              </a:gs>
              <a:gs pos="100000">
                <a:srgbClr val="E3E7FA">
                  <a:alpha val="80000"/>
                </a:srgbClr>
              </a:gs>
            </a:gsLst>
            <a:lin ang="540070"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38" name="Google Shape;2238;p158"/>
          <p:cNvSpPr/>
          <p:nvPr/>
        </p:nvSpPr>
        <p:spPr>
          <a:xfrm rot="-5400000">
            <a:off x="3777428" y="1064948"/>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39" name="Google Shape;2239;p158"/>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240" name="Google Shape;2240;p158"/>
          <p:cNvSpPr/>
          <p:nvPr/>
        </p:nvSpPr>
        <p:spPr>
          <a:xfrm rot="-5400000">
            <a:off x="3777428" y="2018400"/>
            <a:ext cx="862800" cy="167700"/>
          </a:xfrm>
          <a:prstGeom prst="round2SameRect">
            <a:avLst>
              <a:gd name="adj1" fmla="val 15604"/>
              <a:gd name="adj2" fmla="val 0"/>
            </a:avLst>
          </a:prstGeom>
          <a:solidFill>
            <a:srgbClr val="0370FF"/>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41" name="Google Shape;2241;p158"/>
          <p:cNvSpPr/>
          <p:nvPr/>
        </p:nvSpPr>
        <p:spPr>
          <a:xfrm rot="-5400000">
            <a:off x="3777428" y="2971853"/>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42" name="Google Shape;2242;p158"/>
          <p:cNvSpPr/>
          <p:nvPr/>
        </p:nvSpPr>
        <p:spPr>
          <a:xfrm rot="-5400000">
            <a:off x="3777428" y="3925305"/>
            <a:ext cx="862800" cy="167700"/>
          </a:xfrm>
          <a:prstGeom prst="round2SameRect">
            <a:avLst>
              <a:gd name="adj1" fmla="val 15604"/>
              <a:gd name="adj2" fmla="val 0"/>
            </a:avLst>
          </a:prstGeom>
          <a:solidFill>
            <a:schemeClr val="accent2"/>
          </a:solidFill>
          <a:ln w="7150" cap="flat" cmpd="sng">
            <a:solidFill>
              <a:schemeClr val="accent2"/>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43" name="Google Shape;2243;p158"/>
          <p:cNvSpPr txBox="1">
            <a:spLocks noGrp="1"/>
          </p:cNvSpPr>
          <p:nvPr>
            <p:ph type="subTitle" idx="1"/>
          </p:nvPr>
        </p:nvSpPr>
        <p:spPr>
          <a:xfrm>
            <a:off x="4523730" y="95052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244" name="Google Shape;2244;p158"/>
          <p:cNvSpPr txBox="1">
            <a:spLocks noGrp="1"/>
          </p:cNvSpPr>
          <p:nvPr>
            <p:ph type="subTitle" idx="2"/>
          </p:nvPr>
        </p:nvSpPr>
        <p:spPr>
          <a:xfrm>
            <a:off x="4523730" y="117271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245" name="Google Shape;2245;p158"/>
          <p:cNvSpPr txBox="1">
            <a:spLocks noGrp="1"/>
          </p:cNvSpPr>
          <p:nvPr>
            <p:ph type="subTitle" idx="3"/>
          </p:nvPr>
        </p:nvSpPr>
        <p:spPr>
          <a:xfrm>
            <a:off x="4523730" y="1905606"/>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246" name="Google Shape;2246;p158"/>
          <p:cNvSpPr txBox="1">
            <a:spLocks noGrp="1"/>
          </p:cNvSpPr>
          <p:nvPr>
            <p:ph type="subTitle" idx="4"/>
          </p:nvPr>
        </p:nvSpPr>
        <p:spPr>
          <a:xfrm>
            <a:off x="4523730" y="212779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247" name="Google Shape;2247;p158"/>
          <p:cNvSpPr txBox="1">
            <a:spLocks noGrp="1"/>
          </p:cNvSpPr>
          <p:nvPr>
            <p:ph type="subTitle" idx="5"/>
          </p:nvPr>
        </p:nvSpPr>
        <p:spPr>
          <a:xfrm>
            <a:off x="4523730" y="2859682"/>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248" name="Google Shape;2248;p158"/>
          <p:cNvSpPr txBox="1">
            <a:spLocks noGrp="1"/>
          </p:cNvSpPr>
          <p:nvPr>
            <p:ph type="subTitle" idx="6"/>
          </p:nvPr>
        </p:nvSpPr>
        <p:spPr>
          <a:xfrm>
            <a:off x="4523730" y="3081870"/>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2249" name="Google Shape;2249;p158"/>
          <p:cNvSpPr txBox="1">
            <a:spLocks noGrp="1"/>
          </p:cNvSpPr>
          <p:nvPr>
            <p:ph type="subTitle" idx="7"/>
          </p:nvPr>
        </p:nvSpPr>
        <p:spPr>
          <a:xfrm>
            <a:off x="4523730" y="3808265"/>
            <a:ext cx="3284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2250" name="Google Shape;2250;p158"/>
          <p:cNvSpPr txBox="1">
            <a:spLocks noGrp="1"/>
          </p:cNvSpPr>
          <p:nvPr>
            <p:ph type="subTitle" idx="8"/>
          </p:nvPr>
        </p:nvSpPr>
        <p:spPr>
          <a:xfrm>
            <a:off x="4523730" y="4030453"/>
            <a:ext cx="3284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matchingName="33_Custom Layout 2">
  <p:cSld name="33_Custom Layout_2">
    <p:bg>
      <p:bgPr>
        <a:gradFill>
          <a:gsLst>
            <a:gs pos="0">
              <a:srgbClr val="FF001A"/>
            </a:gs>
            <a:gs pos="70000">
              <a:srgbClr val="290051"/>
            </a:gs>
            <a:gs pos="100000">
              <a:srgbClr val="0C0024"/>
            </a:gs>
          </a:gsLst>
          <a:lin ang="13500032" scaled="0"/>
        </a:gradFill>
        <a:effectLst/>
      </p:bgPr>
    </p:bg>
    <p:spTree>
      <p:nvGrpSpPr>
        <p:cNvPr id="1" name="Shape 2251"/>
        <p:cNvGrpSpPr/>
        <p:nvPr/>
      </p:nvGrpSpPr>
      <p:grpSpPr>
        <a:xfrm>
          <a:off x="0" y="0"/>
          <a:ext cx="0" cy="0"/>
          <a:chOff x="0" y="0"/>
          <a:chExt cx="0" cy="0"/>
        </a:xfrm>
      </p:grpSpPr>
      <p:sp>
        <p:nvSpPr>
          <p:cNvPr id="2252" name="Google Shape;2252;p159"/>
          <p:cNvSpPr>
            <a:spLocks noGrp="1"/>
          </p:cNvSpPr>
          <p:nvPr>
            <p:ph type="pic" idx="2"/>
          </p:nvPr>
        </p:nvSpPr>
        <p:spPr>
          <a:xfrm>
            <a:off x="3688920" y="-4612"/>
            <a:ext cx="4605600" cy="5144100"/>
          </a:xfrm>
          <a:prstGeom prst="rect">
            <a:avLst/>
          </a:prstGeom>
          <a:noFill/>
          <a:ln>
            <a:noFill/>
          </a:ln>
        </p:spPr>
      </p:sp>
      <p:pic>
        <p:nvPicPr>
          <p:cNvPr id="2253" name="Google Shape;2253;p159" title="corportae deck assets_slide 3 BG masked.png"/>
          <p:cNvPicPr preferRelativeResize="0"/>
          <p:nvPr/>
        </p:nvPicPr>
        <p:blipFill>
          <a:blip r:embed="rId2">
            <a:alphaModFix/>
          </a:blip>
          <a:stretch>
            <a:fillRect/>
          </a:stretch>
        </p:blipFill>
        <p:spPr>
          <a:xfrm>
            <a:off x="15317" y="-337"/>
            <a:ext cx="9143997" cy="5143504"/>
          </a:xfrm>
          <a:prstGeom prst="rect">
            <a:avLst/>
          </a:prstGeom>
          <a:noFill/>
          <a:ln>
            <a:noFill/>
          </a:ln>
        </p:spPr>
      </p:pic>
      <p:sp>
        <p:nvSpPr>
          <p:cNvPr id="2254" name="Google Shape;2254;p15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255" name="Google Shape;2255;p159"/>
          <p:cNvGrpSpPr/>
          <p:nvPr/>
        </p:nvGrpSpPr>
        <p:grpSpPr>
          <a:xfrm>
            <a:off x="8381796" y="4822425"/>
            <a:ext cx="537710" cy="158585"/>
            <a:chOff x="22351457" y="12859799"/>
            <a:chExt cx="1433894" cy="422893"/>
          </a:xfrm>
        </p:grpSpPr>
        <p:grpSp>
          <p:nvGrpSpPr>
            <p:cNvPr id="2256" name="Google Shape;2256;p159"/>
            <p:cNvGrpSpPr/>
            <p:nvPr/>
          </p:nvGrpSpPr>
          <p:grpSpPr>
            <a:xfrm>
              <a:off x="22351457" y="12859799"/>
              <a:ext cx="1379787" cy="422893"/>
              <a:chOff x="22351457" y="12859799"/>
              <a:chExt cx="1379787" cy="422893"/>
            </a:xfrm>
          </p:grpSpPr>
          <p:sp>
            <p:nvSpPr>
              <p:cNvPr id="2257" name="Google Shape;2257;p159"/>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58" name="Google Shape;2258;p159"/>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259" name="Google Shape;2259;p159"/>
              <p:cNvGrpSpPr/>
              <p:nvPr/>
            </p:nvGrpSpPr>
            <p:grpSpPr>
              <a:xfrm>
                <a:off x="23288552" y="12859801"/>
                <a:ext cx="442692" cy="422765"/>
                <a:chOff x="23288552" y="12859801"/>
                <a:chExt cx="442692" cy="422765"/>
              </a:xfrm>
            </p:grpSpPr>
            <p:grpSp>
              <p:nvGrpSpPr>
                <p:cNvPr id="2260" name="Google Shape;2260;p159"/>
                <p:cNvGrpSpPr/>
                <p:nvPr/>
              </p:nvGrpSpPr>
              <p:grpSpPr>
                <a:xfrm>
                  <a:off x="23288552" y="12859801"/>
                  <a:ext cx="442692" cy="422765"/>
                  <a:chOff x="23288552" y="12859801"/>
                  <a:chExt cx="442692" cy="422765"/>
                </a:xfrm>
              </p:grpSpPr>
              <p:sp>
                <p:nvSpPr>
                  <p:cNvPr id="2261" name="Google Shape;2261;p159"/>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62" name="Google Shape;2262;p159"/>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63" name="Google Shape;2263;p159"/>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264" name="Google Shape;2264;p159"/>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65" name="Google Shape;2265;p159"/>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2266" name="Google Shape;2266;p159"/>
          <p:cNvSpPr txBox="1">
            <a:spLocks noGrp="1"/>
          </p:cNvSpPr>
          <p:nvPr>
            <p:ph type="title"/>
          </p:nvPr>
        </p:nvSpPr>
        <p:spPr>
          <a:xfrm>
            <a:off x="316371"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matchingName="List of Learning">
  <p:cSld name="33_Custom Layout_1_1">
    <p:bg>
      <p:bgPr>
        <a:blipFill>
          <a:blip r:embed="rId2">
            <a:alphaModFix/>
          </a:blip>
          <a:stretch>
            <a:fillRect/>
          </a:stretch>
        </a:blipFill>
        <a:effectLst/>
      </p:bgPr>
    </p:bg>
    <p:spTree>
      <p:nvGrpSpPr>
        <p:cNvPr id="1" name="Shape 2267"/>
        <p:cNvGrpSpPr/>
        <p:nvPr/>
      </p:nvGrpSpPr>
      <p:grpSpPr>
        <a:xfrm>
          <a:off x="0" y="0"/>
          <a:ext cx="0" cy="0"/>
          <a:chOff x="0" y="0"/>
          <a:chExt cx="0" cy="0"/>
        </a:xfrm>
      </p:grpSpPr>
      <p:sp>
        <p:nvSpPr>
          <p:cNvPr id="2268" name="Google Shape;2268;p16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269" name="Google Shape;2269;p160"/>
          <p:cNvGrpSpPr/>
          <p:nvPr/>
        </p:nvGrpSpPr>
        <p:grpSpPr>
          <a:xfrm>
            <a:off x="8381796" y="4822425"/>
            <a:ext cx="537710" cy="158585"/>
            <a:chOff x="22351457" y="12859799"/>
            <a:chExt cx="1433894" cy="422893"/>
          </a:xfrm>
        </p:grpSpPr>
        <p:grpSp>
          <p:nvGrpSpPr>
            <p:cNvPr id="2270" name="Google Shape;2270;p160"/>
            <p:cNvGrpSpPr/>
            <p:nvPr/>
          </p:nvGrpSpPr>
          <p:grpSpPr>
            <a:xfrm>
              <a:off x="22351457" y="12859799"/>
              <a:ext cx="1379787" cy="422893"/>
              <a:chOff x="22351457" y="12859799"/>
              <a:chExt cx="1379787" cy="422893"/>
            </a:xfrm>
          </p:grpSpPr>
          <p:sp>
            <p:nvSpPr>
              <p:cNvPr id="2271" name="Google Shape;2271;p16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72" name="Google Shape;2272;p16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273" name="Google Shape;2273;p160"/>
              <p:cNvGrpSpPr/>
              <p:nvPr/>
            </p:nvGrpSpPr>
            <p:grpSpPr>
              <a:xfrm>
                <a:off x="23288552" y="12859801"/>
                <a:ext cx="442692" cy="422765"/>
                <a:chOff x="23288552" y="12859801"/>
                <a:chExt cx="442692" cy="422765"/>
              </a:xfrm>
            </p:grpSpPr>
            <p:grpSp>
              <p:nvGrpSpPr>
                <p:cNvPr id="2274" name="Google Shape;2274;p160"/>
                <p:cNvGrpSpPr/>
                <p:nvPr/>
              </p:nvGrpSpPr>
              <p:grpSpPr>
                <a:xfrm>
                  <a:off x="23288552" y="12859801"/>
                  <a:ext cx="442692" cy="422765"/>
                  <a:chOff x="23288552" y="12859801"/>
                  <a:chExt cx="442692" cy="422765"/>
                </a:xfrm>
              </p:grpSpPr>
              <p:sp>
                <p:nvSpPr>
                  <p:cNvPr id="2275" name="Google Shape;2275;p16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276" name="Google Shape;2276;p16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77" name="Google Shape;2277;p16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278" name="Google Shape;2278;p16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279" name="Google Shape;2279;p16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2280" name="Google Shape;2280;p160"/>
          <p:cNvSpPr txBox="1">
            <a:spLocks noGrp="1"/>
          </p:cNvSpPr>
          <p:nvPr>
            <p:ph type="body" idx="1"/>
          </p:nvPr>
        </p:nvSpPr>
        <p:spPr>
          <a:xfrm>
            <a:off x="837903" y="1806544"/>
            <a:ext cx="4052100" cy="2638800"/>
          </a:xfrm>
          <a:prstGeom prst="rect">
            <a:avLst/>
          </a:prstGeom>
        </p:spPr>
        <p:txBody>
          <a:bodyPr spcFirstLastPara="1" wrap="square" lIns="0" tIns="0" rIns="0" bIns="0" anchor="t" anchorCtr="0">
            <a:noAutofit/>
          </a:bodyPr>
          <a:lstStyle>
            <a:lvl1pPr marL="457200" lvl="0" indent="-292100">
              <a:lnSpc>
                <a:spcPct val="100000"/>
              </a:lnSpc>
              <a:spcBef>
                <a:spcPts val="1900"/>
              </a:spcBef>
              <a:spcAft>
                <a:spcPts val="0"/>
              </a:spcAft>
              <a:buSzPts val="1000"/>
              <a:buChar char="●"/>
              <a:defRPr sz="1400"/>
            </a:lvl1pPr>
            <a:lvl2pPr marL="914400" lvl="1" indent="-292100">
              <a:lnSpc>
                <a:spcPct val="100000"/>
              </a:lnSpc>
              <a:spcBef>
                <a:spcPts val="1900"/>
              </a:spcBef>
              <a:spcAft>
                <a:spcPts val="0"/>
              </a:spcAft>
              <a:buSzPts val="1000"/>
              <a:buChar char="●"/>
              <a:defRPr sz="1400"/>
            </a:lvl2pPr>
            <a:lvl3pPr marL="1371600" lvl="2" indent="-292100">
              <a:lnSpc>
                <a:spcPct val="100000"/>
              </a:lnSpc>
              <a:spcBef>
                <a:spcPts val="1900"/>
              </a:spcBef>
              <a:spcAft>
                <a:spcPts val="0"/>
              </a:spcAft>
              <a:buSzPts val="1000"/>
              <a:buChar char="●"/>
              <a:defRPr sz="1400"/>
            </a:lvl3pPr>
            <a:lvl4pPr marL="1828800" lvl="3" indent="-292100">
              <a:lnSpc>
                <a:spcPct val="100000"/>
              </a:lnSpc>
              <a:spcBef>
                <a:spcPts val="1900"/>
              </a:spcBef>
              <a:spcAft>
                <a:spcPts val="0"/>
              </a:spcAft>
              <a:buSzPts val="1000"/>
              <a:buChar char="●"/>
              <a:defRPr sz="1400"/>
            </a:lvl4pPr>
            <a:lvl5pPr marL="2286000" lvl="4" indent="-292100">
              <a:lnSpc>
                <a:spcPct val="100000"/>
              </a:lnSpc>
              <a:spcBef>
                <a:spcPts val="1900"/>
              </a:spcBef>
              <a:spcAft>
                <a:spcPts val="0"/>
              </a:spcAft>
              <a:buSzPts val="1000"/>
              <a:buChar char="●"/>
              <a:defRPr sz="1400"/>
            </a:lvl5pPr>
            <a:lvl6pPr marL="2743200" lvl="5" indent="-228600">
              <a:lnSpc>
                <a:spcPct val="100000"/>
              </a:lnSpc>
              <a:spcBef>
                <a:spcPts val="1900"/>
              </a:spcBef>
              <a:spcAft>
                <a:spcPts val="0"/>
              </a:spcAft>
              <a:buNone/>
              <a:defRPr sz="100"/>
            </a:lvl6pPr>
            <a:lvl7pPr marL="3200400" lvl="6" indent="-228600">
              <a:lnSpc>
                <a:spcPct val="100000"/>
              </a:lnSpc>
              <a:spcBef>
                <a:spcPts val="1900"/>
              </a:spcBef>
              <a:spcAft>
                <a:spcPts val="0"/>
              </a:spcAft>
              <a:buNone/>
              <a:defRPr sz="100"/>
            </a:lvl7pPr>
            <a:lvl8pPr marL="3657600" lvl="7" indent="-228600">
              <a:lnSpc>
                <a:spcPct val="100000"/>
              </a:lnSpc>
              <a:spcBef>
                <a:spcPts val="1900"/>
              </a:spcBef>
              <a:spcAft>
                <a:spcPts val="0"/>
              </a:spcAft>
              <a:buNone/>
              <a:defRPr sz="100"/>
            </a:lvl8pPr>
            <a:lvl9pPr marL="4114800" lvl="8" indent="-228600">
              <a:lnSpc>
                <a:spcPct val="100000"/>
              </a:lnSpc>
              <a:spcBef>
                <a:spcPts val="1900"/>
              </a:spcBef>
              <a:spcAft>
                <a:spcPts val="1900"/>
              </a:spcAft>
              <a:buNone/>
              <a:defRPr sz="100"/>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34_Custom Layout">
  <p:cSld name="34_Custom Layout">
    <p:bg>
      <p:bgPr>
        <a:blipFill>
          <a:blip r:embed="rId2">
            <a:alphaModFix/>
          </a:blip>
          <a:stretch>
            <a:fillRect/>
          </a:stretch>
        </a:blipFill>
        <a:effectLst/>
      </p:bgPr>
    </p:bg>
    <p:spTree>
      <p:nvGrpSpPr>
        <p:cNvPr id="1" name="Shape 2281"/>
        <p:cNvGrpSpPr/>
        <p:nvPr/>
      </p:nvGrpSpPr>
      <p:grpSpPr>
        <a:xfrm>
          <a:off x="0" y="0"/>
          <a:ext cx="0" cy="0"/>
          <a:chOff x="0" y="0"/>
          <a:chExt cx="0" cy="0"/>
        </a:xfrm>
      </p:grpSpPr>
      <p:sp>
        <p:nvSpPr>
          <p:cNvPr id="2282" name="Google Shape;2282;p161"/>
          <p:cNvSpPr/>
          <p:nvPr/>
        </p:nvSpPr>
        <p:spPr>
          <a:xfrm>
            <a:off x="1061772" y="571500"/>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83" name="Google Shape;2283;p161"/>
          <p:cNvSpPr/>
          <p:nvPr/>
        </p:nvSpPr>
        <p:spPr>
          <a:xfrm>
            <a:off x="1061772" y="1526844"/>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84" name="Google Shape;2284;p161"/>
          <p:cNvSpPr/>
          <p:nvPr/>
        </p:nvSpPr>
        <p:spPr>
          <a:xfrm>
            <a:off x="1061772" y="2482187"/>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85" name="Google Shape;2285;p161"/>
          <p:cNvSpPr/>
          <p:nvPr/>
        </p:nvSpPr>
        <p:spPr>
          <a:xfrm>
            <a:off x="1061772" y="3437531"/>
            <a:ext cx="7068900" cy="862800"/>
          </a:xfrm>
          <a:prstGeom prst="roundRect">
            <a:avLst>
              <a:gd name="adj" fmla="val 2949"/>
            </a:avLst>
          </a:prstGeom>
          <a:gradFill>
            <a:gsLst>
              <a:gs pos="0">
                <a:srgbClr val="FFFFFF"/>
              </a:gs>
              <a:gs pos="22000">
                <a:srgbClr val="FFFFFF"/>
              </a:gs>
              <a:gs pos="100000">
                <a:srgbClr val="E3E7FA">
                  <a:alpha val="80000"/>
                </a:srgbClr>
              </a:gs>
            </a:gsLst>
            <a:lin ang="113999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86" name="Google Shape;2286;p161"/>
          <p:cNvSpPr/>
          <p:nvPr/>
        </p:nvSpPr>
        <p:spPr>
          <a:xfrm rot="5400000">
            <a:off x="7142970" y="1404253"/>
            <a:ext cx="862800" cy="1112400"/>
          </a:xfrm>
          <a:prstGeom prst="round2SameRect">
            <a:avLst>
              <a:gd name="adj1" fmla="val 3587"/>
              <a:gd name="adj2" fmla="val 0"/>
            </a:avLst>
          </a:prstGeom>
          <a:gradFill>
            <a:gsLst>
              <a:gs pos="0">
                <a:srgbClr val="470050"/>
              </a:gs>
              <a:gs pos="22000">
                <a:srgbClr val="470050"/>
              </a:gs>
              <a:gs pos="100000">
                <a:srgbClr val="7A003A"/>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87" name="Google Shape;2287;p161"/>
          <p:cNvSpPr/>
          <p:nvPr/>
        </p:nvSpPr>
        <p:spPr>
          <a:xfrm rot="5400000">
            <a:off x="7142970" y="2360024"/>
            <a:ext cx="862800" cy="1112400"/>
          </a:xfrm>
          <a:prstGeom prst="round2SameRect">
            <a:avLst>
              <a:gd name="adj1" fmla="val 3587"/>
              <a:gd name="adj2" fmla="val 0"/>
            </a:avLst>
          </a:prstGeom>
          <a:gradFill>
            <a:gsLst>
              <a:gs pos="0">
                <a:srgbClr val="240057"/>
              </a:gs>
              <a:gs pos="22000">
                <a:srgbClr val="240057"/>
              </a:gs>
              <a:gs pos="100000">
                <a:srgbClr val="3D004E"/>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88" name="Google Shape;2288;p161"/>
          <p:cNvSpPr/>
          <p:nvPr/>
        </p:nvSpPr>
        <p:spPr>
          <a:xfrm rot="5400000">
            <a:off x="7142970" y="3315795"/>
            <a:ext cx="862800" cy="1112400"/>
          </a:xfrm>
          <a:prstGeom prst="round2SameRect">
            <a:avLst>
              <a:gd name="adj1" fmla="val 3587"/>
              <a:gd name="adj2" fmla="val 0"/>
            </a:avLst>
          </a:prstGeom>
          <a:gradFill>
            <a:gsLst>
              <a:gs pos="0">
                <a:srgbClr val="1A2797"/>
              </a:gs>
              <a:gs pos="22000">
                <a:srgbClr val="1A2797"/>
              </a:gs>
              <a:gs pos="100000">
                <a:srgbClr val="1E0056"/>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89" name="Google Shape;2289;p161"/>
          <p:cNvSpPr/>
          <p:nvPr/>
        </p:nvSpPr>
        <p:spPr>
          <a:xfrm rot="5400000">
            <a:off x="7142970" y="448482"/>
            <a:ext cx="862800" cy="1112400"/>
          </a:xfrm>
          <a:prstGeom prst="round2SameRect">
            <a:avLst>
              <a:gd name="adj1" fmla="val 3587"/>
              <a:gd name="adj2" fmla="val 0"/>
            </a:avLst>
          </a:prstGeom>
          <a:gradFill>
            <a:gsLst>
              <a:gs pos="0">
                <a:srgbClr val="8E0038"/>
              </a:gs>
              <a:gs pos="22000">
                <a:srgbClr val="8E0038"/>
              </a:gs>
              <a:gs pos="100000">
                <a:srgbClr val="D70021"/>
              </a:gs>
            </a:gsLst>
            <a:lin ang="11399912"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290" name="Google Shape;2290;p16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291" name="Google Shape;2291;p161"/>
          <p:cNvSpPr/>
          <p:nvPr/>
        </p:nvSpPr>
        <p:spPr>
          <a:xfrm rot="-5400000">
            <a:off x="1188072" y="44526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292" name="Google Shape;2292;p161"/>
          <p:cNvSpPr txBox="1"/>
          <p:nvPr/>
        </p:nvSpPr>
        <p:spPr>
          <a:xfrm>
            <a:off x="1071246" y="58097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S</a:t>
            </a:r>
            <a:endParaRPr sz="500"/>
          </a:p>
        </p:txBody>
      </p:sp>
      <p:sp>
        <p:nvSpPr>
          <p:cNvPr id="2293" name="Google Shape;2293;p161"/>
          <p:cNvSpPr/>
          <p:nvPr/>
        </p:nvSpPr>
        <p:spPr>
          <a:xfrm rot="-5400000">
            <a:off x="1188072" y="1400605"/>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294" name="Google Shape;2294;p161"/>
          <p:cNvSpPr txBox="1"/>
          <p:nvPr/>
        </p:nvSpPr>
        <p:spPr>
          <a:xfrm>
            <a:off x="1071246" y="1536326"/>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W</a:t>
            </a:r>
            <a:endParaRPr sz="500"/>
          </a:p>
        </p:txBody>
      </p:sp>
      <p:sp>
        <p:nvSpPr>
          <p:cNvPr id="2295" name="Google Shape;2295;p161"/>
          <p:cNvSpPr/>
          <p:nvPr/>
        </p:nvSpPr>
        <p:spPr>
          <a:xfrm rot="-5400000">
            <a:off x="1188072" y="2355950"/>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296" name="Google Shape;2296;p161"/>
          <p:cNvSpPr txBox="1"/>
          <p:nvPr/>
        </p:nvSpPr>
        <p:spPr>
          <a:xfrm>
            <a:off x="1071246" y="249166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O</a:t>
            </a:r>
            <a:endParaRPr sz="500"/>
          </a:p>
        </p:txBody>
      </p:sp>
      <p:sp>
        <p:nvSpPr>
          <p:cNvPr id="2297" name="Google Shape;2297;p161"/>
          <p:cNvSpPr/>
          <p:nvPr/>
        </p:nvSpPr>
        <p:spPr>
          <a:xfrm rot="-5400000">
            <a:off x="1188072" y="3311296"/>
            <a:ext cx="862800" cy="1115400"/>
          </a:xfrm>
          <a:prstGeom prst="round2SameRect">
            <a:avLst>
              <a:gd name="adj1" fmla="val 3752"/>
              <a:gd name="adj2" fmla="val 0"/>
            </a:avLst>
          </a:prstGeom>
          <a:solidFill>
            <a:schemeClr val="lt1"/>
          </a:solidFill>
          <a:ln>
            <a:noFill/>
          </a:ln>
        </p:spPr>
        <p:txBody>
          <a:bodyPr spcFirstLastPara="1" wrap="square" lIns="34275" tIns="34275" rIns="34275" bIns="34275" anchor="ctr" anchorCtr="0">
            <a:noAutofit/>
          </a:bodyPr>
          <a:lstStyle/>
          <a:p>
            <a:pPr marL="0" lvl="0" indent="0" algn="l" rtl="0">
              <a:spcBef>
                <a:spcPts val="0"/>
              </a:spcBef>
              <a:spcAft>
                <a:spcPts val="0"/>
              </a:spcAft>
              <a:buNone/>
            </a:pPr>
            <a:endParaRPr/>
          </a:p>
        </p:txBody>
      </p:sp>
      <p:sp>
        <p:nvSpPr>
          <p:cNvPr id="2298" name="Google Shape;2298;p161"/>
          <p:cNvSpPr txBox="1"/>
          <p:nvPr/>
        </p:nvSpPr>
        <p:spPr>
          <a:xfrm>
            <a:off x="1071246" y="3447017"/>
            <a:ext cx="1105800" cy="843900"/>
          </a:xfrm>
          <a:prstGeom prst="rect">
            <a:avLst/>
          </a:prstGeom>
          <a:noFill/>
          <a:ln>
            <a:noFill/>
          </a:ln>
        </p:spPr>
        <p:txBody>
          <a:bodyPr spcFirstLastPara="1" wrap="square" lIns="0" tIns="0" rIns="0" bIns="0" anchor="ctr" anchorCtr="0">
            <a:noAutofit/>
          </a:bodyPr>
          <a:lstStyle/>
          <a:p>
            <a:pPr marL="101600" marR="0" lvl="0" indent="-101600" algn="ctr" rtl="0">
              <a:lnSpc>
                <a:spcPct val="107000"/>
              </a:lnSpc>
              <a:spcBef>
                <a:spcPts val="0"/>
              </a:spcBef>
              <a:spcAft>
                <a:spcPts val="0"/>
              </a:spcAft>
              <a:buNone/>
            </a:pPr>
            <a:r>
              <a:rPr lang="en" sz="2900" b="1">
                <a:solidFill>
                  <a:srgbClr val="172DA0"/>
                </a:solidFill>
                <a:latin typeface="Poppins"/>
                <a:ea typeface="Poppins"/>
                <a:cs typeface="Poppins"/>
                <a:sym typeface="Poppins"/>
              </a:rPr>
              <a:t>T</a:t>
            </a:r>
            <a:endParaRPr sz="500"/>
          </a:p>
        </p:txBody>
      </p:sp>
      <p:pic>
        <p:nvPicPr>
          <p:cNvPr id="2299" name="Google Shape;2299;p161"/>
          <p:cNvPicPr preferRelativeResize="0"/>
          <p:nvPr/>
        </p:nvPicPr>
        <p:blipFill rotWithShape="1">
          <a:blip r:embed="rId3">
            <a:alphaModFix/>
          </a:blip>
          <a:srcRect/>
          <a:stretch/>
        </p:blipFill>
        <p:spPr>
          <a:xfrm>
            <a:off x="7383623" y="769138"/>
            <a:ext cx="430623" cy="425837"/>
          </a:xfrm>
          <a:prstGeom prst="rect">
            <a:avLst/>
          </a:prstGeom>
          <a:noFill/>
          <a:ln>
            <a:noFill/>
          </a:ln>
        </p:spPr>
      </p:pic>
      <p:pic>
        <p:nvPicPr>
          <p:cNvPr id="2300" name="Google Shape;2300;p161"/>
          <p:cNvPicPr preferRelativeResize="0"/>
          <p:nvPr/>
        </p:nvPicPr>
        <p:blipFill rotWithShape="1">
          <a:blip r:embed="rId3">
            <a:alphaModFix/>
          </a:blip>
          <a:srcRect/>
          <a:stretch/>
        </p:blipFill>
        <p:spPr>
          <a:xfrm rot="10800000" flipH="1">
            <a:off x="7383623" y="1811450"/>
            <a:ext cx="430623" cy="425837"/>
          </a:xfrm>
          <a:prstGeom prst="rect">
            <a:avLst/>
          </a:prstGeom>
          <a:noFill/>
          <a:ln>
            <a:noFill/>
          </a:ln>
        </p:spPr>
      </p:pic>
      <p:pic>
        <p:nvPicPr>
          <p:cNvPr id="2301" name="Google Shape;2301;p161"/>
          <p:cNvPicPr preferRelativeResize="0"/>
          <p:nvPr/>
        </p:nvPicPr>
        <p:blipFill rotWithShape="1">
          <a:blip r:embed="rId4">
            <a:alphaModFix/>
          </a:blip>
          <a:srcRect/>
          <a:stretch/>
        </p:blipFill>
        <p:spPr>
          <a:xfrm>
            <a:off x="7335317" y="2643188"/>
            <a:ext cx="481607" cy="515318"/>
          </a:xfrm>
          <a:prstGeom prst="rect">
            <a:avLst/>
          </a:prstGeom>
          <a:noFill/>
          <a:ln>
            <a:noFill/>
          </a:ln>
        </p:spPr>
      </p:pic>
      <p:pic>
        <p:nvPicPr>
          <p:cNvPr id="2302" name="Google Shape;2302;p161"/>
          <p:cNvPicPr preferRelativeResize="0"/>
          <p:nvPr/>
        </p:nvPicPr>
        <p:blipFill rotWithShape="1">
          <a:blip r:embed="rId5">
            <a:alphaModFix/>
          </a:blip>
          <a:srcRect/>
          <a:stretch/>
        </p:blipFill>
        <p:spPr>
          <a:xfrm>
            <a:off x="7375869" y="3687351"/>
            <a:ext cx="399258" cy="355965"/>
          </a:xfrm>
          <a:prstGeom prst="rect">
            <a:avLst/>
          </a:prstGeom>
          <a:noFill/>
          <a:ln>
            <a:noFill/>
          </a:ln>
        </p:spPr>
      </p:pic>
      <p:sp>
        <p:nvSpPr>
          <p:cNvPr id="2303" name="Google Shape;2303;p161"/>
          <p:cNvSpPr txBox="1">
            <a:spLocks noGrp="1"/>
          </p:cNvSpPr>
          <p:nvPr>
            <p:ph type="subTitle" idx="1"/>
          </p:nvPr>
        </p:nvSpPr>
        <p:spPr>
          <a:xfrm>
            <a:off x="2414582" y="803841"/>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304" name="Google Shape;2304;p161"/>
          <p:cNvSpPr txBox="1">
            <a:spLocks noGrp="1"/>
          </p:cNvSpPr>
          <p:nvPr>
            <p:ph type="subTitle" idx="2"/>
          </p:nvPr>
        </p:nvSpPr>
        <p:spPr>
          <a:xfrm>
            <a:off x="2414588" y="1045449"/>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2305" name="Google Shape;2305;p161"/>
          <p:cNvSpPr txBox="1">
            <a:spLocks noGrp="1"/>
          </p:cNvSpPr>
          <p:nvPr>
            <p:ph type="subTitle" idx="3"/>
          </p:nvPr>
        </p:nvSpPr>
        <p:spPr>
          <a:xfrm>
            <a:off x="2414582" y="1770783"/>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306" name="Google Shape;2306;p161"/>
          <p:cNvSpPr txBox="1">
            <a:spLocks noGrp="1"/>
          </p:cNvSpPr>
          <p:nvPr>
            <p:ph type="subTitle" idx="4"/>
          </p:nvPr>
        </p:nvSpPr>
        <p:spPr>
          <a:xfrm>
            <a:off x="2414588" y="2012391"/>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2307" name="Google Shape;2307;p161"/>
          <p:cNvSpPr txBox="1">
            <a:spLocks noGrp="1"/>
          </p:cNvSpPr>
          <p:nvPr>
            <p:ph type="subTitle" idx="5"/>
          </p:nvPr>
        </p:nvSpPr>
        <p:spPr>
          <a:xfrm>
            <a:off x="2414582" y="2717198"/>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308" name="Google Shape;2308;p161"/>
          <p:cNvSpPr txBox="1">
            <a:spLocks noGrp="1"/>
          </p:cNvSpPr>
          <p:nvPr>
            <p:ph type="subTitle" idx="6"/>
          </p:nvPr>
        </p:nvSpPr>
        <p:spPr>
          <a:xfrm>
            <a:off x="2414588" y="2958806"/>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
        <p:nvSpPr>
          <p:cNvPr id="2309" name="Google Shape;2309;p161"/>
          <p:cNvSpPr txBox="1">
            <a:spLocks noGrp="1"/>
          </p:cNvSpPr>
          <p:nvPr>
            <p:ph type="subTitle" idx="7"/>
          </p:nvPr>
        </p:nvSpPr>
        <p:spPr>
          <a:xfrm>
            <a:off x="2414582" y="3681304"/>
            <a:ext cx="4366200" cy="240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310" name="Google Shape;2310;p161"/>
          <p:cNvSpPr txBox="1">
            <a:spLocks noGrp="1"/>
          </p:cNvSpPr>
          <p:nvPr>
            <p:ph type="subTitle" idx="8"/>
          </p:nvPr>
        </p:nvSpPr>
        <p:spPr>
          <a:xfrm>
            <a:off x="2414588" y="3922913"/>
            <a:ext cx="4366200" cy="2406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SzPts val="800"/>
              <a:buFont typeface="Poppins"/>
              <a:buNone/>
              <a:defRPr>
                <a:latin typeface="Poppins"/>
                <a:ea typeface="Poppins"/>
                <a:cs typeface="Poppins"/>
                <a:sym typeface="Poppins"/>
              </a:defRPr>
            </a:lvl2pPr>
            <a:lvl3pPr lvl="2">
              <a:spcBef>
                <a:spcPts val="1300"/>
              </a:spcBef>
              <a:spcAft>
                <a:spcPts val="0"/>
              </a:spcAft>
              <a:buSzPts val="700"/>
              <a:buFont typeface="Poppins"/>
              <a:buNone/>
              <a:defRPr>
                <a:latin typeface="Poppins"/>
                <a:ea typeface="Poppins"/>
                <a:cs typeface="Poppins"/>
                <a:sym typeface="Poppins"/>
              </a:defRPr>
            </a:lvl3pPr>
            <a:lvl4pPr lvl="3">
              <a:spcBef>
                <a:spcPts val="1300"/>
              </a:spcBef>
              <a:spcAft>
                <a:spcPts val="0"/>
              </a:spcAft>
              <a:buSzPts val="500"/>
              <a:buFont typeface="Poppins"/>
              <a:buNone/>
              <a:defRPr>
                <a:latin typeface="Poppins"/>
                <a:ea typeface="Poppins"/>
                <a:cs typeface="Poppins"/>
                <a:sym typeface="Poppins"/>
              </a:defRPr>
            </a:lvl4pPr>
            <a:lvl5pPr lvl="4">
              <a:spcBef>
                <a:spcPts val="1300"/>
              </a:spcBef>
              <a:spcAft>
                <a:spcPts val="0"/>
              </a:spcAft>
              <a:buSzPts val="400"/>
              <a:buFont typeface="Poppins"/>
              <a:buNone/>
              <a:defRPr>
                <a:latin typeface="Poppins"/>
                <a:ea typeface="Poppins"/>
                <a:cs typeface="Poppins"/>
                <a:sym typeface="Poppins"/>
              </a:defRPr>
            </a:lvl5pPr>
            <a:lvl6pPr lvl="5">
              <a:spcBef>
                <a:spcPts val="400"/>
              </a:spcBef>
              <a:spcAft>
                <a:spcPts val="0"/>
              </a:spcAft>
              <a:buSzPts val="200"/>
              <a:buFont typeface="Poppins"/>
              <a:buNone/>
              <a:defRPr>
                <a:latin typeface="Poppins"/>
                <a:ea typeface="Poppins"/>
                <a:cs typeface="Poppins"/>
                <a:sym typeface="Poppins"/>
              </a:defRPr>
            </a:lvl6pPr>
            <a:lvl7pPr lvl="6">
              <a:spcBef>
                <a:spcPts val="400"/>
              </a:spcBef>
              <a:spcAft>
                <a:spcPts val="0"/>
              </a:spcAft>
              <a:buSzPts val="200"/>
              <a:buFont typeface="Poppins"/>
              <a:buNone/>
              <a:defRPr>
                <a:latin typeface="Poppins"/>
                <a:ea typeface="Poppins"/>
                <a:cs typeface="Poppins"/>
                <a:sym typeface="Poppins"/>
              </a:defRPr>
            </a:lvl7pPr>
            <a:lvl8pPr lvl="7">
              <a:spcBef>
                <a:spcPts val="400"/>
              </a:spcBef>
              <a:spcAft>
                <a:spcPts val="0"/>
              </a:spcAft>
              <a:buSzPts val="200"/>
              <a:buFont typeface="Poppins"/>
              <a:buNone/>
              <a:defRPr>
                <a:latin typeface="Poppins"/>
                <a:ea typeface="Poppins"/>
                <a:cs typeface="Poppins"/>
                <a:sym typeface="Poppins"/>
              </a:defRPr>
            </a:lvl8pPr>
            <a:lvl9pPr lvl="8">
              <a:spcBef>
                <a:spcPts val="400"/>
              </a:spcBef>
              <a:spcAft>
                <a:spcPts val="0"/>
              </a:spcAft>
              <a:buSzPts val="200"/>
              <a:buFont typeface="Poppins"/>
              <a:buNone/>
              <a:defRPr>
                <a:latin typeface="Poppins"/>
                <a:ea typeface="Poppins"/>
                <a:cs typeface="Poppins"/>
                <a:sym typeface="Poppins"/>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35_Custom Layout">
  <p:cSld name="35_Custom Layout">
    <p:bg>
      <p:bgPr>
        <a:blipFill>
          <a:blip r:embed="rId2">
            <a:alphaModFix/>
          </a:blip>
          <a:stretch>
            <a:fillRect/>
          </a:stretch>
        </a:blipFill>
        <a:effectLst/>
      </p:bgPr>
    </p:bg>
    <p:spTree>
      <p:nvGrpSpPr>
        <p:cNvPr id="1" name="Shape 2311"/>
        <p:cNvGrpSpPr/>
        <p:nvPr/>
      </p:nvGrpSpPr>
      <p:grpSpPr>
        <a:xfrm>
          <a:off x="0" y="0"/>
          <a:ext cx="0" cy="0"/>
          <a:chOff x="0" y="0"/>
          <a:chExt cx="0" cy="0"/>
        </a:xfrm>
      </p:grpSpPr>
      <p:sp>
        <p:nvSpPr>
          <p:cNvPr id="2312" name="Google Shape;2312;p162"/>
          <p:cNvSpPr/>
          <p:nvPr/>
        </p:nvSpPr>
        <p:spPr>
          <a:xfrm>
            <a:off x="5054736" y="989409"/>
            <a:ext cx="3168000" cy="468000"/>
          </a:xfrm>
          <a:prstGeom prst="roundRect">
            <a:avLst>
              <a:gd name="adj" fmla="val 11578"/>
            </a:avLst>
          </a:prstGeom>
          <a:gradFill>
            <a:gsLst>
              <a:gs pos="0">
                <a:srgbClr val="9D0032"/>
              </a:gs>
              <a:gs pos="100000">
                <a:srgbClr val="D1002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13" name="Google Shape;2313;p162"/>
          <p:cNvSpPr/>
          <p:nvPr/>
        </p:nvSpPr>
        <p:spPr>
          <a:xfrm>
            <a:off x="5054736" y="1545907"/>
            <a:ext cx="3168000" cy="468000"/>
          </a:xfrm>
          <a:prstGeom prst="roundRect">
            <a:avLst>
              <a:gd name="adj" fmla="val 11578"/>
            </a:avLst>
          </a:prstGeom>
          <a:gradFill>
            <a:gsLst>
              <a:gs pos="0">
                <a:srgbClr val="640041"/>
              </a:gs>
              <a:gs pos="100000">
                <a:srgbClr val="88003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14" name="Google Shape;2314;p162"/>
          <p:cNvSpPr/>
          <p:nvPr/>
        </p:nvSpPr>
        <p:spPr>
          <a:xfrm>
            <a:off x="5054736" y="2102405"/>
            <a:ext cx="3168000" cy="468000"/>
          </a:xfrm>
          <a:prstGeom prst="roundRect">
            <a:avLst>
              <a:gd name="adj" fmla="val 11578"/>
            </a:avLst>
          </a:prstGeom>
          <a:gradFill>
            <a:gsLst>
              <a:gs pos="0">
                <a:srgbClr val="39004C"/>
              </a:gs>
              <a:gs pos="100000">
                <a:srgbClr val="550045"/>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15" name="Google Shape;2315;p162"/>
          <p:cNvSpPr/>
          <p:nvPr/>
        </p:nvSpPr>
        <p:spPr>
          <a:xfrm>
            <a:off x="5054736" y="2658903"/>
            <a:ext cx="3168000" cy="468000"/>
          </a:xfrm>
          <a:prstGeom prst="roundRect">
            <a:avLst>
              <a:gd name="adj" fmla="val 11578"/>
            </a:avLst>
          </a:prstGeom>
          <a:gradFill>
            <a:gsLst>
              <a:gs pos="0">
                <a:srgbClr val="200052"/>
              </a:gs>
              <a:gs pos="100000">
                <a:srgbClr val="2E004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16" name="Google Shape;2316;p162"/>
          <p:cNvSpPr/>
          <p:nvPr/>
        </p:nvSpPr>
        <p:spPr>
          <a:xfrm>
            <a:off x="5054736" y="3215402"/>
            <a:ext cx="3168000" cy="468000"/>
          </a:xfrm>
          <a:prstGeom prst="roundRect">
            <a:avLst>
              <a:gd name="adj" fmla="val 11578"/>
            </a:avLst>
          </a:prstGeom>
          <a:gradFill>
            <a:gsLst>
              <a:gs pos="0">
                <a:srgbClr val="1C0D68"/>
              </a:gs>
              <a:gs pos="100000">
                <a:srgbClr val="1D0053"/>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17" name="Google Shape;2317;p162"/>
          <p:cNvSpPr/>
          <p:nvPr/>
        </p:nvSpPr>
        <p:spPr>
          <a:xfrm>
            <a:off x="5054736" y="3771900"/>
            <a:ext cx="3168000" cy="468000"/>
          </a:xfrm>
          <a:prstGeom prst="roundRect">
            <a:avLst>
              <a:gd name="adj" fmla="val 11578"/>
            </a:avLst>
          </a:prstGeom>
          <a:gradFill>
            <a:gsLst>
              <a:gs pos="0">
                <a:srgbClr val="1C63EE"/>
              </a:gs>
              <a:gs pos="100000">
                <a:srgbClr val="1C2188"/>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18" name="Google Shape;2318;p162"/>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319" name="Google Shape;2319;p16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320" name="Google Shape;2320;p162"/>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2321" name="Google Shape;2321;p162"/>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2322" name="Google Shape;2322;p162"/>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2323" name="Google Shape;2323;p162"/>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2324" name="Google Shape;2324;p162"/>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2325" name="Google Shape;2325;p162"/>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2326" name="Google Shape;2326;p162"/>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2327" name="Google Shape;2327;p162"/>
          <p:cNvSpPr txBox="1">
            <a:spLocks noGrp="1"/>
          </p:cNvSpPr>
          <p:nvPr>
            <p:ph type="subTitle" idx="2"/>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Font typeface="Poppins"/>
              <a:buNone/>
              <a:defRPr sz="1500" b="1">
                <a:latin typeface="Poppins"/>
                <a:ea typeface="Poppins"/>
                <a:cs typeface="Poppins"/>
                <a:sym typeface="Poppins"/>
              </a:defRPr>
            </a:lvl1pPr>
            <a:lvl2pPr lvl="1">
              <a:lnSpc>
                <a:spcPct val="95000"/>
              </a:lnSpc>
              <a:spcBef>
                <a:spcPts val="0"/>
              </a:spcBef>
              <a:spcAft>
                <a:spcPts val="0"/>
              </a:spcAft>
              <a:buSzPts val="1500"/>
              <a:buFont typeface="Poppins"/>
              <a:buNone/>
              <a:defRPr sz="1500" b="1">
                <a:latin typeface="Poppins"/>
                <a:ea typeface="Poppins"/>
                <a:cs typeface="Poppins"/>
                <a:sym typeface="Poppins"/>
              </a:defRPr>
            </a:lvl2pPr>
            <a:lvl3pPr lvl="2">
              <a:lnSpc>
                <a:spcPct val="95000"/>
              </a:lnSpc>
              <a:spcBef>
                <a:spcPts val="0"/>
              </a:spcBef>
              <a:spcAft>
                <a:spcPts val="0"/>
              </a:spcAft>
              <a:buSzPts val="1500"/>
              <a:buFont typeface="Poppins"/>
              <a:buNone/>
              <a:defRPr sz="1500" b="1">
                <a:latin typeface="Poppins"/>
                <a:ea typeface="Poppins"/>
                <a:cs typeface="Poppins"/>
                <a:sym typeface="Poppins"/>
              </a:defRPr>
            </a:lvl3pPr>
            <a:lvl4pPr lvl="3">
              <a:lnSpc>
                <a:spcPct val="95000"/>
              </a:lnSpc>
              <a:spcBef>
                <a:spcPts val="0"/>
              </a:spcBef>
              <a:spcAft>
                <a:spcPts val="0"/>
              </a:spcAft>
              <a:buSzPts val="1500"/>
              <a:buFont typeface="Poppins"/>
              <a:buNone/>
              <a:defRPr sz="1500" b="1">
                <a:latin typeface="Poppins"/>
                <a:ea typeface="Poppins"/>
                <a:cs typeface="Poppins"/>
                <a:sym typeface="Poppins"/>
              </a:defRPr>
            </a:lvl4pPr>
            <a:lvl5pPr lvl="4">
              <a:lnSpc>
                <a:spcPct val="95000"/>
              </a:lnSpc>
              <a:spcBef>
                <a:spcPts val="0"/>
              </a:spcBef>
              <a:spcAft>
                <a:spcPts val="0"/>
              </a:spcAft>
              <a:buSzPts val="1500"/>
              <a:buFont typeface="Poppins"/>
              <a:buNone/>
              <a:defRPr sz="1500" b="1">
                <a:latin typeface="Poppins"/>
                <a:ea typeface="Poppins"/>
                <a:cs typeface="Poppins"/>
                <a:sym typeface="Poppins"/>
              </a:defRPr>
            </a:lvl5pPr>
            <a:lvl6pPr lvl="5">
              <a:lnSpc>
                <a:spcPct val="95000"/>
              </a:lnSpc>
              <a:spcBef>
                <a:spcPts val="0"/>
              </a:spcBef>
              <a:spcAft>
                <a:spcPts val="0"/>
              </a:spcAft>
              <a:buSzPts val="1500"/>
              <a:buFont typeface="Poppins"/>
              <a:buNone/>
              <a:defRPr sz="1500" b="1">
                <a:latin typeface="Poppins"/>
                <a:ea typeface="Poppins"/>
                <a:cs typeface="Poppins"/>
                <a:sym typeface="Poppins"/>
              </a:defRPr>
            </a:lvl6pPr>
            <a:lvl7pPr lvl="6">
              <a:lnSpc>
                <a:spcPct val="95000"/>
              </a:lnSpc>
              <a:spcBef>
                <a:spcPts val="0"/>
              </a:spcBef>
              <a:spcAft>
                <a:spcPts val="0"/>
              </a:spcAft>
              <a:buSzPts val="1500"/>
              <a:buFont typeface="Poppins"/>
              <a:buNone/>
              <a:defRPr sz="1500" b="1">
                <a:latin typeface="Poppins"/>
                <a:ea typeface="Poppins"/>
                <a:cs typeface="Poppins"/>
                <a:sym typeface="Poppins"/>
              </a:defRPr>
            </a:lvl7pPr>
            <a:lvl8pPr lvl="7">
              <a:lnSpc>
                <a:spcPct val="95000"/>
              </a:lnSpc>
              <a:spcBef>
                <a:spcPts val="0"/>
              </a:spcBef>
              <a:spcAft>
                <a:spcPts val="0"/>
              </a:spcAft>
              <a:buSzPts val="1500"/>
              <a:buFont typeface="Poppins"/>
              <a:buNone/>
              <a:defRPr sz="1500" b="1">
                <a:latin typeface="Poppins"/>
                <a:ea typeface="Poppins"/>
                <a:cs typeface="Poppins"/>
                <a:sym typeface="Poppins"/>
              </a:defRPr>
            </a:lvl8pPr>
            <a:lvl9pPr lvl="8">
              <a:lnSpc>
                <a:spcPct val="95000"/>
              </a:lnSpc>
              <a:spcBef>
                <a:spcPts val="0"/>
              </a:spcBef>
              <a:spcAft>
                <a:spcPts val="0"/>
              </a:spcAft>
              <a:buSzPts val="1500"/>
              <a:buFont typeface="Poppins"/>
              <a:buNone/>
              <a:defRPr sz="1500" b="1">
                <a:latin typeface="Poppins"/>
                <a:ea typeface="Poppins"/>
                <a:cs typeface="Poppins"/>
                <a:sym typeface="Poppins"/>
              </a:defRPr>
            </a:lvl9pPr>
          </a:lstStyle>
          <a:p>
            <a:endParaRPr/>
          </a:p>
        </p:txBody>
      </p:sp>
      <p:sp>
        <p:nvSpPr>
          <p:cNvPr id="2328" name="Google Shape;2328;p162"/>
          <p:cNvSpPr txBox="1">
            <a:spLocks noGrp="1"/>
          </p:cNvSpPr>
          <p:nvPr>
            <p:ph type="subTitle" idx="3"/>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329" name="Google Shape;2329;p162"/>
          <p:cNvSpPr txBox="1">
            <a:spLocks noGrp="1"/>
          </p:cNvSpPr>
          <p:nvPr>
            <p:ph type="subTitle" idx="4"/>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330" name="Google Shape;2330;p162"/>
          <p:cNvSpPr txBox="1">
            <a:spLocks noGrp="1"/>
          </p:cNvSpPr>
          <p:nvPr>
            <p:ph type="subTitle" idx="5"/>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331" name="Google Shape;2331;p162"/>
          <p:cNvSpPr txBox="1">
            <a:spLocks noGrp="1"/>
          </p:cNvSpPr>
          <p:nvPr>
            <p:ph type="subTitle" idx="6"/>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332" name="Google Shape;2332;p162"/>
          <p:cNvSpPr txBox="1">
            <a:spLocks noGrp="1"/>
          </p:cNvSpPr>
          <p:nvPr>
            <p:ph type="subTitle" idx="7"/>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333" name="Google Shape;2333;p162"/>
          <p:cNvSpPr txBox="1">
            <a:spLocks noGrp="1"/>
          </p:cNvSpPr>
          <p:nvPr>
            <p:ph type="subTitle" idx="8"/>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334" name="Google Shape;2334;p162"/>
          <p:cNvSpPr txBox="1">
            <a:spLocks noGrp="1"/>
          </p:cNvSpPr>
          <p:nvPr>
            <p:ph type="subTitle" idx="9"/>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36_Custom Layout">
  <p:cSld name="36_Custom Layout">
    <p:bg>
      <p:bgPr>
        <a:blipFill>
          <a:blip r:embed="rId2">
            <a:alphaModFix/>
          </a:blip>
          <a:stretch>
            <a:fillRect/>
          </a:stretch>
        </a:blipFill>
        <a:effectLst/>
      </p:bgPr>
    </p:bg>
    <p:spTree>
      <p:nvGrpSpPr>
        <p:cNvPr id="1" name="Shape 2335"/>
        <p:cNvGrpSpPr/>
        <p:nvPr/>
      </p:nvGrpSpPr>
      <p:grpSpPr>
        <a:xfrm>
          <a:off x="0" y="0"/>
          <a:ext cx="0" cy="0"/>
          <a:chOff x="0" y="0"/>
          <a:chExt cx="0" cy="0"/>
        </a:xfrm>
      </p:grpSpPr>
      <p:sp>
        <p:nvSpPr>
          <p:cNvPr id="2336" name="Google Shape;2336;p163"/>
          <p:cNvSpPr/>
          <p:nvPr/>
        </p:nvSpPr>
        <p:spPr>
          <a:xfrm>
            <a:off x="5054736" y="989409"/>
            <a:ext cx="3168000" cy="468000"/>
          </a:xfrm>
          <a:prstGeom prst="roundRect">
            <a:avLst>
              <a:gd name="adj" fmla="val 11578"/>
            </a:avLst>
          </a:prstGeom>
          <a:solidFill>
            <a:srgbClr val="980024"/>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37" name="Google Shape;2337;p163"/>
          <p:cNvSpPr/>
          <p:nvPr/>
        </p:nvSpPr>
        <p:spPr>
          <a:xfrm>
            <a:off x="5054736" y="1545907"/>
            <a:ext cx="3168000" cy="468000"/>
          </a:xfrm>
          <a:prstGeom prst="roundRect">
            <a:avLst>
              <a:gd name="adj" fmla="val 11578"/>
            </a:avLst>
          </a:prstGeom>
          <a:solidFill>
            <a:srgbClr val="DB042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38" name="Google Shape;2338;p163"/>
          <p:cNvSpPr/>
          <p:nvPr/>
        </p:nvSpPr>
        <p:spPr>
          <a:xfrm>
            <a:off x="5054736" y="2102405"/>
            <a:ext cx="3168000" cy="468000"/>
          </a:xfrm>
          <a:prstGeom prst="roundRect">
            <a:avLst>
              <a:gd name="adj" fmla="val 11578"/>
            </a:avLst>
          </a:prstGeom>
          <a:solidFill>
            <a:srgbClr val="162CA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39" name="Google Shape;2339;p163"/>
          <p:cNvSpPr/>
          <p:nvPr/>
        </p:nvSpPr>
        <p:spPr>
          <a:xfrm>
            <a:off x="5054736" y="2658903"/>
            <a:ext cx="3168000" cy="468000"/>
          </a:xfrm>
          <a:prstGeom prst="roundRect">
            <a:avLst>
              <a:gd name="adj" fmla="val 11578"/>
            </a:avLst>
          </a:prstGeom>
          <a:solidFill>
            <a:srgbClr val="037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40" name="Google Shape;2340;p163"/>
          <p:cNvSpPr/>
          <p:nvPr/>
        </p:nvSpPr>
        <p:spPr>
          <a:xfrm>
            <a:off x="5054736" y="3215402"/>
            <a:ext cx="3168000" cy="468000"/>
          </a:xfrm>
          <a:prstGeom prst="roundRect">
            <a:avLst>
              <a:gd name="adj" fmla="val 11578"/>
            </a:avLst>
          </a:prstGeom>
          <a:solidFill>
            <a:srgbClr val="7785B6"/>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41" name="Google Shape;2341;p163"/>
          <p:cNvSpPr/>
          <p:nvPr/>
        </p:nvSpPr>
        <p:spPr>
          <a:xfrm>
            <a:off x="5054736" y="3771900"/>
            <a:ext cx="3168000" cy="468000"/>
          </a:xfrm>
          <a:prstGeom prst="roundRect">
            <a:avLst>
              <a:gd name="adj" fmla="val 11578"/>
            </a:avLst>
          </a:prstGeom>
          <a:solidFill>
            <a:srgbClr val="5A688D"/>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42" name="Google Shape;2342;p163"/>
          <p:cNvSpPr txBox="1">
            <a:spLocks noGrp="1"/>
          </p:cNvSpPr>
          <p:nvPr>
            <p:ph type="title"/>
          </p:nvPr>
        </p:nvSpPr>
        <p:spPr>
          <a:xfrm>
            <a:off x="314534" y="325636"/>
            <a:ext cx="3622800" cy="868800"/>
          </a:xfrm>
          <a:prstGeom prst="rect">
            <a:avLst/>
          </a:prstGeom>
          <a:noFill/>
          <a:ln>
            <a:noFill/>
          </a:ln>
        </p:spPr>
        <p:txBody>
          <a:bodyPr spcFirstLastPara="1" wrap="square" lIns="0" tIns="0" rIns="0" bIns="0" anchor="t" anchorCtr="0">
            <a:noAutofit/>
          </a:bodyPr>
          <a:lstStyle>
            <a:lvl1pPr lvl="0" algn="l">
              <a:lnSpc>
                <a:spcPct val="99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343" name="Google Shape;2343;p16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344" name="Google Shape;2344;p163"/>
          <p:cNvPicPr preferRelativeResize="0"/>
          <p:nvPr/>
        </p:nvPicPr>
        <p:blipFill rotWithShape="1">
          <a:blip r:embed="rId3">
            <a:alphaModFix/>
          </a:blip>
          <a:srcRect/>
          <a:stretch/>
        </p:blipFill>
        <p:spPr>
          <a:xfrm>
            <a:off x="5296158" y="1094051"/>
            <a:ext cx="190719" cy="262238"/>
          </a:xfrm>
          <a:prstGeom prst="rect">
            <a:avLst/>
          </a:prstGeom>
          <a:noFill/>
          <a:ln>
            <a:noFill/>
          </a:ln>
        </p:spPr>
      </p:pic>
      <p:pic>
        <p:nvPicPr>
          <p:cNvPr id="2345" name="Google Shape;2345;p163"/>
          <p:cNvPicPr preferRelativeResize="0"/>
          <p:nvPr/>
        </p:nvPicPr>
        <p:blipFill rotWithShape="1">
          <a:blip r:embed="rId3">
            <a:alphaModFix/>
          </a:blip>
          <a:srcRect/>
          <a:stretch/>
        </p:blipFill>
        <p:spPr>
          <a:xfrm>
            <a:off x="5296158" y="1650704"/>
            <a:ext cx="190719" cy="262238"/>
          </a:xfrm>
          <a:prstGeom prst="rect">
            <a:avLst/>
          </a:prstGeom>
          <a:noFill/>
          <a:ln>
            <a:noFill/>
          </a:ln>
        </p:spPr>
      </p:pic>
      <p:pic>
        <p:nvPicPr>
          <p:cNvPr id="2346" name="Google Shape;2346;p163"/>
          <p:cNvPicPr preferRelativeResize="0"/>
          <p:nvPr/>
        </p:nvPicPr>
        <p:blipFill rotWithShape="1">
          <a:blip r:embed="rId3">
            <a:alphaModFix/>
          </a:blip>
          <a:srcRect/>
          <a:stretch/>
        </p:blipFill>
        <p:spPr>
          <a:xfrm>
            <a:off x="5296158" y="2207357"/>
            <a:ext cx="190719" cy="262238"/>
          </a:xfrm>
          <a:prstGeom prst="rect">
            <a:avLst/>
          </a:prstGeom>
          <a:noFill/>
          <a:ln>
            <a:noFill/>
          </a:ln>
        </p:spPr>
      </p:pic>
      <p:pic>
        <p:nvPicPr>
          <p:cNvPr id="2347" name="Google Shape;2347;p163"/>
          <p:cNvPicPr preferRelativeResize="0"/>
          <p:nvPr/>
        </p:nvPicPr>
        <p:blipFill rotWithShape="1">
          <a:blip r:embed="rId3">
            <a:alphaModFix/>
          </a:blip>
          <a:srcRect/>
          <a:stretch/>
        </p:blipFill>
        <p:spPr>
          <a:xfrm>
            <a:off x="5296158" y="2764010"/>
            <a:ext cx="190719" cy="262238"/>
          </a:xfrm>
          <a:prstGeom prst="rect">
            <a:avLst/>
          </a:prstGeom>
          <a:noFill/>
          <a:ln>
            <a:noFill/>
          </a:ln>
        </p:spPr>
      </p:pic>
      <p:pic>
        <p:nvPicPr>
          <p:cNvPr id="2348" name="Google Shape;2348;p163"/>
          <p:cNvPicPr preferRelativeResize="0"/>
          <p:nvPr/>
        </p:nvPicPr>
        <p:blipFill rotWithShape="1">
          <a:blip r:embed="rId3">
            <a:alphaModFix/>
          </a:blip>
          <a:srcRect/>
          <a:stretch/>
        </p:blipFill>
        <p:spPr>
          <a:xfrm>
            <a:off x="5296158" y="3320663"/>
            <a:ext cx="190719" cy="262238"/>
          </a:xfrm>
          <a:prstGeom prst="rect">
            <a:avLst/>
          </a:prstGeom>
          <a:noFill/>
          <a:ln>
            <a:noFill/>
          </a:ln>
        </p:spPr>
      </p:pic>
      <p:pic>
        <p:nvPicPr>
          <p:cNvPr id="2349" name="Google Shape;2349;p163"/>
          <p:cNvPicPr preferRelativeResize="0"/>
          <p:nvPr/>
        </p:nvPicPr>
        <p:blipFill rotWithShape="1">
          <a:blip r:embed="rId3">
            <a:alphaModFix/>
          </a:blip>
          <a:srcRect/>
          <a:stretch/>
        </p:blipFill>
        <p:spPr>
          <a:xfrm>
            <a:off x="5296158" y="3877316"/>
            <a:ext cx="190719" cy="262238"/>
          </a:xfrm>
          <a:prstGeom prst="rect">
            <a:avLst/>
          </a:prstGeom>
          <a:noFill/>
          <a:ln>
            <a:noFill/>
          </a:ln>
        </p:spPr>
      </p:pic>
      <p:sp>
        <p:nvSpPr>
          <p:cNvPr id="2350" name="Google Shape;2350;p163"/>
          <p:cNvSpPr txBox="1">
            <a:spLocks noGrp="1"/>
          </p:cNvSpPr>
          <p:nvPr>
            <p:ph type="body" idx="1"/>
          </p:nvPr>
        </p:nvSpPr>
        <p:spPr>
          <a:xfrm>
            <a:off x="292856" y="2417734"/>
            <a:ext cx="3644400" cy="2101500"/>
          </a:xfrm>
          <a:prstGeom prst="rect">
            <a:avLst/>
          </a:prstGeom>
          <a:noFill/>
          <a:ln>
            <a:noFill/>
          </a:ln>
        </p:spPr>
        <p:txBody>
          <a:bodyPr spcFirstLastPara="1" wrap="square" lIns="0" tIns="0" rIns="0" bIns="0" anchor="t" anchorCtr="0">
            <a:noAutofit/>
          </a:bodyPr>
          <a:lstStyle>
            <a:lvl1pPr marL="457200" lvl="0" indent="-285750" algn="l">
              <a:lnSpc>
                <a:spcPct val="91000"/>
              </a:lnSpc>
              <a:spcBef>
                <a:spcPts val="1300"/>
              </a:spcBef>
              <a:spcAft>
                <a:spcPts val="0"/>
              </a:spcAft>
              <a:buClr>
                <a:srgbClr val="FF0000"/>
              </a:buClr>
              <a:buSzPts val="900"/>
              <a:buChar char="●"/>
              <a:defRPr sz="1000">
                <a:solidFill>
                  <a:schemeClr val="dk1"/>
                </a:solidFill>
              </a:defRPr>
            </a:lvl1pPr>
            <a:lvl2pPr marL="914400" lvl="1" indent="-273050" algn="l">
              <a:lnSpc>
                <a:spcPct val="91000"/>
              </a:lnSpc>
              <a:spcBef>
                <a:spcPts val="1300"/>
              </a:spcBef>
              <a:spcAft>
                <a:spcPts val="0"/>
              </a:spcAft>
              <a:buClr>
                <a:srgbClr val="FF0000"/>
              </a:buClr>
              <a:buSzPts val="700"/>
              <a:buChar char="●"/>
              <a:defRPr sz="700">
                <a:solidFill>
                  <a:schemeClr val="dk1"/>
                </a:solidFill>
              </a:defRPr>
            </a:lvl2pPr>
            <a:lvl3pPr marL="1371600" lvl="2" indent="-266700" algn="l">
              <a:lnSpc>
                <a:spcPct val="91000"/>
              </a:lnSpc>
              <a:spcBef>
                <a:spcPts val="1300"/>
              </a:spcBef>
              <a:spcAft>
                <a:spcPts val="0"/>
              </a:spcAft>
              <a:buClr>
                <a:srgbClr val="FF0000"/>
              </a:buClr>
              <a:buSzPts val="600"/>
              <a:buChar char="●"/>
              <a:defRPr sz="700">
                <a:solidFill>
                  <a:schemeClr val="dk1"/>
                </a:solidFill>
              </a:defRPr>
            </a:lvl3pPr>
            <a:lvl4pPr marL="1828800" lvl="3" indent="-260350" algn="l">
              <a:lnSpc>
                <a:spcPct val="91000"/>
              </a:lnSpc>
              <a:spcBef>
                <a:spcPts val="1300"/>
              </a:spcBef>
              <a:spcAft>
                <a:spcPts val="0"/>
              </a:spcAft>
              <a:buClr>
                <a:srgbClr val="FF0000"/>
              </a:buClr>
              <a:buSzPts val="500"/>
              <a:buChar char="●"/>
              <a:defRPr sz="500">
                <a:solidFill>
                  <a:schemeClr val="dk1"/>
                </a:solidFill>
              </a:defRPr>
            </a:lvl4pPr>
            <a:lvl5pPr marL="2286000" lvl="4" indent="-254000" algn="l">
              <a:lnSpc>
                <a:spcPct val="91000"/>
              </a:lnSpc>
              <a:spcBef>
                <a:spcPts val="1300"/>
              </a:spcBef>
              <a:spcAft>
                <a:spcPts val="0"/>
              </a:spcAft>
              <a:buClr>
                <a:srgbClr val="FF0000"/>
              </a:buClr>
              <a:buSzPts val="400"/>
              <a:buChar char="●"/>
              <a:defRPr sz="400">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351" name="Google Shape;2351;p163"/>
          <p:cNvSpPr txBox="1">
            <a:spLocks noGrp="1"/>
          </p:cNvSpPr>
          <p:nvPr>
            <p:ph type="subTitle" idx="2"/>
          </p:nvPr>
        </p:nvSpPr>
        <p:spPr>
          <a:xfrm>
            <a:off x="5794833" y="1136644"/>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352" name="Google Shape;2352;p163"/>
          <p:cNvSpPr txBox="1">
            <a:spLocks noGrp="1"/>
          </p:cNvSpPr>
          <p:nvPr>
            <p:ph type="subTitle" idx="3"/>
          </p:nvPr>
        </p:nvSpPr>
        <p:spPr>
          <a:xfrm>
            <a:off x="5794833" y="168626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353" name="Google Shape;2353;p163"/>
          <p:cNvSpPr txBox="1">
            <a:spLocks noGrp="1"/>
          </p:cNvSpPr>
          <p:nvPr>
            <p:ph type="subTitle" idx="4"/>
          </p:nvPr>
        </p:nvSpPr>
        <p:spPr>
          <a:xfrm>
            <a:off x="5794833" y="2248253"/>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354" name="Google Shape;2354;p163"/>
          <p:cNvSpPr txBox="1">
            <a:spLocks noGrp="1"/>
          </p:cNvSpPr>
          <p:nvPr>
            <p:ph type="subTitle" idx="5"/>
          </p:nvPr>
        </p:nvSpPr>
        <p:spPr>
          <a:xfrm>
            <a:off x="5794833" y="2788269"/>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355" name="Google Shape;2355;p163"/>
          <p:cNvSpPr txBox="1">
            <a:spLocks noGrp="1"/>
          </p:cNvSpPr>
          <p:nvPr>
            <p:ph type="subTitle" idx="6"/>
          </p:nvPr>
        </p:nvSpPr>
        <p:spPr>
          <a:xfrm>
            <a:off x="5794833" y="3361256"/>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356" name="Google Shape;2356;p163"/>
          <p:cNvSpPr txBox="1">
            <a:spLocks noGrp="1"/>
          </p:cNvSpPr>
          <p:nvPr>
            <p:ph type="subTitle" idx="7"/>
          </p:nvPr>
        </p:nvSpPr>
        <p:spPr>
          <a:xfrm>
            <a:off x="5794833" y="3917957"/>
            <a:ext cx="2313300" cy="187200"/>
          </a:xfrm>
          <a:prstGeom prst="rect">
            <a:avLst/>
          </a:prstGeom>
        </p:spPr>
        <p:txBody>
          <a:bodyPr spcFirstLastPara="1" wrap="square" lIns="0" tIns="0" rIns="0" bIns="0" anchor="t" anchorCtr="0">
            <a:noAutofit/>
          </a:bodyPr>
          <a:lstStyle>
            <a:lvl1pPr lvl="0">
              <a:spcBef>
                <a:spcPts val="1300"/>
              </a:spcBef>
              <a:spcAft>
                <a:spcPts val="0"/>
              </a:spcAft>
              <a:buClr>
                <a:schemeClr val="lt1"/>
              </a:buClr>
              <a:buSzPts val="1000"/>
              <a:buFont typeface="Poppins"/>
              <a:buNone/>
              <a:defRPr b="1">
                <a:solidFill>
                  <a:schemeClr val="lt1"/>
                </a:solidFill>
                <a:latin typeface="Poppins"/>
                <a:ea typeface="Poppins"/>
                <a:cs typeface="Poppins"/>
                <a:sym typeface="Poppins"/>
              </a:defRPr>
            </a:lvl1pPr>
            <a:lvl2pPr lvl="1">
              <a:spcBef>
                <a:spcPts val="1300"/>
              </a:spcBef>
              <a:spcAft>
                <a:spcPts val="0"/>
              </a:spcAft>
              <a:buClr>
                <a:schemeClr val="lt1"/>
              </a:buClr>
              <a:buSzPts val="800"/>
              <a:buNone/>
              <a:defRPr>
                <a:solidFill>
                  <a:schemeClr val="lt1"/>
                </a:solidFill>
              </a:defRPr>
            </a:lvl2pPr>
            <a:lvl3pPr lvl="2">
              <a:spcBef>
                <a:spcPts val="1300"/>
              </a:spcBef>
              <a:spcAft>
                <a:spcPts val="0"/>
              </a:spcAft>
              <a:buClr>
                <a:schemeClr val="lt1"/>
              </a:buClr>
              <a:buSzPts val="700"/>
              <a:buNone/>
              <a:defRPr>
                <a:solidFill>
                  <a:schemeClr val="lt1"/>
                </a:solidFill>
              </a:defRPr>
            </a:lvl3pPr>
            <a:lvl4pPr lvl="3">
              <a:spcBef>
                <a:spcPts val="1300"/>
              </a:spcBef>
              <a:spcAft>
                <a:spcPts val="0"/>
              </a:spcAft>
              <a:buClr>
                <a:schemeClr val="lt1"/>
              </a:buClr>
              <a:buSzPts val="500"/>
              <a:buNone/>
              <a:defRPr>
                <a:solidFill>
                  <a:schemeClr val="lt1"/>
                </a:solidFill>
              </a:defRPr>
            </a:lvl4pPr>
            <a:lvl5pPr lvl="4">
              <a:spcBef>
                <a:spcPts val="1300"/>
              </a:spcBef>
              <a:spcAft>
                <a:spcPts val="0"/>
              </a:spcAft>
              <a:buClr>
                <a:schemeClr val="lt1"/>
              </a:buClr>
              <a:buSzPts val="400"/>
              <a:buNone/>
              <a:defRPr>
                <a:solidFill>
                  <a:schemeClr val="lt1"/>
                </a:solidFill>
              </a:defRPr>
            </a:lvl5pPr>
            <a:lvl6pPr lvl="5">
              <a:spcBef>
                <a:spcPts val="400"/>
              </a:spcBef>
              <a:spcAft>
                <a:spcPts val="0"/>
              </a:spcAft>
              <a:buClr>
                <a:schemeClr val="lt1"/>
              </a:buClr>
              <a:buSzPts val="200"/>
              <a:buNone/>
              <a:defRPr>
                <a:solidFill>
                  <a:schemeClr val="lt1"/>
                </a:solidFill>
              </a:defRPr>
            </a:lvl6pPr>
            <a:lvl7pPr lvl="6">
              <a:spcBef>
                <a:spcPts val="400"/>
              </a:spcBef>
              <a:spcAft>
                <a:spcPts val="0"/>
              </a:spcAft>
              <a:buClr>
                <a:schemeClr val="lt1"/>
              </a:buClr>
              <a:buSzPts val="200"/>
              <a:buNone/>
              <a:defRPr>
                <a:solidFill>
                  <a:schemeClr val="lt1"/>
                </a:solidFill>
              </a:defRPr>
            </a:lvl7pPr>
            <a:lvl8pPr lvl="7">
              <a:spcBef>
                <a:spcPts val="400"/>
              </a:spcBef>
              <a:spcAft>
                <a:spcPts val="0"/>
              </a:spcAft>
              <a:buClr>
                <a:schemeClr val="lt1"/>
              </a:buClr>
              <a:buSzPts val="200"/>
              <a:buNone/>
              <a:defRPr>
                <a:solidFill>
                  <a:schemeClr val="lt1"/>
                </a:solidFill>
              </a:defRPr>
            </a:lvl8pPr>
            <a:lvl9pPr lvl="8">
              <a:spcBef>
                <a:spcPts val="400"/>
              </a:spcBef>
              <a:spcAft>
                <a:spcPts val="0"/>
              </a:spcAft>
              <a:buClr>
                <a:schemeClr val="lt1"/>
              </a:buClr>
              <a:buSzPts val="200"/>
              <a:buNone/>
              <a:defRPr>
                <a:solidFill>
                  <a:schemeClr val="lt1"/>
                </a:solidFill>
              </a:defRPr>
            </a:lvl9pPr>
          </a:lstStyle>
          <a:p>
            <a:endParaRPr/>
          </a:p>
        </p:txBody>
      </p:sp>
      <p:sp>
        <p:nvSpPr>
          <p:cNvPr id="2357" name="Google Shape;2357;p163"/>
          <p:cNvSpPr txBox="1">
            <a:spLocks noGrp="1"/>
          </p:cNvSpPr>
          <p:nvPr>
            <p:ph type="subTitle" idx="8"/>
          </p:nvPr>
        </p:nvSpPr>
        <p:spPr>
          <a:xfrm>
            <a:off x="315390" y="1782601"/>
            <a:ext cx="3348300" cy="4464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500"/>
              <a:buFont typeface="Poppins"/>
              <a:buNone/>
              <a:defRPr sz="1500" b="1">
                <a:latin typeface="Poppins"/>
                <a:ea typeface="Poppins"/>
                <a:cs typeface="Poppins"/>
                <a:sym typeface="Poppins"/>
              </a:defRPr>
            </a:lvl1pPr>
            <a:lvl2pPr lvl="1">
              <a:lnSpc>
                <a:spcPct val="95000"/>
              </a:lnSpc>
              <a:spcBef>
                <a:spcPts val="1300"/>
              </a:spcBef>
              <a:spcAft>
                <a:spcPts val="0"/>
              </a:spcAft>
              <a:buSzPts val="1500"/>
              <a:buFont typeface="Poppins"/>
              <a:buNone/>
              <a:defRPr sz="1500" b="1">
                <a:latin typeface="Poppins"/>
                <a:ea typeface="Poppins"/>
                <a:cs typeface="Poppins"/>
                <a:sym typeface="Poppins"/>
              </a:defRPr>
            </a:lvl2pPr>
            <a:lvl3pPr lvl="2">
              <a:lnSpc>
                <a:spcPct val="95000"/>
              </a:lnSpc>
              <a:spcBef>
                <a:spcPts val="1300"/>
              </a:spcBef>
              <a:spcAft>
                <a:spcPts val="0"/>
              </a:spcAft>
              <a:buSzPts val="1500"/>
              <a:buFont typeface="Poppins"/>
              <a:buNone/>
              <a:defRPr sz="1500" b="1">
                <a:latin typeface="Poppins"/>
                <a:ea typeface="Poppins"/>
                <a:cs typeface="Poppins"/>
                <a:sym typeface="Poppins"/>
              </a:defRPr>
            </a:lvl3pPr>
            <a:lvl4pPr lvl="3">
              <a:lnSpc>
                <a:spcPct val="95000"/>
              </a:lnSpc>
              <a:spcBef>
                <a:spcPts val="1300"/>
              </a:spcBef>
              <a:spcAft>
                <a:spcPts val="0"/>
              </a:spcAft>
              <a:buSzPts val="1500"/>
              <a:buFont typeface="Poppins"/>
              <a:buNone/>
              <a:defRPr sz="1500" b="1">
                <a:latin typeface="Poppins"/>
                <a:ea typeface="Poppins"/>
                <a:cs typeface="Poppins"/>
                <a:sym typeface="Poppins"/>
              </a:defRPr>
            </a:lvl4pPr>
            <a:lvl5pPr lvl="4">
              <a:lnSpc>
                <a:spcPct val="95000"/>
              </a:lnSpc>
              <a:spcBef>
                <a:spcPts val="1300"/>
              </a:spcBef>
              <a:spcAft>
                <a:spcPts val="0"/>
              </a:spcAft>
              <a:buSzPts val="1500"/>
              <a:buFont typeface="Poppins"/>
              <a:buNone/>
              <a:defRPr sz="1500" b="1">
                <a:latin typeface="Poppins"/>
                <a:ea typeface="Poppins"/>
                <a:cs typeface="Poppins"/>
                <a:sym typeface="Poppins"/>
              </a:defRPr>
            </a:lvl5pPr>
            <a:lvl6pPr lvl="5">
              <a:lnSpc>
                <a:spcPct val="95000"/>
              </a:lnSpc>
              <a:spcBef>
                <a:spcPts val="1300"/>
              </a:spcBef>
              <a:spcAft>
                <a:spcPts val="0"/>
              </a:spcAft>
              <a:buSzPts val="1500"/>
              <a:buFont typeface="Poppins"/>
              <a:buNone/>
              <a:defRPr sz="1500" b="1">
                <a:latin typeface="Poppins"/>
                <a:ea typeface="Poppins"/>
                <a:cs typeface="Poppins"/>
                <a:sym typeface="Poppins"/>
              </a:defRPr>
            </a:lvl6pPr>
            <a:lvl7pPr lvl="6">
              <a:lnSpc>
                <a:spcPct val="95000"/>
              </a:lnSpc>
              <a:spcBef>
                <a:spcPts val="1300"/>
              </a:spcBef>
              <a:spcAft>
                <a:spcPts val="0"/>
              </a:spcAft>
              <a:buSzPts val="1500"/>
              <a:buFont typeface="Poppins"/>
              <a:buNone/>
              <a:defRPr sz="1500" b="1">
                <a:latin typeface="Poppins"/>
                <a:ea typeface="Poppins"/>
                <a:cs typeface="Poppins"/>
                <a:sym typeface="Poppins"/>
              </a:defRPr>
            </a:lvl7pPr>
            <a:lvl8pPr lvl="7">
              <a:lnSpc>
                <a:spcPct val="95000"/>
              </a:lnSpc>
              <a:spcBef>
                <a:spcPts val="1300"/>
              </a:spcBef>
              <a:spcAft>
                <a:spcPts val="0"/>
              </a:spcAft>
              <a:buSzPts val="1500"/>
              <a:buFont typeface="Poppins"/>
              <a:buNone/>
              <a:defRPr sz="1500" b="1">
                <a:latin typeface="Poppins"/>
                <a:ea typeface="Poppins"/>
                <a:cs typeface="Poppins"/>
                <a:sym typeface="Poppins"/>
              </a:defRPr>
            </a:lvl8pPr>
            <a:lvl9pPr lvl="8">
              <a:lnSpc>
                <a:spcPct val="95000"/>
              </a:lnSpc>
              <a:spcBef>
                <a:spcPts val="1300"/>
              </a:spcBef>
              <a:spcAft>
                <a:spcPts val="0"/>
              </a:spcAft>
              <a:buSzPts val="1500"/>
              <a:buFont typeface="Poppins"/>
              <a:buNone/>
              <a:defRPr sz="1500" b="1">
                <a:latin typeface="Poppins"/>
                <a:ea typeface="Poppins"/>
                <a:cs typeface="Poppins"/>
                <a:sym typeface="Poppins"/>
              </a:defRPr>
            </a:lvl9pPr>
          </a:lstStyle>
          <a:p>
            <a:endParaRPr/>
          </a:p>
        </p:txBody>
      </p:sp>
      <p:sp>
        <p:nvSpPr>
          <p:cNvPr id="2358" name="Google Shape;2358;p163"/>
          <p:cNvSpPr txBox="1">
            <a:spLocks noGrp="1"/>
          </p:cNvSpPr>
          <p:nvPr>
            <p:ph type="subTitle" idx="9"/>
          </p:nvPr>
        </p:nvSpPr>
        <p:spPr>
          <a:xfrm>
            <a:off x="5054754" y="367978"/>
            <a:ext cx="3168000" cy="1872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37_Custom Layout">
  <p:cSld name="37_Custom Layout">
    <p:bg>
      <p:bgPr>
        <a:blipFill>
          <a:blip r:embed="rId2">
            <a:alphaModFix/>
          </a:blip>
          <a:stretch>
            <a:fillRect/>
          </a:stretch>
        </a:blipFill>
        <a:effectLst/>
      </p:bgPr>
    </p:bg>
    <p:spTree>
      <p:nvGrpSpPr>
        <p:cNvPr id="1" name="Shape 2359"/>
        <p:cNvGrpSpPr/>
        <p:nvPr/>
      </p:nvGrpSpPr>
      <p:grpSpPr>
        <a:xfrm>
          <a:off x="0" y="0"/>
          <a:ext cx="0" cy="0"/>
          <a:chOff x="0" y="0"/>
          <a:chExt cx="0" cy="0"/>
        </a:xfrm>
      </p:grpSpPr>
      <p:sp>
        <p:nvSpPr>
          <p:cNvPr id="2360" name="Google Shape;2360;p164"/>
          <p:cNvSpPr/>
          <p:nvPr/>
        </p:nvSpPr>
        <p:spPr>
          <a:xfrm rot="10800000">
            <a:off x="1305453"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361" name="Google Shape;2361;p164"/>
          <p:cNvSpPr/>
          <p:nvPr/>
        </p:nvSpPr>
        <p:spPr>
          <a:xfrm rot="10800000">
            <a:off x="4614955" y="1135482"/>
            <a:ext cx="3222600" cy="3318300"/>
          </a:xfrm>
          <a:prstGeom prst="roundRect">
            <a:avLst>
              <a:gd name="adj" fmla="val 2260"/>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362" name="Google Shape;2362;p164"/>
          <p:cNvPicPr preferRelativeResize="0"/>
          <p:nvPr/>
        </p:nvPicPr>
        <p:blipFill rotWithShape="1">
          <a:blip r:embed="rId3">
            <a:alphaModFix/>
          </a:blip>
          <a:srcRect/>
          <a:stretch/>
        </p:blipFill>
        <p:spPr>
          <a:xfrm>
            <a:off x="4612406" y="1950413"/>
            <a:ext cx="3225146" cy="11905"/>
          </a:xfrm>
          <a:prstGeom prst="rect">
            <a:avLst/>
          </a:prstGeom>
          <a:noFill/>
          <a:ln>
            <a:noFill/>
          </a:ln>
        </p:spPr>
      </p:pic>
      <p:sp>
        <p:nvSpPr>
          <p:cNvPr id="2363" name="Google Shape;2363;p164"/>
          <p:cNvSpPr txBox="1">
            <a:spLocks noGrp="1"/>
          </p:cNvSpPr>
          <p:nvPr>
            <p:ph type="title"/>
          </p:nvPr>
        </p:nvSpPr>
        <p:spPr>
          <a:xfrm>
            <a:off x="32559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364" name="Google Shape;2364;p16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365" name="Google Shape;2365;p164"/>
          <p:cNvPicPr preferRelativeResize="0"/>
          <p:nvPr/>
        </p:nvPicPr>
        <p:blipFill rotWithShape="1">
          <a:blip r:embed="rId4">
            <a:alphaModFix/>
          </a:blip>
          <a:srcRect/>
          <a:stretch/>
        </p:blipFill>
        <p:spPr>
          <a:xfrm>
            <a:off x="1483070" y="2207816"/>
            <a:ext cx="126983" cy="126983"/>
          </a:xfrm>
          <a:prstGeom prst="rect">
            <a:avLst/>
          </a:prstGeom>
          <a:noFill/>
          <a:ln>
            <a:noFill/>
          </a:ln>
        </p:spPr>
      </p:pic>
      <p:pic>
        <p:nvPicPr>
          <p:cNvPr id="2366" name="Google Shape;2366;p164"/>
          <p:cNvPicPr preferRelativeResize="0"/>
          <p:nvPr/>
        </p:nvPicPr>
        <p:blipFill rotWithShape="1">
          <a:blip r:embed="rId4">
            <a:alphaModFix/>
          </a:blip>
          <a:srcRect/>
          <a:stretch/>
        </p:blipFill>
        <p:spPr>
          <a:xfrm>
            <a:off x="1483070" y="2581503"/>
            <a:ext cx="126983" cy="126983"/>
          </a:xfrm>
          <a:prstGeom prst="rect">
            <a:avLst/>
          </a:prstGeom>
          <a:noFill/>
          <a:ln>
            <a:noFill/>
          </a:ln>
        </p:spPr>
      </p:pic>
      <p:pic>
        <p:nvPicPr>
          <p:cNvPr id="2367" name="Google Shape;2367;p164"/>
          <p:cNvPicPr preferRelativeResize="0"/>
          <p:nvPr/>
        </p:nvPicPr>
        <p:blipFill rotWithShape="1">
          <a:blip r:embed="rId4">
            <a:alphaModFix/>
          </a:blip>
          <a:srcRect/>
          <a:stretch/>
        </p:blipFill>
        <p:spPr>
          <a:xfrm>
            <a:off x="1483070" y="2953999"/>
            <a:ext cx="126983" cy="126983"/>
          </a:xfrm>
          <a:prstGeom prst="rect">
            <a:avLst/>
          </a:prstGeom>
          <a:noFill/>
          <a:ln>
            <a:noFill/>
          </a:ln>
        </p:spPr>
      </p:pic>
      <p:pic>
        <p:nvPicPr>
          <p:cNvPr id="2368" name="Google Shape;2368;p164"/>
          <p:cNvPicPr preferRelativeResize="0"/>
          <p:nvPr/>
        </p:nvPicPr>
        <p:blipFill rotWithShape="1">
          <a:blip r:embed="rId4">
            <a:alphaModFix/>
          </a:blip>
          <a:srcRect/>
          <a:stretch/>
        </p:blipFill>
        <p:spPr>
          <a:xfrm>
            <a:off x="1483070" y="3326496"/>
            <a:ext cx="126983" cy="126983"/>
          </a:xfrm>
          <a:prstGeom prst="rect">
            <a:avLst/>
          </a:prstGeom>
          <a:noFill/>
          <a:ln>
            <a:noFill/>
          </a:ln>
        </p:spPr>
      </p:pic>
      <p:pic>
        <p:nvPicPr>
          <p:cNvPr id="2369" name="Google Shape;2369;p164"/>
          <p:cNvPicPr preferRelativeResize="0"/>
          <p:nvPr/>
        </p:nvPicPr>
        <p:blipFill rotWithShape="1">
          <a:blip r:embed="rId4">
            <a:alphaModFix/>
          </a:blip>
          <a:srcRect/>
          <a:stretch/>
        </p:blipFill>
        <p:spPr>
          <a:xfrm>
            <a:off x="1483070" y="3698993"/>
            <a:ext cx="126983" cy="126983"/>
          </a:xfrm>
          <a:prstGeom prst="rect">
            <a:avLst/>
          </a:prstGeom>
          <a:noFill/>
          <a:ln>
            <a:noFill/>
          </a:ln>
        </p:spPr>
      </p:pic>
      <p:pic>
        <p:nvPicPr>
          <p:cNvPr id="2370" name="Google Shape;2370;p164"/>
          <p:cNvPicPr preferRelativeResize="0"/>
          <p:nvPr/>
        </p:nvPicPr>
        <p:blipFill rotWithShape="1">
          <a:blip r:embed="rId4">
            <a:alphaModFix/>
          </a:blip>
          <a:srcRect/>
          <a:stretch/>
        </p:blipFill>
        <p:spPr>
          <a:xfrm>
            <a:off x="1483070" y="4071489"/>
            <a:ext cx="126983" cy="126983"/>
          </a:xfrm>
          <a:prstGeom prst="rect">
            <a:avLst/>
          </a:prstGeom>
          <a:noFill/>
          <a:ln>
            <a:noFill/>
          </a:ln>
        </p:spPr>
      </p:pic>
      <p:pic>
        <p:nvPicPr>
          <p:cNvPr id="2371" name="Google Shape;2371;p164"/>
          <p:cNvPicPr preferRelativeResize="0"/>
          <p:nvPr/>
        </p:nvPicPr>
        <p:blipFill rotWithShape="1">
          <a:blip r:embed="rId5">
            <a:alphaModFix/>
          </a:blip>
          <a:srcRect/>
          <a:stretch/>
        </p:blipFill>
        <p:spPr>
          <a:xfrm>
            <a:off x="4798242" y="2206923"/>
            <a:ext cx="129857" cy="129857"/>
          </a:xfrm>
          <a:prstGeom prst="rect">
            <a:avLst/>
          </a:prstGeom>
          <a:noFill/>
          <a:ln>
            <a:noFill/>
          </a:ln>
        </p:spPr>
      </p:pic>
      <p:pic>
        <p:nvPicPr>
          <p:cNvPr id="2372" name="Google Shape;2372;p164"/>
          <p:cNvPicPr preferRelativeResize="0"/>
          <p:nvPr/>
        </p:nvPicPr>
        <p:blipFill rotWithShape="1">
          <a:blip r:embed="rId5">
            <a:alphaModFix/>
          </a:blip>
          <a:srcRect/>
          <a:stretch/>
        </p:blipFill>
        <p:spPr>
          <a:xfrm>
            <a:off x="4798242" y="2579122"/>
            <a:ext cx="129857" cy="129857"/>
          </a:xfrm>
          <a:prstGeom prst="rect">
            <a:avLst/>
          </a:prstGeom>
          <a:noFill/>
          <a:ln>
            <a:noFill/>
          </a:ln>
        </p:spPr>
      </p:pic>
      <p:pic>
        <p:nvPicPr>
          <p:cNvPr id="2373" name="Google Shape;2373;p164"/>
          <p:cNvPicPr preferRelativeResize="0"/>
          <p:nvPr/>
        </p:nvPicPr>
        <p:blipFill rotWithShape="1">
          <a:blip r:embed="rId5">
            <a:alphaModFix/>
          </a:blip>
          <a:srcRect/>
          <a:stretch/>
        </p:blipFill>
        <p:spPr>
          <a:xfrm>
            <a:off x="4798242" y="2950428"/>
            <a:ext cx="129857" cy="129857"/>
          </a:xfrm>
          <a:prstGeom prst="rect">
            <a:avLst/>
          </a:prstGeom>
          <a:noFill/>
          <a:ln>
            <a:noFill/>
          </a:ln>
        </p:spPr>
      </p:pic>
      <p:pic>
        <p:nvPicPr>
          <p:cNvPr id="2374" name="Google Shape;2374;p164"/>
          <p:cNvPicPr preferRelativeResize="0"/>
          <p:nvPr/>
        </p:nvPicPr>
        <p:blipFill rotWithShape="1">
          <a:blip r:embed="rId5">
            <a:alphaModFix/>
          </a:blip>
          <a:srcRect/>
          <a:stretch/>
        </p:blipFill>
        <p:spPr>
          <a:xfrm>
            <a:off x="4798242" y="3323622"/>
            <a:ext cx="129857" cy="129857"/>
          </a:xfrm>
          <a:prstGeom prst="rect">
            <a:avLst/>
          </a:prstGeom>
          <a:noFill/>
          <a:ln>
            <a:noFill/>
          </a:ln>
        </p:spPr>
      </p:pic>
      <p:pic>
        <p:nvPicPr>
          <p:cNvPr id="2375" name="Google Shape;2375;p164"/>
          <p:cNvPicPr preferRelativeResize="0"/>
          <p:nvPr/>
        </p:nvPicPr>
        <p:blipFill rotWithShape="1">
          <a:blip r:embed="rId5">
            <a:alphaModFix/>
          </a:blip>
          <a:srcRect/>
          <a:stretch/>
        </p:blipFill>
        <p:spPr>
          <a:xfrm>
            <a:off x="4798242" y="3696816"/>
            <a:ext cx="129857" cy="129857"/>
          </a:xfrm>
          <a:prstGeom prst="rect">
            <a:avLst/>
          </a:prstGeom>
          <a:noFill/>
          <a:ln>
            <a:noFill/>
          </a:ln>
        </p:spPr>
      </p:pic>
      <p:pic>
        <p:nvPicPr>
          <p:cNvPr id="2376" name="Google Shape;2376;p164"/>
          <p:cNvPicPr preferRelativeResize="0"/>
          <p:nvPr/>
        </p:nvPicPr>
        <p:blipFill rotWithShape="1">
          <a:blip r:embed="rId5">
            <a:alphaModFix/>
          </a:blip>
          <a:srcRect/>
          <a:stretch/>
        </p:blipFill>
        <p:spPr>
          <a:xfrm>
            <a:off x="4798242" y="4067722"/>
            <a:ext cx="129857" cy="129857"/>
          </a:xfrm>
          <a:prstGeom prst="rect">
            <a:avLst/>
          </a:prstGeom>
          <a:noFill/>
          <a:ln>
            <a:noFill/>
          </a:ln>
        </p:spPr>
      </p:pic>
      <p:pic>
        <p:nvPicPr>
          <p:cNvPr id="2377" name="Google Shape;2377;p164"/>
          <p:cNvPicPr preferRelativeResize="0"/>
          <p:nvPr/>
        </p:nvPicPr>
        <p:blipFill rotWithShape="1">
          <a:blip r:embed="rId3">
            <a:alphaModFix/>
          </a:blip>
          <a:srcRect/>
          <a:stretch/>
        </p:blipFill>
        <p:spPr>
          <a:xfrm>
            <a:off x="1305354" y="1950413"/>
            <a:ext cx="3225146" cy="11905"/>
          </a:xfrm>
          <a:prstGeom prst="rect">
            <a:avLst/>
          </a:prstGeom>
          <a:noFill/>
          <a:ln>
            <a:noFill/>
          </a:ln>
        </p:spPr>
      </p:pic>
      <p:sp>
        <p:nvSpPr>
          <p:cNvPr id="2378" name="Google Shape;2378;p164"/>
          <p:cNvSpPr txBox="1">
            <a:spLocks noGrp="1"/>
          </p:cNvSpPr>
          <p:nvPr>
            <p:ph type="subTitle" idx="1"/>
          </p:nvPr>
        </p:nvSpPr>
        <p:spPr>
          <a:xfrm>
            <a:off x="1694133"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379" name="Google Shape;2379;p164"/>
          <p:cNvSpPr txBox="1">
            <a:spLocks noGrp="1"/>
          </p:cNvSpPr>
          <p:nvPr>
            <p:ph type="subTitle" idx="2"/>
          </p:nvPr>
        </p:nvSpPr>
        <p:spPr>
          <a:xfrm>
            <a:off x="1694133"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380" name="Google Shape;2380;p164"/>
          <p:cNvSpPr txBox="1">
            <a:spLocks noGrp="1"/>
          </p:cNvSpPr>
          <p:nvPr>
            <p:ph type="subTitle" idx="3"/>
          </p:nvPr>
        </p:nvSpPr>
        <p:spPr>
          <a:xfrm>
            <a:off x="1694133"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381" name="Google Shape;2381;p164"/>
          <p:cNvSpPr txBox="1">
            <a:spLocks noGrp="1"/>
          </p:cNvSpPr>
          <p:nvPr>
            <p:ph type="subTitle" idx="4"/>
          </p:nvPr>
        </p:nvSpPr>
        <p:spPr>
          <a:xfrm>
            <a:off x="1694133"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382" name="Google Shape;2382;p164"/>
          <p:cNvSpPr txBox="1">
            <a:spLocks noGrp="1"/>
          </p:cNvSpPr>
          <p:nvPr>
            <p:ph type="subTitle" idx="5"/>
          </p:nvPr>
        </p:nvSpPr>
        <p:spPr>
          <a:xfrm>
            <a:off x="1694133"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383" name="Google Shape;2383;p164"/>
          <p:cNvSpPr txBox="1">
            <a:spLocks noGrp="1"/>
          </p:cNvSpPr>
          <p:nvPr>
            <p:ph type="subTitle" idx="6"/>
          </p:nvPr>
        </p:nvSpPr>
        <p:spPr>
          <a:xfrm>
            <a:off x="1694133"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384" name="Google Shape;2384;p164"/>
          <p:cNvSpPr txBox="1">
            <a:spLocks noGrp="1"/>
          </p:cNvSpPr>
          <p:nvPr>
            <p:ph type="subTitle" idx="7"/>
          </p:nvPr>
        </p:nvSpPr>
        <p:spPr>
          <a:xfrm>
            <a:off x="5012144" y="2200144"/>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385" name="Google Shape;2385;p164"/>
          <p:cNvSpPr txBox="1">
            <a:spLocks noGrp="1"/>
          </p:cNvSpPr>
          <p:nvPr>
            <p:ph type="subTitle" idx="8"/>
          </p:nvPr>
        </p:nvSpPr>
        <p:spPr>
          <a:xfrm>
            <a:off x="5012144" y="2576432"/>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386" name="Google Shape;2386;p164"/>
          <p:cNvSpPr txBox="1">
            <a:spLocks noGrp="1"/>
          </p:cNvSpPr>
          <p:nvPr>
            <p:ph type="subTitle" idx="9"/>
          </p:nvPr>
        </p:nvSpPr>
        <p:spPr>
          <a:xfrm>
            <a:off x="5012144" y="294953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387" name="Google Shape;2387;p164"/>
          <p:cNvSpPr txBox="1">
            <a:spLocks noGrp="1"/>
          </p:cNvSpPr>
          <p:nvPr>
            <p:ph type="subTitle" idx="13"/>
          </p:nvPr>
        </p:nvSpPr>
        <p:spPr>
          <a:xfrm>
            <a:off x="5012144" y="3325818"/>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388" name="Google Shape;2388;p164"/>
          <p:cNvSpPr txBox="1">
            <a:spLocks noGrp="1"/>
          </p:cNvSpPr>
          <p:nvPr>
            <p:ph type="subTitle" idx="14"/>
          </p:nvPr>
        </p:nvSpPr>
        <p:spPr>
          <a:xfrm>
            <a:off x="5012144" y="3708421"/>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389" name="Google Shape;2389;p164"/>
          <p:cNvSpPr txBox="1">
            <a:spLocks noGrp="1"/>
          </p:cNvSpPr>
          <p:nvPr>
            <p:ph type="subTitle" idx="15"/>
          </p:nvPr>
        </p:nvSpPr>
        <p:spPr>
          <a:xfrm>
            <a:off x="5012144" y="4084710"/>
            <a:ext cx="2732100" cy="151200"/>
          </a:xfrm>
          <a:prstGeom prst="rect">
            <a:avLst/>
          </a:prstGeom>
        </p:spPr>
        <p:txBody>
          <a:bodyPr spcFirstLastPara="1" wrap="square" lIns="0" tIns="0" rIns="0" bIns="0" anchor="t" anchorCtr="0">
            <a:noAutofit/>
          </a:bodyPr>
          <a:lstStyle>
            <a:lvl1pPr lvl="0">
              <a:spcBef>
                <a:spcPts val="1300"/>
              </a:spcBef>
              <a:spcAft>
                <a:spcPts val="0"/>
              </a:spcAft>
              <a:buSzPts val="900"/>
              <a:buFont typeface="Poppins Medium"/>
              <a:buNone/>
              <a:defRPr sz="900"/>
            </a:lvl1pPr>
            <a:lvl2pPr lvl="1">
              <a:spcBef>
                <a:spcPts val="1300"/>
              </a:spcBef>
              <a:spcAft>
                <a:spcPts val="0"/>
              </a:spcAft>
              <a:buSzPts val="900"/>
              <a:buNone/>
              <a:defRPr sz="900"/>
            </a:lvl2pPr>
            <a:lvl3pPr lvl="2">
              <a:spcBef>
                <a:spcPts val="1300"/>
              </a:spcBef>
              <a:spcAft>
                <a:spcPts val="0"/>
              </a:spcAft>
              <a:buSzPts val="900"/>
              <a:buNone/>
              <a:defRPr sz="900"/>
            </a:lvl3pPr>
            <a:lvl4pPr lvl="3">
              <a:spcBef>
                <a:spcPts val="1300"/>
              </a:spcBef>
              <a:spcAft>
                <a:spcPts val="0"/>
              </a:spcAft>
              <a:buSzPts val="900"/>
              <a:buNone/>
              <a:defRPr sz="900"/>
            </a:lvl4pPr>
            <a:lvl5pPr lvl="4">
              <a:spcBef>
                <a:spcPts val="1300"/>
              </a:spcBef>
              <a:spcAft>
                <a:spcPts val="0"/>
              </a:spcAft>
              <a:buSzPts val="900"/>
              <a:buNone/>
              <a:defRPr sz="900"/>
            </a:lvl5pPr>
            <a:lvl6pPr lvl="5">
              <a:spcBef>
                <a:spcPts val="400"/>
              </a:spcBef>
              <a:spcAft>
                <a:spcPts val="0"/>
              </a:spcAft>
              <a:buSzPts val="900"/>
              <a:buNone/>
              <a:defRPr sz="900"/>
            </a:lvl6pPr>
            <a:lvl7pPr lvl="6">
              <a:spcBef>
                <a:spcPts val="400"/>
              </a:spcBef>
              <a:spcAft>
                <a:spcPts val="0"/>
              </a:spcAft>
              <a:buSzPts val="900"/>
              <a:buNone/>
              <a:defRPr sz="900"/>
            </a:lvl7pPr>
            <a:lvl8pPr lvl="7">
              <a:spcBef>
                <a:spcPts val="400"/>
              </a:spcBef>
              <a:spcAft>
                <a:spcPts val="0"/>
              </a:spcAft>
              <a:buSzPts val="900"/>
              <a:buNone/>
              <a:defRPr sz="900"/>
            </a:lvl8pPr>
            <a:lvl9pPr lvl="8">
              <a:spcBef>
                <a:spcPts val="400"/>
              </a:spcBef>
              <a:spcAft>
                <a:spcPts val="0"/>
              </a:spcAft>
              <a:buSzPts val="900"/>
              <a:buNone/>
              <a:defRPr sz="900"/>
            </a:lvl9pPr>
          </a:lstStyle>
          <a:p>
            <a:endParaRPr/>
          </a:p>
        </p:txBody>
      </p:sp>
      <p:sp>
        <p:nvSpPr>
          <p:cNvPr id="2390" name="Google Shape;2390;p164"/>
          <p:cNvSpPr txBox="1">
            <a:spLocks noGrp="1"/>
          </p:cNvSpPr>
          <p:nvPr>
            <p:ph type="subTitle" idx="16"/>
          </p:nvPr>
        </p:nvSpPr>
        <p:spPr>
          <a:xfrm>
            <a:off x="147919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
        <p:nvSpPr>
          <p:cNvPr id="2391" name="Google Shape;2391;p164"/>
          <p:cNvSpPr txBox="1">
            <a:spLocks noGrp="1"/>
          </p:cNvSpPr>
          <p:nvPr>
            <p:ph type="subTitle" idx="17"/>
          </p:nvPr>
        </p:nvSpPr>
        <p:spPr>
          <a:xfrm>
            <a:off x="4797346" y="1377767"/>
            <a:ext cx="2732100" cy="5526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None/>
              <a:defRPr sz="1300"/>
            </a:lvl2pPr>
            <a:lvl3pPr lvl="2">
              <a:spcBef>
                <a:spcPts val="1300"/>
              </a:spcBef>
              <a:spcAft>
                <a:spcPts val="0"/>
              </a:spcAft>
              <a:buSzPts val="1300"/>
              <a:buNone/>
              <a:defRPr sz="1300"/>
            </a:lvl3pPr>
            <a:lvl4pPr lvl="3">
              <a:spcBef>
                <a:spcPts val="1300"/>
              </a:spcBef>
              <a:spcAft>
                <a:spcPts val="0"/>
              </a:spcAft>
              <a:buSzPts val="1300"/>
              <a:buNone/>
              <a:defRPr sz="1300"/>
            </a:lvl4pPr>
            <a:lvl5pPr lvl="4">
              <a:spcBef>
                <a:spcPts val="1300"/>
              </a:spcBef>
              <a:spcAft>
                <a:spcPts val="0"/>
              </a:spcAft>
              <a:buSzPts val="1300"/>
              <a:buNone/>
              <a:defRPr sz="1300"/>
            </a:lvl5pPr>
            <a:lvl6pPr lvl="5">
              <a:spcBef>
                <a:spcPts val="400"/>
              </a:spcBef>
              <a:spcAft>
                <a:spcPts val="0"/>
              </a:spcAft>
              <a:buSzPts val="1300"/>
              <a:buNone/>
              <a:defRPr sz="1300"/>
            </a:lvl6pPr>
            <a:lvl7pPr lvl="6">
              <a:spcBef>
                <a:spcPts val="400"/>
              </a:spcBef>
              <a:spcAft>
                <a:spcPts val="0"/>
              </a:spcAft>
              <a:buSzPts val="1300"/>
              <a:buNone/>
              <a:defRPr sz="1300"/>
            </a:lvl7pPr>
            <a:lvl8pPr lvl="7">
              <a:spcBef>
                <a:spcPts val="400"/>
              </a:spcBef>
              <a:spcAft>
                <a:spcPts val="0"/>
              </a:spcAft>
              <a:buSzPts val="1300"/>
              <a:buNone/>
              <a:defRPr sz="1300"/>
            </a:lvl8pPr>
            <a:lvl9pPr lvl="8">
              <a:spcBef>
                <a:spcPts val="400"/>
              </a:spcBef>
              <a:spcAft>
                <a:spcPts val="0"/>
              </a:spcAft>
              <a:buSzPts val="1300"/>
              <a:buNone/>
              <a:defRPr sz="1300"/>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matchingName="38_Custom Layout">
  <p:cSld name="38_Custom Layout">
    <p:bg>
      <p:bgPr>
        <a:blipFill>
          <a:blip r:embed="rId2">
            <a:alphaModFix/>
          </a:blip>
          <a:stretch>
            <a:fillRect/>
          </a:stretch>
        </a:blipFill>
        <a:effectLst/>
      </p:bgPr>
    </p:bg>
    <p:spTree>
      <p:nvGrpSpPr>
        <p:cNvPr id="1" name="Shape 2392"/>
        <p:cNvGrpSpPr/>
        <p:nvPr/>
      </p:nvGrpSpPr>
      <p:grpSpPr>
        <a:xfrm>
          <a:off x="0" y="0"/>
          <a:ext cx="0" cy="0"/>
          <a:chOff x="0" y="0"/>
          <a:chExt cx="0" cy="0"/>
        </a:xfrm>
      </p:grpSpPr>
      <p:sp>
        <p:nvSpPr>
          <p:cNvPr id="2393" name="Google Shape;2393;p165"/>
          <p:cNvSpPr txBox="1">
            <a:spLocks noGrp="1"/>
          </p:cNvSpPr>
          <p:nvPr>
            <p:ph type="title"/>
          </p:nvPr>
        </p:nvSpPr>
        <p:spPr>
          <a:xfrm>
            <a:off x="314540" y="347756"/>
            <a:ext cx="85032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500"/>
              <a:buFont typeface="Poppins"/>
              <a:buNone/>
              <a:defRPr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394" name="Google Shape;2394;p16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2395" name="Google Shape;2395;p165"/>
          <p:cNvPicPr preferRelativeResize="0"/>
          <p:nvPr/>
        </p:nvPicPr>
        <p:blipFill rotWithShape="1">
          <a:blip r:embed="rId3">
            <a:alphaModFix/>
          </a:blip>
          <a:srcRect/>
          <a:stretch/>
        </p:blipFill>
        <p:spPr>
          <a:xfrm>
            <a:off x="308398" y="1192870"/>
            <a:ext cx="4726410" cy="7143"/>
          </a:xfrm>
          <a:prstGeom prst="rect">
            <a:avLst/>
          </a:prstGeom>
          <a:noFill/>
          <a:ln>
            <a:noFill/>
          </a:ln>
        </p:spPr>
      </p:pic>
      <p:pic>
        <p:nvPicPr>
          <p:cNvPr id="2396" name="Google Shape;2396;p165"/>
          <p:cNvPicPr preferRelativeResize="0"/>
          <p:nvPr/>
        </p:nvPicPr>
        <p:blipFill rotWithShape="1">
          <a:blip r:embed="rId3">
            <a:alphaModFix/>
          </a:blip>
          <a:srcRect/>
          <a:stretch/>
        </p:blipFill>
        <p:spPr>
          <a:xfrm>
            <a:off x="308398" y="2188463"/>
            <a:ext cx="4726410" cy="7143"/>
          </a:xfrm>
          <a:prstGeom prst="rect">
            <a:avLst/>
          </a:prstGeom>
          <a:noFill/>
          <a:ln>
            <a:noFill/>
          </a:ln>
        </p:spPr>
      </p:pic>
      <p:pic>
        <p:nvPicPr>
          <p:cNvPr id="2397" name="Google Shape;2397;p165"/>
          <p:cNvPicPr preferRelativeResize="0"/>
          <p:nvPr/>
        </p:nvPicPr>
        <p:blipFill rotWithShape="1">
          <a:blip r:embed="rId3">
            <a:alphaModFix/>
          </a:blip>
          <a:srcRect/>
          <a:stretch/>
        </p:blipFill>
        <p:spPr>
          <a:xfrm>
            <a:off x="308398" y="3189934"/>
            <a:ext cx="4726410" cy="7143"/>
          </a:xfrm>
          <a:prstGeom prst="rect">
            <a:avLst/>
          </a:prstGeom>
          <a:noFill/>
          <a:ln>
            <a:noFill/>
          </a:ln>
        </p:spPr>
      </p:pic>
      <p:grpSp>
        <p:nvGrpSpPr>
          <p:cNvPr id="2398" name="Google Shape;2398;p165"/>
          <p:cNvGrpSpPr/>
          <p:nvPr/>
        </p:nvGrpSpPr>
        <p:grpSpPr>
          <a:xfrm>
            <a:off x="8381796" y="4822425"/>
            <a:ext cx="537710" cy="158585"/>
            <a:chOff x="22351457" y="12859799"/>
            <a:chExt cx="1433894" cy="422893"/>
          </a:xfrm>
        </p:grpSpPr>
        <p:grpSp>
          <p:nvGrpSpPr>
            <p:cNvPr id="2399" name="Google Shape;2399;p165"/>
            <p:cNvGrpSpPr/>
            <p:nvPr/>
          </p:nvGrpSpPr>
          <p:grpSpPr>
            <a:xfrm>
              <a:off x="22351457" y="12859799"/>
              <a:ext cx="1379787" cy="422893"/>
              <a:chOff x="22351457" y="12859799"/>
              <a:chExt cx="1379787" cy="422893"/>
            </a:xfrm>
          </p:grpSpPr>
          <p:sp>
            <p:nvSpPr>
              <p:cNvPr id="2400" name="Google Shape;2400;p165"/>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01" name="Google Shape;2401;p165"/>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402" name="Google Shape;2402;p165"/>
              <p:cNvGrpSpPr/>
              <p:nvPr/>
            </p:nvGrpSpPr>
            <p:grpSpPr>
              <a:xfrm>
                <a:off x="23288552" y="12859801"/>
                <a:ext cx="442692" cy="422765"/>
                <a:chOff x="23288552" y="12859801"/>
                <a:chExt cx="442692" cy="422765"/>
              </a:xfrm>
            </p:grpSpPr>
            <p:grpSp>
              <p:nvGrpSpPr>
                <p:cNvPr id="2403" name="Google Shape;2403;p165"/>
                <p:cNvGrpSpPr/>
                <p:nvPr/>
              </p:nvGrpSpPr>
              <p:grpSpPr>
                <a:xfrm>
                  <a:off x="23288552" y="12859801"/>
                  <a:ext cx="442692" cy="422765"/>
                  <a:chOff x="23288552" y="12859801"/>
                  <a:chExt cx="442692" cy="422765"/>
                </a:xfrm>
              </p:grpSpPr>
              <p:sp>
                <p:nvSpPr>
                  <p:cNvPr id="2404" name="Google Shape;2404;p165"/>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05" name="Google Shape;2405;p165"/>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406" name="Google Shape;2406;p165"/>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407" name="Google Shape;2407;p165"/>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408" name="Google Shape;2408;p165"/>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2409" name="Google Shape;2409;p165"/>
          <p:cNvSpPr txBox="1">
            <a:spLocks noGrp="1"/>
          </p:cNvSpPr>
          <p:nvPr>
            <p:ph type="title" idx="2" hasCustomPrompt="1"/>
          </p:nvPr>
        </p:nvSpPr>
        <p:spPr>
          <a:xfrm>
            <a:off x="0" y="1366166"/>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410" name="Google Shape;2410;p165"/>
          <p:cNvSpPr txBox="1">
            <a:spLocks noGrp="1"/>
          </p:cNvSpPr>
          <p:nvPr>
            <p:ph type="title" idx="3" hasCustomPrompt="1"/>
          </p:nvPr>
        </p:nvSpPr>
        <p:spPr>
          <a:xfrm>
            <a:off x="0" y="23819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411" name="Google Shape;2411;p165"/>
          <p:cNvSpPr txBox="1">
            <a:spLocks noGrp="1"/>
          </p:cNvSpPr>
          <p:nvPr>
            <p:ph type="title" idx="4" hasCustomPrompt="1"/>
          </p:nvPr>
        </p:nvSpPr>
        <p:spPr>
          <a:xfrm>
            <a:off x="0" y="3324890"/>
            <a:ext cx="1028100" cy="621600"/>
          </a:xfrm>
          <a:prstGeom prst="rect">
            <a:avLst/>
          </a:prstGeom>
        </p:spPr>
        <p:txBody>
          <a:bodyPr spcFirstLastPara="1" wrap="square" lIns="0" tIns="0" rIns="0" bIns="0" anchor="t" anchorCtr="0">
            <a:noAutofit/>
          </a:bodyPr>
          <a:lstStyle>
            <a:lvl1pPr marL="101600" marR="0" lvl="0" indent="-101600" algn="ctr">
              <a:lnSpc>
                <a:spcPct val="94000"/>
              </a:lnSpc>
              <a:spcBef>
                <a:spcPts val="0"/>
              </a:spcBef>
              <a:spcAft>
                <a:spcPts val="0"/>
              </a:spcAft>
              <a:buNone/>
              <a:defRPr sz="4300" b="0">
                <a:solidFill>
                  <a:schemeClr val="accent1"/>
                </a:solidFill>
                <a:latin typeface="Poppins Medium"/>
                <a:ea typeface="Poppins Medium"/>
                <a:cs typeface="Poppins Medium"/>
                <a:sym typeface="Poppins Medium"/>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412" name="Google Shape;2412;p165"/>
          <p:cNvSpPr txBox="1">
            <a:spLocks noGrp="1"/>
          </p:cNvSpPr>
          <p:nvPr>
            <p:ph type="subTitle" idx="1"/>
          </p:nvPr>
        </p:nvSpPr>
        <p:spPr>
          <a:xfrm>
            <a:off x="943218" y="1419300"/>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13" name="Google Shape;2413;p165"/>
          <p:cNvSpPr txBox="1">
            <a:spLocks noGrp="1"/>
          </p:cNvSpPr>
          <p:nvPr>
            <p:ph type="subTitle" idx="5"/>
          </p:nvPr>
        </p:nvSpPr>
        <p:spPr>
          <a:xfrm>
            <a:off x="943218" y="2437116"/>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14" name="Google Shape;2414;p165"/>
          <p:cNvSpPr txBox="1">
            <a:spLocks noGrp="1"/>
          </p:cNvSpPr>
          <p:nvPr>
            <p:ph type="subTitle" idx="6"/>
          </p:nvPr>
        </p:nvSpPr>
        <p:spPr>
          <a:xfrm>
            <a:off x="943218" y="3380953"/>
            <a:ext cx="4091400" cy="5112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39_Custom Layout">
  <p:cSld name="39_Custom Layout">
    <p:bg>
      <p:bgPr>
        <a:blipFill>
          <a:blip r:embed="rId2">
            <a:alphaModFix/>
          </a:blip>
          <a:stretch>
            <a:fillRect/>
          </a:stretch>
        </a:blipFill>
        <a:effectLst/>
      </p:bgPr>
    </p:bg>
    <p:spTree>
      <p:nvGrpSpPr>
        <p:cNvPr id="1" name="Shape 2415"/>
        <p:cNvGrpSpPr/>
        <p:nvPr/>
      </p:nvGrpSpPr>
      <p:grpSpPr>
        <a:xfrm>
          <a:off x="0" y="0"/>
          <a:ext cx="0" cy="0"/>
          <a:chOff x="0" y="0"/>
          <a:chExt cx="0" cy="0"/>
        </a:xfrm>
      </p:grpSpPr>
      <p:sp>
        <p:nvSpPr>
          <p:cNvPr id="2416" name="Google Shape;2416;p166"/>
          <p:cNvSpPr/>
          <p:nvPr/>
        </p:nvSpPr>
        <p:spPr>
          <a:xfrm>
            <a:off x="320151" y="2453559"/>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17" name="Google Shape;2417;p166"/>
          <p:cNvSpPr/>
          <p:nvPr/>
        </p:nvSpPr>
        <p:spPr>
          <a:xfrm>
            <a:off x="312398" y="2906262"/>
            <a:ext cx="2682600" cy="1800000"/>
          </a:xfrm>
          <a:prstGeom prst="roundRect">
            <a:avLst>
              <a:gd name="adj" fmla="val 205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18" name="Google Shape;2418;p166"/>
          <p:cNvSpPr txBox="1">
            <a:spLocks noGrp="1"/>
          </p:cNvSpPr>
          <p:nvPr>
            <p:ph type="title"/>
          </p:nvPr>
        </p:nvSpPr>
        <p:spPr>
          <a:xfrm>
            <a:off x="320151" y="369882"/>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19" name="Google Shape;2419;p16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420" name="Google Shape;2420;p166"/>
          <p:cNvSpPr txBox="1"/>
          <p:nvPr/>
        </p:nvSpPr>
        <p:spPr>
          <a:xfrm>
            <a:off x="2481143" y="3271367"/>
            <a:ext cx="2239500" cy="502200"/>
          </a:xfrm>
          <a:prstGeom prst="rect">
            <a:avLst/>
          </a:prstGeom>
          <a:noFill/>
          <a:ln>
            <a:noFill/>
          </a:ln>
        </p:spPr>
        <p:txBody>
          <a:bodyPr spcFirstLastPara="1" wrap="square" lIns="0" tIns="0" rIns="0" bIns="0" anchor="t" anchorCtr="0">
            <a:noAutofit/>
          </a:bodyPr>
          <a:lstStyle/>
          <a:p>
            <a:pPr marL="101600" marR="0" lvl="0" indent="-101600" algn="l" rtl="0">
              <a:lnSpc>
                <a:spcPct val="101000"/>
              </a:lnSpc>
              <a:spcBef>
                <a:spcPts val="0"/>
              </a:spcBef>
              <a:spcAft>
                <a:spcPts val="0"/>
              </a:spcAft>
              <a:buNone/>
            </a:pPr>
            <a:endParaRPr sz="600">
              <a:solidFill>
                <a:schemeClr val="dk1"/>
              </a:solidFill>
              <a:latin typeface="Poppins Medium"/>
              <a:ea typeface="Poppins Medium"/>
              <a:cs typeface="Poppins Medium"/>
              <a:sym typeface="Poppins Medium"/>
            </a:endParaRPr>
          </a:p>
        </p:txBody>
      </p:sp>
      <p:pic>
        <p:nvPicPr>
          <p:cNvPr id="2421" name="Google Shape;2421;p166"/>
          <p:cNvPicPr preferRelativeResize="0"/>
          <p:nvPr/>
        </p:nvPicPr>
        <p:blipFill rotWithShape="1">
          <a:blip r:embed="rId3">
            <a:alphaModFix/>
          </a:blip>
          <a:srcRect/>
          <a:stretch/>
        </p:blipFill>
        <p:spPr>
          <a:xfrm>
            <a:off x="312398" y="3714529"/>
            <a:ext cx="2685836" cy="7143"/>
          </a:xfrm>
          <a:prstGeom prst="rect">
            <a:avLst/>
          </a:prstGeom>
          <a:noFill/>
          <a:ln>
            <a:noFill/>
          </a:ln>
        </p:spPr>
      </p:pic>
      <p:pic>
        <p:nvPicPr>
          <p:cNvPr id="2422" name="Google Shape;2422;p166" descr="A white arrow on a black background&#10;&#10;AI-generated content may be incorrect."/>
          <p:cNvPicPr preferRelativeResize="0"/>
          <p:nvPr/>
        </p:nvPicPr>
        <p:blipFill rotWithShape="1">
          <a:blip r:embed="rId4">
            <a:alphaModFix/>
          </a:blip>
          <a:srcRect/>
          <a:stretch/>
        </p:blipFill>
        <p:spPr>
          <a:xfrm>
            <a:off x="396296" y="2486264"/>
            <a:ext cx="82147" cy="132149"/>
          </a:xfrm>
          <a:prstGeom prst="rect">
            <a:avLst/>
          </a:prstGeom>
          <a:noFill/>
          <a:ln>
            <a:noFill/>
          </a:ln>
        </p:spPr>
      </p:pic>
      <p:pic>
        <p:nvPicPr>
          <p:cNvPr id="2423" name="Google Shape;2423;p166" descr="A white arrow on a black background&#10;&#10;AI-generated content may be incorrect."/>
          <p:cNvPicPr preferRelativeResize="0"/>
          <p:nvPr/>
        </p:nvPicPr>
        <p:blipFill rotWithShape="1">
          <a:blip r:embed="rId4">
            <a:alphaModFix/>
          </a:blip>
          <a:srcRect/>
          <a:stretch/>
        </p:blipFill>
        <p:spPr>
          <a:xfrm>
            <a:off x="2637412" y="2486264"/>
            <a:ext cx="82147" cy="132149"/>
          </a:xfrm>
          <a:prstGeom prst="rect">
            <a:avLst/>
          </a:prstGeom>
          <a:noFill/>
          <a:ln>
            <a:noFill/>
          </a:ln>
        </p:spPr>
      </p:pic>
      <p:pic>
        <p:nvPicPr>
          <p:cNvPr id="2424" name="Google Shape;2424;p166" descr="A white arrow on a black background&#10;&#10;AI-generated content may be incorrect."/>
          <p:cNvPicPr preferRelativeResize="0"/>
          <p:nvPr/>
        </p:nvPicPr>
        <p:blipFill rotWithShape="1">
          <a:blip r:embed="rId4">
            <a:alphaModFix/>
          </a:blip>
          <a:srcRect/>
          <a:stretch/>
        </p:blipFill>
        <p:spPr>
          <a:xfrm>
            <a:off x="4879250" y="2486264"/>
            <a:ext cx="82147" cy="132149"/>
          </a:xfrm>
          <a:prstGeom prst="rect">
            <a:avLst/>
          </a:prstGeom>
          <a:noFill/>
          <a:ln>
            <a:noFill/>
          </a:ln>
        </p:spPr>
      </p:pic>
      <p:pic>
        <p:nvPicPr>
          <p:cNvPr id="2425" name="Google Shape;2425;p166" descr="A white arrow on a black background&#10;&#10;AI-generated content may be incorrect."/>
          <p:cNvPicPr preferRelativeResize="0"/>
          <p:nvPr/>
        </p:nvPicPr>
        <p:blipFill rotWithShape="1">
          <a:blip r:embed="rId4">
            <a:alphaModFix/>
          </a:blip>
          <a:srcRect/>
          <a:stretch/>
        </p:blipFill>
        <p:spPr>
          <a:xfrm>
            <a:off x="7121172" y="2486264"/>
            <a:ext cx="82147" cy="132149"/>
          </a:xfrm>
          <a:prstGeom prst="rect">
            <a:avLst/>
          </a:prstGeom>
          <a:noFill/>
          <a:ln>
            <a:noFill/>
          </a:ln>
        </p:spPr>
      </p:pic>
      <p:sp>
        <p:nvSpPr>
          <p:cNvPr id="2426" name="Google Shape;2426;p166"/>
          <p:cNvSpPr txBox="1">
            <a:spLocks noGrp="1"/>
          </p:cNvSpPr>
          <p:nvPr>
            <p:ph type="subTitle" idx="1"/>
          </p:nvPr>
        </p:nvSpPr>
        <p:spPr>
          <a:xfrm>
            <a:off x="7107865" y="1617572"/>
            <a:ext cx="18963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27" name="Google Shape;2427;p166"/>
          <p:cNvSpPr txBox="1">
            <a:spLocks noGrp="1"/>
          </p:cNvSpPr>
          <p:nvPr>
            <p:ph type="subTitle" idx="2"/>
          </p:nvPr>
        </p:nvSpPr>
        <p:spPr>
          <a:xfrm>
            <a:off x="2614825" y="1784784"/>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28" name="Google Shape;2428;p166"/>
          <p:cNvSpPr txBox="1">
            <a:spLocks noGrp="1"/>
          </p:cNvSpPr>
          <p:nvPr>
            <p:ph type="subTitle" idx="3"/>
          </p:nvPr>
        </p:nvSpPr>
        <p:spPr>
          <a:xfrm>
            <a:off x="385665" y="3302306"/>
            <a:ext cx="2560500" cy="3486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29" name="Google Shape;2429;p166"/>
          <p:cNvSpPr txBox="1">
            <a:spLocks noGrp="1"/>
          </p:cNvSpPr>
          <p:nvPr>
            <p:ph type="subTitle" idx="4"/>
          </p:nvPr>
        </p:nvSpPr>
        <p:spPr>
          <a:xfrm>
            <a:off x="4847069" y="3486516"/>
            <a:ext cx="3321600" cy="5022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30" name="Google Shape;2430;p166"/>
          <p:cNvSpPr txBox="1">
            <a:spLocks noGrp="1"/>
          </p:cNvSpPr>
          <p:nvPr>
            <p:ph type="subTitle" idx="5"/>
          </p:nvPr>
        </p:nvSpPr>
        <p:spPr>
          <a:xfrm>
            <a:off x="2624386" y="1310306"/>
            <a:ext cx="33216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31" name="Google Shape;2431;p166"/>
          <p:cNvSpPr txBox="1">
            <a:spLocks noGrp="1"/>
          </p:cNvSpPr>
          <p:nvPr>
            <p:ph type="subTitle" idx="6"/>
          </p:nvPr>
        </p:nvSpPr>
        <p:spPr>
          <a:xfrm>
            <a:off x="7107865" y="1310306"/>
            <a:ext cx="1896300" cy="372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32" name="Google Shape;2432;p166"/>
          <p:cNvSpPr txBox="1">
            <a:spLocks noGrp="1"/>
          </p:cNvSpPr>
          <p:nvPr>
            <p:ph type="subTitle" idx="7"/>
          </p:nvPr>
        </p:nvSpPr>
        <p:spPr>
          <a:xfrm>
            <a:off x="4847069" y="2986425"/>
            <a:ext cx="3321600" cy="4491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33" name="Google Shape;2433;p166"/>
          <p:cNvSpPr txBox="1">
            <a:spLocks noGrp="1"/>
          </p:cNvSpPr>
          <p:nvPr>
            <p:ph type="subTitle" idx="8"/>
          </p:nvPr>
        </p:nvSpPr>
        <p:spPr>
          <a:xfrm>
            <a:off x="397469" y="2986425"/>
            <a:ext cx="2548500" cy="2490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34" name="Google Shape;2434;p166"/>
          <p:cNvSpPr txBox="1">
            <a:spLocks noGrp="1"/>
          </p:cNvSpPr>
          <p:nvPr>
            <p:ph type="subTitle" idx="9"/>
          </p:nvPr>
        </p:nvSpPr>
        <p:spPr>
          <a:xfrm>
            <a:off x="391861" y="3843169"/>
            <a:ext cx="2548500" cy="1323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435" name="Google Shape;2435;p166"/>
          <p:cNvSpPr txBox="1">
            <a:spLocks noGrp="1"/>
          </p:cNvSpPr>
          <p:nvPr>
            <p:ph type="subTitle" idx="13"/>
          </p:nvPr>
        </p:nvSpPr>
        <p:spPr>
          <a:xfrm>
            <a:off x="389424" y="4496803"/>
            <a:ext cx="1406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36" name="Google Shape;2436;p166"/>
          <p:cNvSpPr txBox="1">
            <a:spLocks noGrp="1"/>
          </p:cNvSpPr>
          <p:nvPr>
            <p:ph type="subTitle" idx="14"/>
          </p:nvPr>
        </p:nvSpPr>
        <p:spPr>
          <a:xfrm>
            <a:off x="389424"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37" name="Google Shape;2437;p166"/>
          <p:cNvSpPr txBox="1">
            <a:spLocks noGrp="1"/>
          </p:cNvSpPr>
          <p:nvPr>
            <p:ph type="subTitle" idx="15"/>
          </p:nvPr>
        </p:nvSpPr>
        <p:spPr>
          <a:xfrm>
            <a:off x="389424"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38" name="Google Shape;2438;p166"/>
          <p:cNvSpPr txBox="1">
            <a:spLocks noGrp="1"/>
          </p:cNvSpPr>
          <p:nvPr>
            <p:ph type="subTitle" idx="16"/>
          </p:nvPr>
        </p:nvSpPr>
        <p:spPr>
          <a:xfrm>
            <a:off x="1582631" y="4286597"/>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39" name="Google Shape;2439;p166"/>
          <p:cNvSpPr txBox="1">
            <a:spLocks noGrp="1"/>
          </p:cNvSpPr>
          <p:nvPr>
            <p:ph type="subTitle" idx="17"/>
          </p:nvPr>
        </p:nvSpPr>
        <p:spPr>
          <a:xfrm>
            <a:off x="1582631" y="4096856"/>
            <a:ext cx="1193100" cy="118500"/>
          </a:xfrm>
          <a:prstGeom prst="rect">
            <a:avLst/>
          </a:prstGeom>
        </p:spPr>
        <p:txBody>
          <a:bodyPr spcFirstLastPara="1" wrap="square" lIns="0" tIns="0" rIns="0" bIns="0" anchor="t" anchorCtr="0">
            <a:noAutofit/>
          </a:bodyPr>
          <a:lstStyle>
            <a:lvl1pPr marL="0" marR="0" lvl="0" indent="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40_Custom Layout">
  <p:cSld name="40_Custom Layout">
    <p:bg>
      <p:bgPr>
        <a:blipFill>
          <a:blip r:embed="rId2">
            <a:alphaModFix/>
          </a:blip>
          <a:stretch>
            <a:fillRect/>
          </a:stretch>
        </a:blipFill>
        <a:effectLst/>
      </p:bgPr>
    </p:bg>
    <p:spTree>
      <p:nvGrpSpPr>
        <p:cNvPr id="1" name="Shape 2440"/>
        <p:cNvGrpSpPr/>
        <p:nvPr/>
      </p:nvGrpSpPr>
      <p:grpSpPr>
        <a:xfrm>
          <a:off x="0" y="0"/>
          <a:ext cx="0" cy="0"/>
          <a:chOff x="0" y="0"/>
          <a:chExt cx="0" cy="0"/>
        </a:xfrm>
      </p:grpSpPr>
      <p:sp>
        <p:nvSpPr>
          <p:cNvPr id="2441" name="Google Shape;2441;p167"/>
          <p:cNvSpPr/>
          <p:nvPr/>
        </p:nvSpPr>
        <p:spPr>
          <a:xfrm>
            <a:off x="327294" y="2374978"/>
            <a:ext cx="8633400" cy="197700"/>
          </a:xfrm>
          <a:prstGeom prst="homePlate">
            <a:avLst>
              <a:gd name="adj" fmla="val 50000"/>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2442" name="Google Shape;2442;p167"/>
          <p:cNvSpPr txBox="1">
            <a:spLocks noGrp="1"/>
          </p:cNvSpPr>
          <p:nvPr>
            <p:ph type="title"/>
          </p:nvPr>
        </p:nvSpPr>
        <p:spPr>
          <a:xfrm>
            <a:off x="320151"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43" name="Google Shape;2443;p16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444" name="Google Shape;2444;p167" descr="A white arrow on a black background&#10;&#10;AI-generated content may be incorrect."/>
          <p:cNvPicPr preferRelativeResize="0"/>
          <p:nvPr/>
        </p:nvPicPr>
        <p:blipFill rotWithShape="1">
          <a:blip r:embed="rId3">
            <a:alphaModFix/>
          </a:blip>
          <a:srcRect/>
          <a:stretch/>
        </p:blipFill>
        <p:spPr>
          <a:xfrm>
            <a:off x="403439" y="2407683"/>
            <a:ext cx="82147" cy="132149"/>
          </a:xfrm>
          <a:prstGeom prst="rect">
            <a:avLst/>
          </a:prstGeom>
          <a:noFill/>
          <a:ln>
            <a:noFill/>
          </a:ln>
        </p:spPr>
      </p:pic>
      <p:pic>
        <p:nvPicPr>
          <p:cNvPr id="2445" name="Google Shape;2445;p167" descr="A white arrow on a black background&#10;&#10;AI-generated content may be incorrect."/>
          <p:cNvPicPr preferRelativeResize="0"/>
          <p:nvPr/>
        </p:nvPicPr>
        <p:blipFill rotWithShape="1">
          <a:blip r:embed="rId3">
            <a:alphaModFix/>
          </a:blip>
          <a:srcRect/>
          <a:stretch/>
        </p:blipFill>
        <p:spPr>
          <a:xfrm>
            <a:off x="3778697" y="2407683"/>
            <a:ext cx="82147" cy="132149"/>
          </a:xfrm>
          <a:prstGeom prst="rect">
            <a:avLst/>
          </a:prstGeom>
          <a:noFill/>
          <a:ln>
            <a:noFill/>
          </a:ln>
        </p:spPr>
      </p:pic>
      <p:pic>
        <p:nvPicPr>
          <p:cNvPr id="2446" name="Google Shape;2446;p167" descr="A white arrow on a black background&#10;&#10;AI-generated content may be incorrect."/>
          <p:cNvPicPr preferRelativeResize="0"/>
          <p:nvPr/>
        </p:nvPicPr>
        <p:blipFill rotWithShape="1">
          <a:blip r:embed="rId3">
            <a:alphaModFix/>
          </a:blip>
          <a:srcRect/>
          <a:stretch/>
        </p:blipFill>
        <p:spPr>
          <a:xfrm>
            <a:off x="5484794" y="2407683"/>
            <a:ext cx="82147" cy="132149"/>
          </a:xfrm>
          <a:prstGeom prst="rect">
            <a:avLst/>
          </a:prstGeom>
          <a:noFill/>
          <a:ln>
            <a:noFill/>
          </a:ln>
        </p:spPr>
      </p:pic>
      <p:pic>
        <p:nvPicPr>
          <p:cNvPr id="2447" name="Google Shape;2447;p167" descr="A white arrow on a black background&#10;&#10;AI-generated content may be incorrect."/>
          <p:cNvPicPr preferRelativeResize="0"/>
          <p:nvPr/>
        </p:nvPicPr>
        <p:blipFill rotWithShape="1">
          <a:blip r:embed="rId3">
            <a:alphaModFix/>
          </a:blip>
          <a:srcRect/>
          <a:stretch/>
        </p:blipFill>
        <p:spPr>
          <a:xfrm>
            <a:off x="7166410" y="2407683"/>
            <a:ext cx="82147" cy="132149"/>
          </a:xfrm>
          <a:prstGeom prst="rect">
            <a:avLst/>
          </a:prstGeom>
          <a:noFill/>
          <a:ln>
            <a:noFill/>
          </a:ln>
        </p:spPr>
      </p:pic>
      <p:pic>
        <p:nvPicPr>
          <p:cNvPr id="2448" name="Google Shape;2448;p167" descr="A white arrow on a black background&#10;&#10;AI-generated content may be incorrect."/>
          <p:cNvPicPr preferRelativeResize="0"/>
          <p:nvPr/>
        </p:nvPicPr>
        <p:blipFill rotWithShape="1">
          <a:blip r:embed="rId3">
            <a:alphaModFix/>
          </a:blip>
          <a:srcRect/>
          <a:stretch/>
        </p:blipFill>
        <p:spPr>
          <a:xfrm>
            <a:off x="2091068" y="2407683"/>
            <a:ext cx="82147" cy="132149"/>
          </a:xfrm>
          <a:prstGeom prst="rect">
            <a:avLst/>
          </a:prstGeom>
          <a:noFill/>
          <a:ln>
            <a:noFill/>
          </a:ln>
        </p:spPr>
      </p:pic>
      <p:sp>
        <p:nvSpPr>
          <p:cNvPr id="2449" name="Google Shape;2449;p167"/>
          <p:cNvSpPr txBox="1">
            <a:spLocks noGrp="1"/>
          </p:cNvSpPr>
          <p:nvPr>
            <p:ph type="subTitle" idx="1"/>
          </p:nvPr>
        </p:nvSpPr>
        <p:spPr>
          <a:xfrm>
            <a:off x="3755511" y="3614606"/>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50" name="Google Shape;2450;p167"/>
          <p:cNvSpPr txBox="1">
            <a:spLocks noGrp="1"/>
          </p:cNvSpPr>
          <p:nvPr>
            <p:ph type="subTitle" idx="2"/>
          </p:nvPr>
        </p:nvSpPr>
        <p:spPr>
          <a:xfrm>
            <a:off x="315025" y="3614606"/>
            <a:ext cx="33153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lnSpc>
                <a:spcPct val="101000"/>
              </a:lnSpc>
              <a:spcBef>
                <a:spcPts val="0"/>
              </a:spcBef>
              <a:spcAft>
                <a:spcPts val="0"/>
              </a:spcAft>
              <a:buSzPts val="800"/>
              <a:buNone/>
              <a:defRPr/>
            </a:lvl2pPr>
            <a:lvl3pPr lvl="2">
              <a:lnSpc>
                <a:spcPct val="101000"/>
              </a:lnSpc>
              <a:spcBef>
                <a:spcPts val="0"/>
              </a:spcBef>
              <a:spcAft>
                <a:spcPts val="0"/>
              </a:spcAft>
              <a:buSzPts val="700"/>
              <a:buNone/>
              <a:defRPr/>
            </a:lvl3pPr>
            <a:lvl4pPr lvl="3">
              <a:lnSpc>
                <a:spcPct val="101000"/>
              </a:lnSpc>
              <a:spcBef>
                <a:spcPts val="0"/>
              </a:spcBef>
              <a:spcAft>
                <a:spcPts val="0"/>
              </a:spcAft>
              <a:buSzPts val="500"/>
              <a:buNone/>
              <a:defRPr/>
            </a:lvl4pPr>
            <a:lvl5pPr lvl="4">
              <a:lnSpc>
                <a:spcPct val="101000"/>
              </a:lnSpc>
              <a:spcBef>
                <a:spcPts val="0"/>
              </a:spcBef>
              <a:spcAft>
                <a:spcPts val="0"/>
              </a:spcAft>
              <a:buSzPts val="400"/>
              <a:buNone/>
              <a:defRPr/>
            </a:lvl5pPr>
            <a:lvl6pPr lvl="5">
              <a:lnSpc>
                <a:spcPct val="101000"/>
              </a:lnSpc>
              <a:spcBef>
                <a:spcPts val="0"/>
              </a:spcBef>
              <a:spcAft>
                <a:spcPts val="0"/>
              </a:spcAft>
              <a:buSzPts val="200"/>
              <a:buNone/>
              <a:defRPr/>
            </a:lvl6pPr>
            <a:lvl7pPr lvl="6">
              <a:lnSpc>
                <a:spcPct val="101000"/>
              </a:lnSpc>
              <a:spcBef>
                <a:spcPts val="0"/>
              </a:spcBef>
              <a:spcAft>
                <a:spcPts val="0"/>
              </a:spcAft>
              <a:buSzPts val="200"/>
              <a:buNone/>
              <a:defRPr/>
            </a:lvl7pPr>
            <a:lvl8pPr lvl="7">
              <a:lnSpc>
                <a:spcPct val="101000"/>
              </a:lnSpc>
              <a:spcBef>
                <a:spcPts val="0"/>
              </a:spcBef>
              <a:spcAft>
                <a:spcPts val="0"/>
              </a:spcAft>
              <a:buSzPts val="200"/>
              <a:buNone/>
              <a:defRPr/>
            </a:lvl8pPr>
            <a:lvl9pPr lvl="8">
              <a:lnSpc>
                <a:spcPct val="101000"/>
              </a:lnSpc>
              <a:spcBef>
                <a:spcPts val="0"/>
              </a:spcBef>
              <a:spcAft>
                <a:spcPts val="0"/>
              </a:spcAft>
              <a:buSzPts val="200"/>
              <a:buNone/>
              <a:defRPr/>
            </a:lvl9pPr>
          </a:lstStyle>
          <a:p>
            <a:endParaRPr/>
          </a:p>
        </p:txBody>
      </p:sp>
      <p:sp>
        <p:nvSpPr>
          <p:cNvPr id="2451" name="Google Shape;2451;p167"/>
          <p:cNvSpPr txBox="1">
            <a:spLocks noGrp="1"/>
          </p:cNvSpPr>
          <p:nvPr>
            <p:ph type="subTitle" idx="3"/>
          </p:nvPr>
        </p:nvSpPr>
        <p:spPr>
          <a:xfrm>
            <a:off x="2056560"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52" name="Google Shape;2452;p167"/>
          <p:cNvSpPr txBox="1">
            <a:spLocks noGrp="1"/>
          </p:cNvSpPr>
          <p:nvPr>
            <p:ph type="subTitle" idx="4"/>
          </p:nvPr>
        </p:nvSpPr>
        <p:spPr>
          <a:xfrm>
            <a:off x="5465101" y="1748138"/>
            <a:ext cx="33216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53" name="Google Shape;2453;p167"/>
          <p:cNvSpPr txBox="1">
            <a:spLocks noGrp="1"/>
          </p:cNvSpPr>
          <p:nvPr>
            <p:ph type="subTitle" idx="5"/>
          </p:nvPr>
        </p:nvSpPr>
        <p:spPr>
          <a:xfrm>
            <a:off x="7172094" y="3614606"/>
            <a:ext cx="1802700" cy="460500"/>
          </a:xfrm>
          <a:prstGeom prst="rect">
            <a:avLst/>
          </a:prstGeom>
        </p:spPr>
        <p:txBody>
          <a:bodyPr spcFirstLastPara="1" wrap="square" lIns="0" tIns="0" rIns="0" bIns="0" anchor="t" anchorCtr="0">
            <a:noAutofit/>
          </a:bodyPr>
          <a:lstStyle>
            <a:lvl1pPr marL="101600" marR="0" lvl="0" indent="-101600" algn="l">
              <a:lnSpc>
                <a:spcPct val="101000"/>
              </a:lnSpc>
              <a:spcBef>
                <a:spcPts val="0"/>
              </a:spcBef>
              <a:spcAft>
                <a:spcPts val="0"/>
              </a:spcAft>
              <a:buNone/>
              <a:defRPr sz="6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54" name="Google Shape;2454;p167"/>
          <p:cNvSpPr txBox="1">
            <a:spLocks noGrp="1"/>
          </p:cNvSpPr>
          <p:nvPr>
            <p:ph type="subTitle" idx="6"/>
          </p:nvPr>
        </p:nvSpPr>
        <p:spPr>
          <a:xfrm>
            <a:off x="2064284"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55" name="Google Shape;2455;p167"/>
          <p:cNvSpPr txBox="1">
            <a:spLocks noGrp="1"/>
          </p:cNvSpPr>
          <p:nvPr>
            <p:ph type="subTitle" idx="7"/>
          </p:nvPr>
        </p:nvSpPr>
        <p:spPr>
          <a:xfrm>
            <a:off x="5467941" y="1222959"/>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456" name="Google Shape;2456;p167"/>
          <p:cNvSpPr txBox="1">
            <a:spLocks noGrp="1"/>
          </p:cNvSpPr>
          <p:nvPr>
            <p:ph type="subTitle" idx="8"/>
          </p:nvPr>
        </p:nvSpPr>
        <p:spPr>
          <a:xfrm>
            <a:off x="5467941"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457" name="Google Shape;2457;p167"/>
          <p:cNvSpPr txBox="1">
            <a:spLocks noGrp="1"/>
          </p:cNvSpPr>
          <p:nvPr>
            <p:ph type="subTitle" idx="9"/>
          </p:nvPr>
        </p:nvSpPr>
        <p:spPr>
          <a:xfrm>
            <a:off x="312295" y="2830647"/>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458" name="Google Shape;2458;p167"/>
          <p:cNvSpPr txBox="1">
            <a:spLocks noGrp="1"/>
          </p:cNvSpPr>
          <p:nvPr>
            <p:ph type="subTitle" idx="13"/>
          </p:nvPr>
        </p:nvSpPr>
        <p:spPr>
          <a:xfrm>
            <a:off x="3758584" y="2836142"/>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459" name="Google Shape;2459;p167"/>
          <p:cNvSpPr txBox="1">
            <a:spLocks noGrp="1"/>
          </p:cNvSpPr>
          <p:nvPr>
            <p:ph type="subTitle" idx="14"/>
          </p:nvPr>
        </p:nvSpPr>
        <p:spPr>
          <a:xfrm>
            <a:off x="7176645" y="2836144"/>
            <a:ext cx="18027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460" name="Google Shape;2460;p167"/>
          <p:cNvSpPr txBox="1">
            <a:spLocks noGrp="1"/>
          </p:cNvSpPr>
          <p:nvPr>
            <p:ph type="subTitle" idx="15"/>
          </p:nvPr>
        </p:nvSpPr>
        <p:spPr>
          <a:xfrm>
            <a:off x="308979"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461" name="Google Shape;2461;p167"/>
          <p:cNvSpPr txBox="1">
            <a:spLocks noGrp="1"/>
          </p:cNvSpPr>
          <p:nvPr>
            <p:ph type="subTitle" idx="16"/>
          </p:nvPr>
        </p:nvSpPr>
        <p:spPr>
          <a:xfrm>
            <a:off x="3758586" y="3090515"/>
            <a:ext cx="33216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462" name="Google Shape;2462;p167"/>
          <p:cNvSpPr txBox="1">
            <a:spLocks noGrp="1"/>
          </p:cNvSpPr>
          <p:nvPr>
            <p:ph type="subTitle" idx="17"/>
          </p:nvPr>
        </p:nvSpPr>
        <p:spPr>
          <a:xfrm>
            <a:off x="7174935" y="3090517"/>
            <a:ext cx="1802700" cy="460500"/>
          </a:xfrm>
          <a:prstGeom prst="rect">
            <a:avLst/>
          </a:prstGeom>
        </p:spPr>
        <p:txBody>
          <a:bodyPr spcFirstLastPara="1" wrap="square" lIns="0" tIns="0" rIns="0" bIns="0" anchor="t" anchorCtr="0">
            <a:noAutofit/>
          </a:bodyPr>
          <a:lstStyle>
            <a:lvl1pPr lvl="0">
              <a:spcBef>
                <a:spcPts val="0"/>
              </a:spcBef>
              <a:spcAft>
                <a:spcPts val="0"/>
              </a:spcAft>
              <a:buSzPts val="1500"/>
              <a:buFont typeface="Poppins"/>
              <a:buNone/>
              <a:defRPr sz="1500" b="1">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
        <p:nvSpPr>
          <p:cNvPr id="2463" name="Google Shape;2463;p167"/>
          <p:cNvSpPr txBox="1">
            <a:spLocks noGrp="1"/>
          </p:cNvSpPr>
          <p:nvPr>
            <p:ph type="subTitle" idx="18"/>
          </p:nvPr>
        </p:nvSpPr>
        <p:spPr>
          <a:xfrm>
            <a:off x="2057479" y="966095"/>
            <a:ext cx="3321600" cy="197700"/>
          </a:xfrm>
          <a:prstGeom prst="rect">
            <a:avLst/>
          </a:prstGeom>
        </p:spPr>
        <p:txBody>
          <a:bodyPr spcFirstLastPara="1" wrap="square" lIns="0" tIns="0" rIns="0" bIns="0" anchor="t" anchorCtr="0">
            <a:noAutofit/>
          </a:bodyPr>
          <a:lstStyle>
            <a:lvl1pPr lvl="0">
              <a:spcBef>
                <a:spcPts val="0"/>
              </a:spcBef>
              <a:spcAft>
                <a:spcPts val="0"/>
              </a:spcAft>
              <a:buClr>
                <a:schemeClr val="accent2"/>
              </a:buClr>
              <a:buSzPts val="1100"/>
              <a:buFont typeface="Poppins"/>
              <a:buNone/>
              <a:defRPr sz="1100" b="1">
                <a:solidFill>
                  <a:schemeClr val="accent2"/>
                </a:solidFill>
                <a:latin typeface="Poppins"/>
                <a:ea typeface="Poppins"/>
                <a:cs typeface="Poppins"/>
                <a:sym typeface="Poppins"/>
              </a:defRPr>
            </a:lvl1pPr>
            <a:lvl2pPr lvl="1">
              <a:spcBef>
                <a:spcPts val="1300"/>
              </a:spcBef>
              <a:spcAft>
                <a:spcPts val="0"/>
              </a:spcAft>
              <a:buSzPts val="800"/>
              <a:buFont typeface="Poppins"/>
              <a:buNone/>
              <a:defRPr b="1">
                <a:latin typeface="Poppins"/>
                <a:ea typeface="Poppins"/>
                <a:cs typeface="Poppins"/>
                <a:sym typeface="Poppins"/>
              </a:defRPr>
            </a:lvl2pPr>
            <a:lvl3pPr lvl="2">
              <a:spcBef>
                <a:spcPts val="1300"/>
              </a:spcBef>
              <a:spcAft>
                <a:spcPts val="0"/>
              </a:spcAft>
              <a:buSzPts val="700"/>
              <a:buFont typeface="Poppins"/>
              <a:buNone/>
              <a:defRPr b="1">
                <a:latin typeface="Poppins"/>
                <a:ea typeface="Poppins"/>
                <a:cs typeface="Poppins"/>
                <a:sym typeface="Poppins"/>
              </a:defRPr>
            </a:lvl3pPr>
            <a:lvl4pPr lvl="3">
              <a:spcBef>
                <a:spcPts val="1300"/>
              </a:spcBef>
              <a:spcAft>
                <a:spcPts val="0"/>
              </a:spcAft>
              <a:buSzPts val="500"/>
              <a:buFont typeface="Poppins"/>
              <a:buNone/>
              <a:defRPr b="1">
                <a:latin typeface="Poppins"/>
                <a:ea typeface="Poppins"/>
                <a:cs typeface="Poppins"/>
                <a:sym typeface="Poppins"/>
              </a:defRPr>
            </a:lvl4pPr>
            <a:lvl5pPr lvl="4">
              <a:spcBef>
                <a:spcPts val="1300"/>
              </a:spcBef>
              <a:spcAft>
                <a:spcPts val="0"/>
              </a:spcAft>
              <a:buSzPts val="400"/>
              <a:buFont typeface="Poppins"/>
              <a:buNone/>
              <a:defRPr b="1">
                <a:latin typeface="Poppins"/>
                <a:ea typeface="Poppins"/>
                <a:cs typeface="Poppins"/>
                <a:sym typeface="Poppins"/>
              </a:defRPr>
            </a:lvl5pPr>
            <a:lvl6pPr lvl="5">
              <a:spcBef>
                <a:spcPts val="400"/>
              </a:spcBef>
              <a:spcAft>
                <a:spcPts val="0"/>
              </a:spcAft>
              <a:buSzPts val="200"/>
              <a:buFont typeface="Poppins"/>
              <a:buNone/>
              <a:defRPr b="1">
                <a:latin typeface="Poppins"/>
                <a:ea typeface="Poppins"/>
                <a:cs typeface="Poppins"/>
                <a:sym typeface="Poppins"/>
              </a:defRPr>
            </a:lvl6pPr>
            <a:lvl7pPr lvl="6">
              <a:spcBef>
                <a:spcPts val="400"/>
              </a:spcBef>
              <a:spcAft>
                <a:spcPts val="0"/>
              </a:spcAft>
              <a:buSzPts val="200"/>
              <a:buFont typeface="Poppins"/>
              <a:buNone/>
              <a:defRPr b="1">
                <a:latin typeface="Poppins"/>
                <a:ea typeface="Poppins"/>
                <a:cs typeface="Poppins"/>
                <a:sym typeface="Poppins"/>
              </a:defRPr>
            </a:lvl7pPr>
            <a:lvl8pPr lvl="7">
              <a:spcBef>
                <a:spcPts val="400"/>
              </a:spcBef>
              <a:spcAft>
                <a:spcPts val="0"/>
              </a:spcAft>
              <a:buSzPts val="200"/>
              <a:buFont typeface="Poppins"/>
              <a:buNone/>
              <a:defRPr b="1">
                <a:latin typeface="Poppins"/>
                <a:ea typeface="Poppins"/>
                <a:cs typeface="Poppins"/>
                <a:sym typeface="Poppins"/>
              </a:defRPr>
            </a:lvl8pPr>
            <a:lvl9pPr lvl="8">
              <a:spcBef>
                <a:spcPts val="400"/>
              </a:spcBef>
              <a:spcAft>
                <a:spcPts val="0"/>
              </a:spcAft>
              <a:buSzPts val="200"/>
              <a:buFont typeface="Poppins"/>
              <a:buNone/>
              <a:defRPr b="1">
                <a:latin typeface="Poppins"/>
                <a:ea typeface="Poppins"/>
                <a:cs typeface="Poppins"/>
                <a:sym typeface="Poppins"/>
              </a:defRPr>
            </a:lvl9pPr>
          </a:lstStyle>
          <a:p>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41_Custom Layout">
  <p:cSld name="41_Custom Layout">
    <p:bg>
      <p:bgPr>
        <a:blipFill>
          <a:blip r:embed="rId2">
            <a:alphaModFix/>
          </a:blip>
          <a:stretch>
            <a:fillRect/>
          </a:stretch>
        </a:blipFill>
        <a:effectLst/>
      </p:bgPr>
    </p:bg>
    <p:spTree>
      <p:nvGrpSpPr>
        <p:cNvPr id="1" name="Shape 2464"/>
        <p:cNvGrpSpPr/>
        <p:nvPr/>
      </p:nvGrpSpPr>
      <p:grpSpPr>
        <a:xfrm>
          <a:off x="0" y="0"/>
          <a:ext cx="0" cy="0"/>
          <a:chOff x="0" y="0"/>
          <a:chExt cx="0" cy="0"/>
        </a:xfrm>
      </p:grpSpPr>
      <p:sp>
        <p:nvSpPr>
          <p:cNvPr id="2465" name="Google Shape;2465;p168"/>
          <p:cNvSpPr/>
          <p:nvPr/>
        </p:nvSpPr>
        <p:spPr>
          <a:xfrm>
            <a:off x="664279"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66" name="Google Shape;2466;p168"/>
          <p:cNvSpPr/>
          <p:nvPr/>
        </p:nvSpPr>
        <p:spPr>
          <a:xfrm>
            <a:off x="5011714" y="359228"/>
            <a:ext cx="3564600" cy="35805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67" name="Google Shape;2467;p168"/>
          <p:cNvSpPr/>
          <p:nvPr/>
        </p:nvSpPr>
        <p:spPr>
          <a:xfrm>
            <a:off x="3648196" y="576858"/>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68" name="Google Shape;2468;p168"/>
          <p:cNvSpPr/>
          <p:nvPr/>
        </p:nvSpPr>
        <p:spPr>
          <a:xfrm>
            <a:off x="329675" y="3283295"/>
            <a:ext cx="891000" cy="889500"/>
          </a:xfrm>
          <a:prstGeom prst="roundRect">
            <a:avLst>
              <a:gd name="adj" fmla="val 5845"/>
            </a:avLst>
          </a:prstGeom>
          <a:gradFill>
            <a:gsLst>
              <a:gs pos="0">
                <a:srgbClr val="251377"/>
              </a:gs>
              <a:gs pos="100000">
                <a:srgbClr val="172CA6"/>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469" name="Google Shape;2469;p16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470" name="Google Shape;2470;p168"/>
          <p:cNvSpPr/>
          <p:nvPr/>
        </p:nvSpPr>
        <p:spPr>
          <a:xfrm>
            <a:off x="2543289" y="4278870"/>
            <a:ext cx="4099500" cy="434700"/>
          </a:xfrm>
          <a:prstGeom prst="roundRect">
            <a:avLst>
              <a:gd name="adj" fmla="val 16667"/>
            </a:avLst>
          </a:prstGeom>
          <a:gradFill>
            <a:gsLst>
              <a:gs pos="0">
                <a:srgbClr val="EF0016"/>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2471" name="Google Shape;2471;p168" descr="A black and white logo&#10;&#10;AI-generated content may be incorrect."/>
          <p:cNvPicPr preferRelativeResize="0"/>
          <p:nvPr/>
        </p:nvPicPr>
        <p:blipFill rotWithShape="1">
          <a:blip r:embed="rId3">
            <a:alphaModFix/>
          </a:blip>
          <a:srcRect/>
          <a:stretch/>
        </p:blipFill>
        <p:spPr>
          <a:xfrm>
            <a:off x="2232208" y="2200742"/>
            <a:ext cx="403074" cy="134742"/>
          </a:xfrm>
          <a:prstGeom prst="rect">
            <a:avLst/>
          </a:prstGeom>
          <a:noFill/>
          <a:ln>
            <a:noFill/>
          </a:ln>
        </p:spPr>
      </p:pic>
      <p:pic>
        <p:nvPicPr>
          <p:cNvPr id="2472" name="Google Shape;2472;p168" descr="A black and grey text&#10;&#10;AI-generated content may be incorrect."/>
          <p:cNvPicPr preferRelativeResize="0"/>
          <p:nvPr/>
        </p:nvPicPr>
        <p:blipFill rotWithShape="1">
          <a:blip r:embed="rId4">
            <a:alphaModFix/>
          </a:blip>
          <a:srcRect/>
          <a:stretch/>
        </p:blipFill>
        <p:spPr>
          <a:xfrm>
            <a:off x="2333738" y="2356727"/>
            <a:ext cx="242868" cy="122625"/>
          </a:xfrm>
          <a:prstGeom prst="rect">
            <a:avLst/>
          </a:prstGeom>
          <a:noFill/>
          <a:ln>
            <a:noFill/>
          </a:ln>
        </p:spPr>
      </p:pic>
      <p:pic>
        <p:nvPicPr>
          <p:cNvPr id="2473" name="Google Shape;2473;p168" descr="A black and white text&#10;&#10;AI-generated content may be incorrect."/>
          <p:cNvPicPr preferRelativeResize="0"/>
          <p:nvPr/>
        </p:nvPicPr>
        <p:blipFill rotWithShape="1">
          <a:blip r:embed="rId5">
            <a:alphaModFix/>
          </a:blip>
          <a:srcRect/>
          <a:stretch/>
        </p:blipFill>
        <p:spPr>
          <a:xfrm>
            <a:off x="1806240" y="2702702"/>
            <a:ext cx="355355" cy="96471"/>
          </a:xfrm>
          <a:prstGeom prst="rect">
            <a:avLst/>
          </a:prstGeom>
          <a:noFill/>
          <a:ln>
            <a:noFill/>
          </a:ln>
        </p:spPr>
      </p:pic>
      <p:pic>
        <p:nvPicPr>
          <p:cNvPr id="2474" name="Google Shape;2474;p168" descr="A black background with a black square&#10;&#10;AI-generated content may be incorrect."/>
          <p:cNvPicPr preferRelativeResize="0"/>
          <p:nvPr/>
        </p:nvPicPr>
        <p:blipFill rotWithShape="1">
          <a:blip r:embed="rId6">
            <a:alphaModFix/>
          </a:blip>
          <a:srcRect/>
          <a:stretch/>
        </p:blipFill>
        <p:spPr>
          <a:xfrm>
            <a:off x="1729055" y="2915031"/>
            <a:ext cx="418255" cy="70126"/>
          </a:xfrm>
          <a:prstGeom prst="rect">
            <a:avLst/>
          </a:prstGeom>
          <a:noFill/>
          <a:ln>
            <a:noFill/>
          </a:ln>
        </p:spPr>
      </p:pic>
      <p:pic>
        <p:nvPicPr>
          <p:cNvPr id="2475" name="Google Shape;2475;p168"/>
          <p:cNvPicPr preferRelativeResize="0"/>
          <p:nvPr/>
        </p:nvPicPr>
        <p:blipFill rotWithShape="1">
          <a:blip r:embed="rId7">
            <a:alphaModFix/>
          </a:blip>
          <a:srcRect/>
          <a:stretch/>
        </p:blipFill>
        <p:spPr>
          <a:xfrm>
            <a:off x="2890811" y="1421592"/>
            <a:ext cx="355601" cy="63326"/>
          </a:xfrm>
          <a:prstGeom prst="rect">
            <a:avLst/>
          </a:prstGeom>
          <a:noFill/>
          <a:ln>
            <a:noFill/>
          </a:ln>
        </p:spPr>
      </p:pic>
      <p:pic>
        <p:nvPicPr>
          <p:cNvPr id="2476" name="Google Shape;2476;p168" descr="A black and white text&#10;&#10;AI-generated content may be incorrect."/>
          <p:cNvPicPr preferRelativeResize="0"/>
          <p:nvPr/>
        </p:nvPicPr>
        <p:blipFill rotWithShape="1">
          <a:blip r:embed="rId8">
            <a:alphaModFix/>
          </a:blip>
          <a:srcRect/>
          <a:stretch/>
        </p:blipFill>
        <p:spPr>
          <a:xfrm>
            <a:off x="2756692" y="1626452"/>
            <a:ext cx="321864" cy="108107"/>
          </a:xfrm>
          <a:prstGeom prst="rect">
            <a:avLst/>
          </a:prstGeom>
          <a:noFill/>
          <a:ln>
            <a:noFill/>
          </a:ln>
        </p:spPr>
      </p:pic>
      <p:pic>
        <p:nvPicPr>
          <p:cNvPr id="2477" name="Google Shape;2477;p168" descr="A black and grey text&#10;&#10;AI-generated content may be incorrect."/>
          <p:cNvPicPr preferRelativeResize="0"/>
          <p:nvPr/>
        </p:nvPicPr>
        <p:blipFill rotWithShape="1">
          <a:blip r:embed="rId9">
            <a:alphaModFix/>
          </a:blip>
          <a:srcRect/>
          <a:stretch/>
        </p:blipFill>
        <p:spPr>
          <a:xfrm>
            <a:off x="3150219" y="1694910"/>
            <a:ext cx="358350" cy="98814"/>
          </a:xfrm>
          <a:prstGeom prst="rect">
            <a:avLst/>
          </a:prstGeom>
          <a:noFill/>
          <a:ln>
            <a:noFill/>
          </a:ln>
        </p:spPr>
      </p:pic>
      <p:pic>
        <p:nvPicPr>
          <p:cNvPr id="2478" name="Google Shape;2478;p168" descr="A black and grey pixelated logo&#10;&#10;AI-generated content may be incorrect."/>
          <p:cNvPicPr preferRelativeResize="0"/>
          <p:nvPr/>
        </p:nvPicPr>
        <p:blipFill rotWithShape="1">
          <a:blip r:embed="rId10">
            <a:alphaModFix/>
          </a:blip>
          <a:srcRect/>
          <a:stretch/>
        </p:blipFill>
        <p:spPr>
          <a:xfrm>
            <a:off x="2681526" y="1903514"/>
            <a:ext cx="317872" cy="85718"/>
          </a:xfrm>
          <a:prstGeom prst="rect">
            <a:avLst/>
          </a:prstGeom>
          <a:noFill/>
          <a:ln>
            <a:noFill/>
          </a:ln>
        </p:spPr>
      </p:pic>
      <p:pic>
        <p:nvPicPr>
          <p:cNvPr id="2479" name="Google Shape;2479;p168" descr="A black and white logo&#10;&#10;AI-generated content may be incorrect."/>
          <p:cNvPicPr preferRelativeResize="0"/>
          <p:nvPr/>
        </p:nvPicPr>
        <p:blipFill rotWithShape="1">
          <a:blip r:embed="rId11">
            <a:alphaModFix/>
          </a:blip>
          <a:srcRect/>
          <a:stretch/>
        </p:blipFill>
        <p:spPr>
          <a:xfrm>
            <a:off x="2535684" y="2061966"/>
            <a:ext cx="332159" cy="121434"/>
          </a:xfrm>
          <a:prstGeom prst="rect">
            <a:avLst/>
          </a:prstGeom>
          <a:noFill/>
          <a:ln>
            <a:noFill/>
          </a:ln>
        </p:spPr>
      </p:pic>
      <p:pic>
        <p:nvPicPr>
          <p:cNvPr id="2480" name="Google Shape;2480;p168" descr="A black and white text&#10;&#10;AI-generated content may be incorrect."/>
          <p:cNvPicPr preferRelativeResize="0"/>
          <p:nvPr/>
        </p:nvPicPr>
        <p:blipFill rotWithShape="1">
          <a:blip r:embed="rId12">
            <a:alphaModFix/>
          </a:blip>
          <a:srcRect/>
          <a:stretch/>
        </p:blipFill>
        <p:spPr>
          <a:xfrm>
            <a:off x="2126021" y="2549052"/>
            <a:ext cx="345394" cy="84511"/>
          </a:xfrm>
          <a:prstGeom prst="rect">
            <a:avLst/>
          </a:prstGeom>
          <a:noFill/>
          <a:ln>
            <a:noFill/>
          </a:ln>
        </p:spPr>
      </p:pic>
      <p:pic>
        <p:nvPicPr>
          <p:cNvPr id="2481" name="Google Shape;2481;p168" descr="A black and white image of letters&#10;&#10;AI-generated content may be incorrect."/>
          <p:cNvPicPr preferRelativeResize="0"/>
          <p:nvPr/>
        </p:nvPicPr>
        <p:blipFill rotWithShape="1">
          <a:blip r:embed="rId13">
            <a:alphaModFix/>
          </a:blip>
          <a:srcRect/>
          <a:stretch/>
        </p:blipFill>
        <p:spPr>
          <a:xfrm>
            <a:off x="2229529" y="2783173"/>
            <a:ext cx="372243" cy="101628"/>
          </a:xfrm>
          <a:prstGeom prst="rect">
            <a:avLst/>
          </a:prstGeom>
          <a:noFill/>
          <a:ln>
            <a:noFill/>
          </a:ln>
        </p:spPr>
      </p:pic>
      <p:pic>
        <p:nvPicPr>
          <p:cNvPr id="2482" name="Google Shape;2482;p168" descr="A close up of a logo&#10;&#10;AI-generated content may be incorrect."/>
          <p:cNvPicPr preferRelativeResize="0"/>
          <p:nvPr/>
        </p:nvPicPr>
        <p:blipFill rotWithShape="1">
          <a:blip r:embed="rId14">
            <a:alphaModFix/>
          </a:blip>
          <a:srcRect/>
          <a:stretch/>
        </p:blipFill>
        <p:spPr>
          <a:xfrm>
            <a:off x="1549345" y="3027407"/>
            <a:ext cx="513791" cy="140749"/>
          </a:xfrm>
          <a:prstGeom prst="rect">
            <a:avLst/>
          </a:prstGeom>
          <a:noFill/>
          <a:ln>
            <a:noFill/>
          </a:ln>
        </p:spPr>
      </p:pic>
      <p:pic>
        <p:nvPicPr>
          <p:cNvPr id="2483" name="Google Shape;2483;p168" descr="A red and black letter e&#10;&#10;AI-generated content may be incorrect."/>
          <p:cNvPicPr preferRelativeResize="0"/>
          <p:nvPr/>
        </p:nvPicPr>
        <p:blipFill rotWithShape="1">
          <a:blip r:embed="rId15">
            <a:alphaModFix/>
          </a:blip>
          <a:srcRect/>
          <a:stretch/>
        </p:blipFill>
        <p:spPr>
          <a:xfrm>
            <a:off x="1971626" y="2388623"/>
            <a:ext cx="311920" cy="88099"/>
          </a:xfrm>
          <a:prstGeom prst="rect">
            <a:avLst/>
          </a:prstGeom>
          <a:noFill/>
          <a:ln>
            <a:noFill/>
          </a:ln>
        </p:spPr>
      </p:pic>
      <p:pic>
        <p:nvPicPr>
          <p:cNvPr id="2484" name="Google Shape;2484;p168" descr="A logo with a black circle&#10;&#10;AI-generated content may be incorrect."/>
          <p:cNvPicPr preferRelativeResize="0"/>
          <p:nvPr/>
        </p:nvPicPr>
        <p:blipFill rotWithShape="1">
          <a:blip r:embed="rId16">
            <a:alphaModFix/>
          </a:blip>
          <a:srcRect/>
          <a:stretch/>
        </p:blipFill>
        <p:spPr>
          <a:xfrm>
            <a:off x="1739916" y="2105333"/>
            <a:ext cx="279775" cy="179770"/>
          </a:xfrm>
          <a:prstGeom prst="rect">
            <a:avLst/>
          </a:prstGeom>
          <a:noFill/>
          <a:ln>
            <a:noFill/>
          </a:ln>
        </p:spPr>
      </p:pic>
      <p:pic>
        <p:nvPicPr>
          <p:cNvPr id="2485" name="Google Shape;2485;p168" descr="A blue line on a black background&#10;&#10;AI-generated content may be incorrect."/>
          <p:cNvPicPr preferRelativeResize="0"/>
          <p:nvPr/>
        </p:nvPicPr>
        <p:blipFill rotWithShape="1">
          <a:blip r:embed="rId17">
            <a:alphaModFix/>
          </a:blip>
          <a:srcRect/>
          <a:stretch/>
        </p:blipFill>
        <p:spPr>
          <a:xfrm>
            <a:off x="851263" y="2432116"/>
            <a:ext cx="1042904" cy="853610"/>
          </a:xfrm>
          <a:prstGeom prst="rect">
            <a:avLst/>
          </a:prstGeom>
          <a:noFill/>
          <a:ln>
            <a:noFill/>
          </a:ln>
        </p:spPr>
      </p:pic>
      <p:pic>
        <p:nvPicPr>
          <p:cNvPr id="2486" name="Google Shape;2486;p168" descr="A blue line on a black background&#10;&#10;AI-generated content may be incorrect."/>
          <p:cNvPicPr preferRelativeResize="0"/>
          <p:nvPr/>
        </p:nvPicPr>
        <p:blipFill rotWithShape="1">
          <a:blip r:embed="rId18">
            <a:alphaModFix/>
          </a:blip>
          <a:srcRect/>
          <a:stretch/>
        </p:blipFill>
        <p:spPr>
          <a:xfrm>
            <a:off x="3340444" y="909139"/>
            <a:ext cx="305966" cy="172627"/>
          </a:xfrm>
          <a:prstGeom prst="rect">
            <a:avLst/>
          </a:prstGeom>
          <a:noFill/>
          <a:ln>
            <a:noFill/>
          </a:ln>
        </p:spPr>
      </p:pic>
      <p:sp>
        <p:nvSpPr>
          <p:cNvPr id="2487" name="Google Shape;2487;p168"/>
          <p:cNvSpPr/>
          <p:nvPr/>
        </p:nvSpPr>
        <p:spPr>
          <a:xfrm>
            <a:off x="4365309" y="2031374"/>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88" name="Google Shape;2488;p168"/>
          <p:cNvSpPr/>
          <p:nvPr/>
        </p:nvSpPr>
        <p:spPr>
          <a:xfrm>
            <a:off x="4365309" y="2213389"/>
            <a:ext cx="522000" cy="69300"/>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89" name="Google Shape;2489;p168"/>
          <p:cNvSpPr/>
          <p:nvPr/>
        </p:nvSpPr>
        <p:spPr>
          <a:xfrm rot="-2700000">
            <a:off x="4342212" y="2121966"/>
            <a:ext cx="568090" cy="69367"/>
          </a:xfrm>
          <a:prstGeom prst="rect">
            <a:avLst/>
          </a:prstGeom>
          <a:solidFill>
            <a:srgbClr val="25146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90" name="Google Shape;2490;p168"/>
          <p:cNvSpPr/>
          <p:nvPr/>
        </p:nvSpPr>
        <p:spPr>
          <a:xfrm>
            <a:off x="4629578" y="2376654"/>
            <a:ext cx="4857" cy="1940474"/>
          </a:xfrm>
          <a:custGeom>
            <a:avLst/>
            <a:gdLst/>
            <a:ahLst/>
            <a:cxnLst/>
            <a:rect l="l" t="t" r="r" b="b"/>
            <a:pathLst>
              <a:path w="12953" h="5174597" extrusionOk="0">
                <a:moveTo>
                  <a:pt x="0" y="0"/>
                </a:moveTo>
                <a:lnTo>
                  <a:pt x="0" y="5174598"/>
                </a:lnTo>
              </a:path>
            </a:pathLst>
          </a:custGeom>
          <a:noFill/>
          <a:ln w="7400" cap="flat" cmpd="sng">
            <a:solidFill>
              <a:srgbClr val="172DA1"/>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491" name="Google Shape;2491;p168"/>
          <p:cNvSpPr txBox="1">
            <a:spLocks noGrp="1"/>
          </p:cNvSpPr>
          <p:nvPr>
            <p:ph type="title"/>
          </p:nvPr>
        </p:nvSpPr>
        <p:spPr>
          <a:xfrm>
            <a:off x="873383" y="499220"/>
            <a:ext cx="26937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800"/>
              <a:buFont typeface="Poppins"/>
              <a:buNone/>
              <a:defRPr sz="18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492" name="Google Shape;2492;p168"/>
          <p:cNvSpPr txBox="1">
            <a:spLocks noGrp="1"/>
          </p:cNvSpPr>
          <p:nvPr>
            <p:ph type="subTitle" idx="1"/>
          </p:nvPr>
        </p:nvSpPr>
        <p:spPr>
          <a:xfrm>
            <a:off x="5201807" y="495243"/>
            <a:ext cx="29757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600"/>
              <a:buNone/>
              <a:defRPr sz="18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2493" name="Google Shape;2493;p168"/>
          <p:cNvSpPr txBox="1">
            <a:spLocks noGrp="1"/>
          </p:cNvSpPr>
          <p:nvPr>
            <p:ph type="title" idx="2" hasCustomPrompt="1"/>
          </p:nvPr>
        </p:nvSpPr>
        <p:spPr>
          <a:xfrm>
            <a:off x="519670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494" name="Google Shape;2494;p168"/>
          <p:cNvSpPr txBox="1">
            <a:spLocks noGrp="1"/>
          </p:cNvSpPr>
          <p:nvPr>
            <p:ph type="title" idx="3" hasCustomPrompt="1"/>
          </p:nvPr>
        </p:nvSpPr>
        <p:spPr>
          <a:xfrm>
            <a:off x="6918862"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495" name="Google Shape;2495;p168"/>
          <p:cNvSpPr txBox="1">
            <a:spLocks noGrp="1"/>
          </p:cNvSpPr>
          <p:nvPr>
            <p:ph type="title" idx="4" hasCustomPrompt="1"/>
          </p:nvPr>
        </p:nvSpPr>
        <p:spPr>
          <a:xfrm>
            <a:off x="519670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496" name="Google Shape;2496;p168"/>
          <p:cNvSpPr txBox="1">
            <a:spLocks noGrp="1"/>
          </p:cNvSpPr>
          <p:nvPr>
            <p:ph type="title" idx="5" hasCustomPrompt="1"/>
          </p:nvPr>
        </p:nvSpPr>
        <p:spPr>
          <a:xfrm>
            <a:off x="6918862"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497" name="Google Shape;2497;p168"/>
          <p:cNvSpPr txBox="1">
            <a:spLocks noGrp="1"/>
          </p:cNvSpPr>
          <p:nvPr>
            <p:ph type="subTitle" idx="6"/>
          </p:nvPr>
        </p:nvSpPr>
        <p:spPr>
          <a:xfrm>
            <a:off x="1761999" y="3407648"/>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2498" name="Google Shape;2498;p168"/>
          <p:cNvSpPr txBox="1">
            <a:spLocks noGrp="1"/>
          </p:cNvSpPr>
          <p:nvPr>
            <p:ph type="subTitle" idx="7"/>
          </p:nvPr>
        </p:nvSpPr>
        <p:spPr>
          <a:xfrm rot="-5400000">
            <a:off x="562015" y="2257556"/>
            <a:ext cx="1307400" cy="99000"/>
          </a:xfrm>
          <a:prstGeom prst="rect">
            <a:avLst/>
          </a:prstGeom>
        </p:spPr>
        <p:txBody>
          <a:bodyPr spcFirstLastPara="1" wrap="square" lIns="0" tIns="0" rIns="0" bIns="0" anchor="ctr" anchorCtr="0">
            <a:noAutofit/>
          </a:bodyPr>
          <a:lstStyle>
            <a:lvl1pPr marL="101600" marR="0" lvl="0" indent="-101600" algn="ctr">
              <a:lnSpc>
                <a:spcPct val="103000"/>
              </a:lnSpc>
              <a:spcBef>
                <a:spcPts val="0"/>
              </a:spcBef>
              <a:spcAft>
                <a:spcPts val="0"/>
              </a:spcAft>
              <a:buNone/>
              <a:defRPr sz="500" b="1">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pic>
        <p:nvPicPr>
          <p:cNvPr id="2499" name="Google Shape;2499;p168"/>
          <p:cNvPicPr preferRelativeResize="0"/>
          <p:nvPr/>
        </p:nvPicPr>
        <p:blipFill rotWithShape="1">
          <a:blip r:embed="rId19">
            <a:alphaModFix/>
          </a:blip>
          <a:srcRect/>
          <a:stretch/>
        </p:blipFill>
        <p:spPr>
          <a:xfrm>
            <a:off x="1291918" y="1120529"/>
            <a:ext cx="2275316" cy="2275316"/>
          </a:xfrm>
          <a:prstGeom prst="rect">
            <a:avLst/>
          </a:prstGeom>
          <a:noFill/>
          <a:ln>
            <a:noFill/>
          </a:ln>
        </p:spPr>
      </p:pic>
      <p:sp>
        <p:nvSpPr>
          <p:cNvPr id="2500" name="Google Shape;2500;p168"/>
          <p:cNvSpPr txBox="1">
            <a:spLocks noGrp="1"/>
          </p:cNvSpPr>
          <p:nvPr>
            <p:ph type="subTitle" idx="8"/>
          </p:nvPr>
        </p:nvSpPr>
        <p:spPr>
          <a:xfrm>
            <a:off x="2576608" y="4320113"/>
            <a:ext cx="40662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2501" name="Google Shape;2501;p168"/>
          <p:cNvSpPr txBox="1">
            <a:spLocks noGrp="1"/>
          </p:cNvSpPr>
          <p:nvPr>
            <p:ph type="subTitle" idx="9"/>
          </p:nvPr>
        </p:nvSpPr>
        <p:spPr>
          <a:xfrm>
            <a:off x="5209497"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502" name="Google Shape;2502;p168"/>
          <p:cNvSpPr txBox="1">
            <a:spLocks noGrp="1"/>
          </p:cNvSpPr>
          <p:nvPr>
            <p:ph type="subTitle" idx="13"/>
          </p:nvPr>
        </p:nvSpPr>
        <p:spPr>
          <a:xfrm>
            <a:off x="6903376" y="2152566"/>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503" name="Google Shape;2503;p168"/>
          <p:cNvSpPr txBox="1">
            <a:spLocks noGrp="1"/>
          </p:cNvSpPr>
          <p:nvPr>
            <p:ph type="subTitle" idx="14"/>
          </p:nvPr>
        </p:nvSpPr>
        <p:spPr>
          <a:xfrm>
            <a:off x="520609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504" name="Google Shape;2504;p168"/>
          <p:cNvSpPr txBox="1">
            <a:spLocks noGrp="1"/>
          </p:cNvSpPr>
          <p:nvPr>
            <p:ph type="subTitle" idx="15"/>
          </p:nvPr>
        </p:nvSpPr>
        <p:spPr>
          <a:xfrm>
            <a:off x="6899975" y="3267392"/>
            <a:ext cx="1587300" cy="6573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505" name="Google Shape;2505;p168"/>
          <p:cNvSpPr txBox="1">
            <a:spLocks noGrp="1"/>
          </p:cNvSpPr>
          <p:nvPr>
            <p:ph type="subTitle" idx="16"/>
          </p:nvPr>
        </p:nvSpPr>
        <p:spPr>
          <a:xfrm>
            <a:off x="2945063"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506" name="Google Shape;2506;p168"/>
          <p:cNvSpPr txBox="1">
            <a:spLocks noGrp="1"/>
          </p:cNvSpPr>
          <p:nvPr>
            <p:ph type="subTitle" idx="17"/>
          </p:nvPr>
        </p:nvSpPr>
        <p:spPr>
          <a:xfrm>
            <a:off x="1298606" y="1123247"/>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507" name="Google Shape;2507;p168"/>
          <p:cNvSpPr txBox="1">
            <a:spLocks noGrp="1"/>
          </p:cNvSpPr>
          <p:nvPr>
            <p:ph type="subTitle" idx="18"/>
          </p:nvPr>
        </p:nvSpPr>
        <p:spPr>
          <a:xfrm>
            <a:off x="2945063"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508" name="Google Shape;2508;p168"/>
          <p:cNvSpPr txBox="1">
            <a:spLocks noGrp="1"/>
          </p:cNvSpPr>
          <p:nvPr>
            <p:ph type="subTitle" idx="19"/>
          </p:nvPr>
        </p:nvSpPr>
        <p:spPr>
          <a:xfrm>
            <a:off x="1298606" y="3306483"/>
            <a:ext cx="619200" cy="88200"/>
          </a:xfrm>
          <a:prstGeom prst="rect">
            <a:avLst/>
          </a:prstGeom>
          <a:solidFill>
            <a:srgbClr val="E3E7FA"/>
          </a:solidFill>
        </p:spPr>
        <p:txBody>
          <a:bodyPr spcFirstLastPara="1" wrap="square" lIns="0" tIns="0" rIns="0" bIns="0" anchor="ctr" anchorCtr="0">
            <a:noAutofit/>
          </a:bodyPr>
          <a:lstStyle>
            <a:lvl1pPr lvl="0" algn="ctr">
              <a:spcBef>
                <a:spcPts val="0"/>
              </a:spcBef>
              <a:spcAft>
                <a:spcPts val="0"/>
              </a:spcAft>
              <a:buSzPts val="300"/>
              <a:buFont typeface="Poppins"/>
              <a:buNone/>
              <a:defRPr sz="3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509" name="Google Shape;2509;p168"/>
          <p:cNvSpPr txBox="1">
            <a:spLocks noGrp="1"/>
          </p:cNvSpPr>
          <p:nvPr>
            <p:ph type="subTitle" idx="20"/>
          </p:nvPr>
        </p:nvSpPr>
        <p:spPr>
          <a:xfrm>
            <a:off x="363524" y="3513947"/>
            <a:ext cx="819900" cy="3657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510" name="Google Shape;2510;p168"/>
          <p:cNvSpPr txBox="1">
            <a:spLocks noGrp="1"/>
          </p:cNvSpPr>
          <p:nvPr>
            <p:ph type="subTitle" idx="21"/>
          </p:nvPr>
        </p:nvSpPr>
        <p:spPr>
          <a:xfrm>
            <a:off x="3683830" y="733060"/>
            <a:ext cx="819900" cy="528600"/>
          </a:xfrm>
          <a:prstGeom prst="rect">
            <a:avLst/>
          </a:prstGeom>
        </p:spPr>
        <p:txBody>
          <a:bodyPr spcFirstLastPara="1" wrap="square" lIns="0" tIns="0" rIns="0" bIns="0" anchor="t" anchorCtr="0">
            <a:noAutofit/>
          </a:bodyPr>
          <a:lstStyle>
            <a:lvl1pPr lvl="0" algn="ctr">
              <a:spcBef>
                <a:spcPts val="1300"/>
              </a:spcBef>
              <a:spcAft>
                <a:spcPts val="0"/>
              </a:spcAft>
              <a:buClr>
                <a:schemeClr val="lt1"/>
              </a:buClr>
              <a:buSzPts val="500"/>
              <a:buFont typeface="Poppins Medium"/>
              <a:buNone/>
              <a:defRPr sz="500">
                <a:solidFill>
                  <a:schemeClr val="lt1"/>
                </a:solidFill>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511" name="Google Shape;2511;p168"/>
          <p:cNvSpPr txBox="1">
            <a:spLocks noGrp="1"/>
          </p:cNvSpPr>
          <p:nvPr>
            <p:ph type="subTitle" idx="22"/>
          </p:nvPr>
        </p:nvSpPr>
        <p:spPr>
          <a:xfrm>
            <a:off x="5209497" y="1138566"/>
            <a:ext cx="3080400" cy="5286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42_Custom Layout">
  <p:cSld name="42_Custom Layout">
    <p:bg>
      <p:bgPr>
        <a:blipFill>
          <a:blip r:embed="rId2">
            <a:alphaModFix/>
          </a:blip>
          <a:stretch>
            <a:fillRect/>
          </a:stretch>
        </a:blipFill>
        <a:effectLst/>
      </p:bgPr>
    </p:bg>
    <p:spTree>
      <p:nvGrpSpPr>
        <p:cNvPr id="1" name="Shape 2512"/>
        <p:cNvGrpSpPr/>
        <p:nvPr/>
      </p:nvGrpSpPr>
      <p:grpSpPr>
        <a:xfrm>
          <a:off x="0" y="0"/>
          <a:ext cx="0" cy="0"/>
          <a:chOff x="0" y="0"/>
          <a:chExt cx="0" cy="0"/>
        </a:xfrm>
      </p:grpSpPr>
      <p:sp>
        <p:nvSpPr>
          <p:cNvPr id="2513" name="Google Shape;2513;p169"/>
          <p:cNvSpPr/>
          <p:nvPr/>
        </p:nvSpPr>
        <p:spPr>
          <a:xfrm>
            <a:off x="4725642"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14" name="Google Shape;2514;p169"/>
          <p:cNvSpPr/>
          <p:nvPr/>
        </p:nvSpPr>
        <p:spPr>
          <a:xfrm>
            <a:off x="777963" y="358704"/>
            <a:ext cx="3735900" cy="3591900"/>
          </a:xfrm>
          <a:prstGeom prst="roundRect">
            <a:avLst>
              <a:gd name="adj" fmla="val 942"/>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15" name="Google Shape;2515;p16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516" name="Google Shape;2516;p169"/>
          <p:cNvSpPr/>
          <p:nvPr/>
        </p:nvSpPr>
        <p:spPr>
          <a:xfrm>
            <a:off x="785817" y="4142136"/>
            <a:ext cx="7675800" cy="434700"/>
          </a:xfrm>
          <a:prstGeom prst="roundRect">
            <a:avLst>
              <a:gd name="adj" fmla="val 16667"/>
            </a:avLst>
          </a:prstGeom>
          <a:gradFill>
            <a:gsLst>
              <a:gs pos="0">
                <a:srgbClr val="EF0016"/>
              </a:gs>
              <a:gs pos="91000">
                <a:srgbClr val="380057"/>
              </a:gs>
              <a:gs pos="100000">
                <a:srgbClr val="380057"/>
              </a:gs>
            </a:gsLst>
            <a:lin ang="540070" scaled="0"/>
          </a:gradFill>
          <a:ln>
            <a:noFill/>
          </a:ln>
        </p:spPr>
        <p:txBody>
          <a:bodyPr spcFirstLastPara="1" wrap="square" lIns="0" tIns="0" rIns="0" bIns="0" anchor="ctr" anchorCtr="0">
            <a:noAutofit/>
          </a:bodyPr>
          <a:lstStyle/>
          <a:p>
            <a:pPr marL="101600" marR="0" lvl="0" indent="-101600" algn="l" rtl="0">
              <a:lnSpc>
                <a:spcPct val="91000"/>
              </a:lnSpc>
              <a:spcBef>
                <a:spcPts val="0"/>
              </a:spcBef>
              <a:spcAft>
                <a:spcPts val="0"/>
              </a:spcAft>
              <a:buNone/>
            </a:pPr>
            <a:endParaRPr sz="500"/>
          </a:p>
        </p:txBody>
      </p:sp>
      <p:pic>
        <p:nvPicPr>
          <p:cNvPr id="2517" name="Google Shape;2517;p169"/>
          <p:cNvPicPr preferRelativeResize="0"/>
          <p:nvPr/>
        </p:nvPicPr>
        <p:blipFill rotWithShape="1">
          <a:blip r:embed="rId3">
            <a:alphaModFix/>
          </a:blip>
          <a:srcRect/>
          <a:stretch/>
        </p:blipFill>
        <p:spPr>
          <a:xfrm>
            <a:off x="785817" y="2621740"/>
            <a:ext cx="3751365" cy="8334"/>
          </a:xfrm>
          <a:prstGeom prst="rect">
            <a:avLst/>
          </a:prstGeom>
          <a:noFill/>
          <a:ln>
            <a:noFill/>
          </a:ln>
        </p:spPr>
      </p:pic>
      <p:pic>
        <p:nvPicPr>
          <p:cNvPr id="2518" name="Google Shape;2518;p169"/>
          <p:cNvPicPr preferRelativeResize="0"/>
          <p:nvPr/>
        </p:nvPicPr>
        <p:blipFill rotWithShape="1">
          <a:blip r:embed="rId3">
            <a:alphaModFix/>
          </a:blip>
          <a:srcRect/>
          <a:stretch/>
        </p:blipFill>
        <p:spPr>
          <a:xfrm>
            <a:off x="4732698" y="2621740"/>
            <a:ext cx="3751365" cy="8334"/>
          </a:xfrm>
          <a:prstGeom prst="rect">
            <a:avLst/>
          </a:prstGeom>
          <a:noFill/>
          <a:ln>
            <a:noFill/>
          </a:ln>
        </p:spPr>
      </p:pic>
      <p:sp>
        <p:nvSpPr>
          <p:cNvPr id="2519" name="Google Shape;2519;p169"/>
          <p:cNvSpPr txBox="1">
            <a:spLocks noGrp="1"/>
          </p:cNvSpPr>
          <p:nvPr>
            <p:ph type="title"/>
          </p:nvPr>
        </p:nvSpPr>
        <p:spPr>
          <a:xfrm>
            <a:off x="1009425" y="532941"/>
            <a:ext cx="3080400" cy="283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900"/>
              <a:buFont typeface="Poppins"/>
              <a:buNone/>
              <a:defRPr sz="1900" b="1">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520" name="Google Shape;2520;p169"/>
          <p:cNvSpPr txBox="1">
            <a:spLocks noGrp="1"/>
          </p:cNvSpPr>
          <p:nvPr>
            <p:ph type="subTitle" idx="1"/>
          </p:nvPr>
        </p:nvSpPr>
        <p:spPr>
          <a:xfrm>
            <a:off x="4966341" y="530100"/>
            <a:ext cx="3080400" cy="2868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700"/>
              <a:buNone/>
              <a:defRPr sz="19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2521" name="Google Shape;2521;p169"/>
          <p:cNvSpPr txBox="1">
            <a:spLocks noGrp="1"/>
          </p:cNvSpPr>
          <p:nvPr>
            <p:ph type="subTitle" idx="2"/>
          </p:nvPr>
        </p:nvSpPr>
        <p:spPr>
          <a:xfrm>
            <a:off x="1912823" y="4176572"/>
            <a:ext cx="5506800" cy="365700"/>
          </a:xfrm>
          <a:prstGeom prst="rect">
            <a:avLst/>
          </a:prstGeom>
          <a:noFill/>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1200" b="1">
                <a:solidFill>
                  <a:schemeClr val="lt1"/>
                </a:solidFill>
                <a:latin typeface="Poppins"/>
                <a:ea typeface="Poppins"/>
                <a:cs typeface="Poppins"/>
                <a:sym typeface="Poppins"/>
              </a:defRPr>
            </a:lvl1pPr>
            <a:lvl2pPr lvl="1" algn="ctr">
              <a:spcBef>
                <a:spcPts val="1300"/>
              </a:spcBef>
              <a:spcAft>
                <a:spcPts val="0"/>
              </a:spcAft>
              <a:buSzPts val="800"/>
              <a:buNone/>
              <a:defRPr/>
            </a:lvl2pPr>
            <a:lvl3pPr lvl="2" algn="ctr">
              <a:spcBef>
                <a:spcPts val="1300"/>
              </a:spcBef>
              <a:spcAft>
                <a:spcPts val="0"/>
              </a:spcAft>
              <a:buSzPts val="700"/>
              <a:buNone/>
              <a:defRPr/>
            </a:lvl3pPr>
            <a:lvl4pPr lvl="3" algn="ctr">
              <a:spcBef>
                <a:spcPts val="1300"/>
              </a:spcBef>
              <a:spcAft>
                <a:spcPts val="0"/>
              </a:spcAft>
              <a:buSzPts val="500"/>
              <a:buNone/>
              <a:defRPr/>
            </a:lvl4pPr>
            <a:lvl5pPr lvl="4" algn="ctr">
              <a:spcBef>
                <a:spcPts val="1300"/>
              </a:spcBef>
              <a:spcAft>
                <a:spcPts val="0"/>
              </a:spcAft>
              <a:buSzPts val="400"/>
              <a:buNone/>
              <a:defRPr/>
            </a:lvl5pPr>
            <a:lvl6pPr lvl="5" algn="ctr">
              <a:spcBef>
                <a:spcPts val="400"/>
              </a:spcBef>
              <a:spcAft>
                <a:spcPts val="0"/>
              </a:spcAft>
              <a:buSzPts val="200"/>
              <a:buNone/>
              <a:defRPr/>
            </a:lvl6pPr>
            <a:lvl7pPr lvl="6" algn="ctr">
              <a:spcBef>
                <a:spcPts val="400"/>
              </a:spcBef>
              <a:spcAft>
                <a:spcPts val="0"/>
              </a:spcAft>
              <a:buSzPts val="200"/>
              <a:buNone/>
              <a:defRPr/>
            </a:lvl7pPr>
            <a:lvl8pPr lvl="7" algn="ctr">
              <a:spcBef>
                <a:spcPts val="400"/>
              </a:spcBef>
              <a:spcAft>
                <a:spcPts val="0"/>
              </a:spcAft>
              <a:buSzPts val="200"/>
              <a:buNone/>
              <a:defRPr/>
            </a:lvl8pPr>
            <a:lvl9pPr lvl="8" algn="ctr">
              <a:spcBef>
                <a:spcPts val="400"/>
              </a:spcBef>
              <a:spcAft>
                <a:spcPts val="0"/>
              </a:spcAft>
              <a:buSzPts val="200"/>
              <a:buNone/>
              <a:defRPr/>
            </a:lvl9pPr>
          </a:lstStyle>
          <a:p>
            <a:endParaRPr/>
          </a:p>
        </p:txBody>
      </p:sp>
      <p:sp>
        <p:nvSpPr>
          <p:cNvPr id="2522" name="Google Shape;2522;p169"/>
          <p:cNvSpPr txBox="1">
            <a:spLocks noGrp="1"/>
          </p:cNvSpPr>
          <p:nvPr>
            <p:ph type="title" idx="3" hasCustomPrompt="1"/>
          </p:nvPr>
        </p:nvSpPr>
        <p:spPr>
          <a:xfrm>
            <a:off x="495563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523" name="Google Shape;2523;p169"/>
          <p:cNvSpPr txBox="1">
            <a:spLocks noGrp="1"/>
          </p:cNvSpPr>
          <p:nvPr>
            <p:ph type="title" idx="4" hasCustomPrompt="1"/>
          </p:nvPr>
        </p:nvSpPr>
        <p:spPr>
          <a:xfrm>
            <a:off x="6677791"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524" name="Google Shape;2524;p169"/>
          <p:cNvSpPr txBox="1">
            <a:spLocks noGrp="1"/>
          </p:cNvSpPr>
          <p:nvPr>
            <p:ph type="title" idx="5" hasCustomPrompt="1"/>
          </p:nvPr>
        </p:nvSpPr>
        <p:spPr>
          <a:xfrm>
            <a:off x="495563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525" name="Google Shape;2525;p169"/>
          <p:cNvSpPr txBox="1">
            <a:spLocks noGrp="1"/>
          </p:cNvSpPr>
          <p:nvPr>
            <p:ph type="title" idx="6" hasCustomPrompt="1"/>
          </p:nvPr>
        </p:nvSpPr>
        <p:spPr>
          <a:xfrm>
            <a:off x="6677791"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526" name="Google Shape;2526;p169"/>
          <p:cNvSpPr txBox="1">
            <a:spLocks noGrp="1"/>
          </p:cNvSpPr>
          <p:nvPr>
            <p:ph type="subTitle" idx="7"/>
          </p:nvPr>
        </p:nvSpPr>
        <p:spPr>
          <a:xfrm>
            <a:off x="496843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527" name="Google Shape;2527;p169"/>
          <p:cNvSpPr txBox="1">
            <a:spLocks noGrp="1"/>
          </p:cNvSpPr>
          <p:nvPr>
            <p:ph type="subTitle" idx="8"/>
          </p:nvPr>
        </p:nvSpPr>
        <p:spPr>
          <a:xfrm>
            <a:off x="6662311"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528" name="Google Shape;2528;p169"/>
          <p:cNvSpPr txBox="1">
            <a:spLocks noGrp="1"/>
          </p:cNvSpPr>
          <p:nvPr>
            <p:ph type="subTitle" idx="9"/>
          </p:nvPr>
        </p:nvSpPr>
        <p:spPr>
          <a:xfrm>
            <a:off x="4965029"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529" name="Google Shape;2529;p169"/>
          <p:cNvSpPr txBox="1">
            <a:spLocks noGrp="1"/>
          </p:cNvSpPr>
          <p:nvPr>
            <p:ph type="subTitle" idx="13"/>
          </p:nvPr>
        </p:nvSpPr>
        <p:spPr>
          <a:xfrm>
            <a:off x="6658908"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530" name="Google Shape;2530;p169"/>
          <p:cNvSpPr txBox="1">
            <a:spLocks noGrp="1"/>
          </p:cNvSpPr>
          <p:nvPr>
            <p:ph type="title" idx="14" hasCustomPrompt="1"/>
          </p:nvPr>
        </p:nvSpPr>
        <p:spPr>
          <a:xfrm>
            <a:off x="102574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531" name="Google Shape;2531;p169"/>
          <p:cNvSpPr txBox="1">
            <a:spLocks noGrp="1"/>
          </p:cNvSpPr>
          <p:nvPr>
            <p:ph type="title" idx="15" hasCustomPrompt="1"/>
          </p:nvPr>
        </p:nvSpPr>
        <p:spPr>
          <a:xfrm>
            <a:off x="2747900" y="1678781"/>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532" name="Google Shape;2532;p169"/>
          <p:cNvSpPr txBox="1">
            <a:spLocks noGrp="1"/>
          </p:cNvSpPr>
          <p:nvPr>
            <p:ph type="title" idx="16" hasCustomPrompt="1"/>
          </p:nvPr>
        </p:nvSpPr>
        <p:spPr>
          <a:xfrm>
            <a:off x="102574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533" name="Google Shape;2533;p169"/>
          <p:cNvSpPr txBox="1">
            <a:spLocks noGrp="1"/>
          </p:cNvSpPr>
          <p:nvPr>
            <p:ph type="title" idx="17" hasCustomPrompt="1"/>
          </p:nvPr>
        </p:nvSpPr>
        <p:spPr>
          <a:xfrm>
            <a:off x="2747900" y="2809856"/>
            <a:ext cx="738900" cy="365700"/>
          </a:xfrm>
          <a:prstGeom prst="rect">
            <a:avLst/>
          </a:prstGeom>
        </p:spPr>
        <p:txBody>
          <a:bodyPr spcFirstLastPara="1" wrap="square" lIns="0" tIns="0" rIns="0" bIns="0" anchor="t" anchorCtr="0">
            <a:noAutofit/>
          </a:bodyPr>
          <a:lstStyle>
            <a:lvl1pPr marL="101600" marR="0" lvl="0" indent="-101600" algn="l">
              <a:lnSpc>
                <a:spcPct val="103000"/>
              </a:lnSpc>
              <a:spcBef>
                <a:spcPts val="0"/>
              </a:spcBef>
              <a:spcAft>
                <a:spcPts val="0"/>
              </a:spcAft>
              <a:buNone/>
              <a:defRPr sz="2800" b="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534" name="Google Shape;2534;p169"/>
          <p:cNvSpPr txBox="1">
            <a:spLocks noGrp="1"/>
          </p:cNvSpPr>
          <p:nvPr>
            <p:ph type="subTitle" idx="18"/>
          </p:nvPr>
        </p:nvSpPr>
        <p:spPr>
          <a:xfrm>
            <a:off x="1038540"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535" name="Google Shape;2535;p169"/>
          <p:cNvSpPr txBox="1">
            <a:spLocks noGrp="1"/>
          </p:cNvSpPr>
          <p:nvPr>
            <p:ph type="subTitle" idx="19"/>
          </p:nvPr>
        </p:nvSpPr>
        <p:spPr>
          <a:xfrm>
            <a:off x="2732419" y="2152566"/>
            <a:ext cx="1587300" cy="4347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536" name="Google Shape;2536;p169"/>
          <p:cNvSpPr txBox="1">
            <a:spLocks noGrp="1"/>
          </p:cNvSpPr>
          <p:nvPr>
            <p:ph type="subTitle" idx="20"/>
          </p:nvPr>
        </p:nvSpPr>
        <p:spPr>
          <a:xfrm>
            <a:off x="103513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537" name="Google Shape;2537;p169"/>
          <p:cNvSpPr txBox="1">
            <a:spLocks noGrp="1"/>
          </p:cNvSpPr>
          <p:nvPr>
            <p:ph type="subTitle" idx="21"/>
          </p:nvPr>
        </p:nvSpPr>
        <p:spPr>
          <a:xfrm>
            <a:off x="2729017" y="3267394"/>
            <a:ext cx="1587300" cy="541200"/>
          </a:xfrm>
          <a:prstGeom prst="rect">
            <a:avLst/>
          </a:prstGeom>
        </p:spPr>
        <p:txBody>
          <a:bodyPr spcFirstLastPara="1" wrap="square" lIns="0" tIns="0" rIns="0" bIns="0" anchor="t" anchorCtr="0">
            <a:noAutofit/>
          </a:bodyPr>
          <a:lstStyle>
            <a:lvl1pPr lvl="0">
              <a:spcBef>
                <a:spcPts val="0"/>
              </a:spcBef>
              <a:spcAft>
                <a:spcPts val="0"/>
              </a:spcAft>
              <a:buSzPts val="600"/>
              <a:buFont typeface="Poppins Medium"/>
              <a:buNone/>
              <a:defRPr sz="600"/>
            </a:lvl1pPr>
            <a:lvl2pPr lvl="1">
              <a:spcBef>
                <a:spcPts val="1300"/>
              </a:spcBef>
              <a:spcAft>
                <a:spcPts val="0"/>
              </a:spcAft>
              <a:buSzPts val="800"/>
              <a:buFont typeface="Poppins Medium"/>
              <a:buNone/>
              <a:defRPr/>
            </a:lvl2pPr>
            <a:lvl3pPr lvl="2">
              <a:spcBef>
                <a:spcPts val="1300"/>
              </a:spcBef>
              <a:spcAft>
                <a:spcPts val="0"/>
              </a:spcAft>
              <a:buSzPts val="700"/>
              <a:buFont typeface="Poppins Medium"/>
              <a:buNone/>
              <a:defRPr/>
            </a:lvl3pPr>
            <a:lvl4pPr lvl="3">
              <a:spcBef>
                <a:spcPts val="1300"/>
              </a:spcBef>
              <a:spcAft>
                <a:spcPts val="0"/>
              </a:spcAft>
              <a:buSzPts val="500"/>
              <a:buFont typeface="Poppins Medium"/>
              <a:buNone/>
              <a:defRPr/>
            </a:lvl4pPr>
            <a:lvl5pPr lvl="4">
              <a:spcBef>
                <a:spcPts val="1300"/>
              </a:spcBef>
              <a:spcAft>
                <a:spcPts val="0"/>
              </a:spcAft>
              <a:buSzPts val="400"/>
              <a:buFont typeface="Poppins Medium"/>
              <a:buNone/>
              <a:defRPr/>
            </a:lvl5pPr>
            <a:lvl6pPr lvl="5">
              <a:spcBef>
                <a:spcPts val="400"/>
              </a:spcBef>
              <a:spcAft>
                <a:spcPts val="0"/>
              </a:spcAft>
              <a:buSzPts val="200"/>
              <a:buFont typeface="Poppins Medium"/>
              <a:buNone/>
              <a:defRPr/>
            </a:lvl6pPr>
            <a:lvl7pPr lvl="6">
              <a:spcBef>
                <a:spcPts val="400"/>
              </a:spcBef>
              <a:spcAft>
                <a:spcPts val="0"/>
              </a:spcAft>
              <a:buSzPts val="200"/>
              <a:buFont typeface="Poppins Medium"/>
              <a:buNone/>
              <a:defRPr/>
            </a:lvl7pPr>
            <a:lvl8pPr lvl="7">
              <a:spcBef>
                <a:spcPts val="400"/>
              </a:spcBef>
              <a:spcAft>
                <a:spcPts val="0"/>
              </a:spcAft>
              <a:buSzPts val="200"/>
              <a:buFont typeface="Poppins Medium"/>
              <a:buNone/>
              <a:defRPr/>
            </a:lvl8pPr>
            <a:lvl9pPr lvl="8">
              <a:spcBef>
                <a:spcPts val="400"/>
              </a:spcBef>
              <a:spcAft>
                <a:spcPts val="0"/>
              </a:spcAft>
              <a:buSzPts val="200"/>
              <a:buFont typeface="Poppins Medium"/>
              <a:buNone/>
              <a:defRPr/>
            </a:lvl9pPr>
          </a:lstStyle>
          <a:p>
            <a:endParaRPr/>
          </a:p>
        </p:txBody>
      </p:sp>
      <p:sp>
        <p:nvSpPr>
          <p:cNvPr id="2538" name="Google Shape;2538;p169"/>
          <p:cNvSpPr txBox="1">
            <a:spLocks noGrp="1"/>
          </p:cNvSpPr>
          <p:nvPr>
            <p:ph type="subTitle" idx="22"/>
          </p:nvPr>
        </p:nvSpPr>
        <p:spPr>
          <a:xfrm>
            <a:off x="1020683"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
        <p:nvSpPr>
          <p:cNvPr id="2539" name="Google Shape;2539;p169"/>
          <p:cNvSpPr txBox="1">
            <a:spLocks noGrp="1"/>
          </p:cNvSpPr>
          <p:nvPr>
            <p:ph type="subTitle" idx="23"/>
          </p:nvPr>
        </p:nvSpPr>
        <p:spPr>
          <a:xfrm>
            <a:off x="4958678" y="1166550"/>
            <a:ext cx="3080400" cy="286800"/>
          </a:xfrm>
          <a:prstGeom prst="rect">
            <a:avLst/>
          </a:prstGeom>
        </p:spPr>
        <p:txBody>
          <a:bodyPr spcFirstLastPara="1" wrap="square" lIns="0" tIns="0" rIns="0" bIns="0" anchor="t" anchorCtr="0">
            <a:noAutofit/>
          </a:bodyPr>
          <a:lstStyle>
            <a:lvl1pPr lvl="0">
              <a:spcBef>
                <a:spcPts val="0"/>
              </a:spcBef>
              <a:spcAft>
                <a:spcPts val="0"/>
              </a:spcAft>
              <a:buSzPts val="1000"/>
              <a:buFont typeface="Poppins Medium"/>
              <a:buNone/>
              <a:defRPr sz="1000"/>
            </a:lvl1pPr>
            <a:lvl2pPr lvl="1">
              <a:spcBef>
                <a:spcPts val="1300"/>
              </a:spcBef>
              <a:spcAft>
                <a:spcPts val="0"/>
              </a:spcAft>
              <a:buSzPts val="1000"/>
              <a:buFont typeface="Poppins Medium"/>
              <a:buNone/>
              <a:defRPr sz="1000"/>
            </a:lvl2pPr>
            <a:lvl3pPr lvl="2">
              <a:spcBef>
                <a:spcPts val="1300"/>
              </a:spcBef>
              <a:spcAft>
                <a:spcPts val="0"/>
              </a:spcAft>
              <a:buSzPts val="1000"/>
              <a:buFont typeface="Poppins Medium"/>
              <a:buNone/>
              <a:defRPr sz="1000"/>
            </a:lvl3pPr>
            <a:lvl4pPr lvl="3">
              <a:spcBef>
                <a:spcPts val="1300"/>
              </a:spcBef>
              <a:spcAft>
                <a:spcPts val="0"/>
              </a:spcAft>
              <a:buSzPts val="1000"/>
              <a:buFont typeface="Poppins Medium"/>
              <a:buNone/>
              <a:defRPr sz="1000"/>
            </a:lvl4pPr>
            <a:lvl5pPr lvl="4">
              <a:spcBef>
                <a:spcPts val="1300"/>
              </a:spcBef>
              <a:spcAft>
                <a:spcPts val="0"/>
              </a:spcAft>
              <a:buSzPts val="1000"/>
              <a:buFont typeface="Poppins Medium"/>
              <a:buNone/>
              <a:defRPr sz="1000"/>
            </a:lvl5pPr>
            <a:lvl6pPr lvl="5">
              <a:spcBef>
                <a:spcPts val="400"/>
              </a:spcBef>
              <a:spcAft>
                <a:spcPts val="0"/>
              </a:spcAft>
              <a:buSzPts val="1000"/>
              <a:buFont typeface="Poppins Medium"/>
              <a:buNone/>
              <a:defRPr sz="1000"/>
            </a:lvl6pPr>
            <a:lvl7pPr lvl="6">
              <a:spcBef>
                <a:spcPts val="400"/>
              </a:spcBef>
              <a:spcAft>
                <a:spcPts val="0"/>
              </a:spcAft>
              <a:buSzPts val="1000"/>
              <a:buFont typeface="Poppins Medium"/>
              <a:buNone/>
              <a:defRPr sz="1000"/>
            </a:lvl7pPr>
            <a:lvl8pPr lvl="7">
              <a:spcBef>
                <a:spcPts val="400"/>
              </a:spcBef>
              <a:spcAft>
                <a:spcPts val="0"/>
              </a:spcAft>
              <a:buSzPts val="1000"/>
              <a:buFont typeface="Poppins Medium"/>
              <a:buNone/>
              <a:defRPr sz="1000"/>
            </a:lvl8pPr>
            <a:lvl9pPr lvl="8">
              <a:spcBef>
                <a:spcPts val="400"/>
              </a:spcBef>
              <a:spcAft>
                <a:spcPts val="0"/>
              </a:spcAft>
              <a:buSzPts val="1000"/>
              <a:buFont typeface="Poppins Medium"/>
              <a:buNone/>
              <a:defRPr sz="1000"/>
            </a:lvl9pPr>
          </a:lstStyle>
          <a:p>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43_Custom Layout">
  <p:cSld name="43_Custom Layout">
    <p:bg>
      <p:bgPr>
        <a:blipFill>
          <a:blip r:embed="rId2">
            <a:alphaModFix/>
          </a:blip>
          <a:stretch>
            <a:fillRect/>
          </a:stretch>
        </a:blipFill>
        <a:effectLst/>
      </p:bgPr>
    </p:bg>
    <p:spTree>
      <p:nvGrpSpPr>
        <p:cNvPr id="1" name="Shape 2540"/>
        <p:cNvGrpSpPr/>
        <p:nvPr/>
      </p:nvGrpSpPr>
      <p:grpSpPr>
        <a:xfrm>
          <a:off x="0" y="0"/>
          <a:ext cx="0" cy="0"/>
          <a:chOff x="0" y="0"/>
          <a:chExt cx="0" cy="0"/>
        </a:xfrm>
      </p:grpSpPr>
      <p:sp>
        <p:nvSpPr>
          <p:cNvPr id="2541" name="Google Shape;2541;p170"/>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542" name="Google Shape;2542;p170" descr="A black and blue background&#10;&#10;AI-generated content may be incorrect."/>
          <p:cNvPicPr preferRelativeResize="0"/>
          <p:nvPr/>
        </p:nvPicPr>
        <p:blipFill rotWithShape="1">
          <a:blip r:embed="rId3">
            <a:alphaModFix/>
          </a:blip>
          <a:srcRect/>
          <a:stretch/>
        </p:blipFill>
        <p:spPr>
          <a:xfrm>
            <a:off x="4663201" y="2793206"/>
            <a:ext cx="4245431" cy="1866751"/>
          </a:xfrm>
          <a:prstGeom prst="rect">
            <a:avLst/>
          </a:prstGeom>
          <a:noFill/>
          <a:ln>
            <a:noFill/>
          </a:ln>
        </p:spPr>
      </p:pic>
      <p:sp>
        <p:nvSpPr>
          <p:cNvPr id="2543" name="Google Shape;2543;p170"/>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44" name="Google Shape;2544;p170"/>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45" name="Google Shape;2545;p170"/>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46" name="Google Shape;2546;p170"/>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547" name="Google Shape;2547;p17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548" name="Google Shape;2548;p170"/>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549" name="Google Shape;2549;p170"/>
          <p:cNvSpPr>
            <a:spLocks noGrp="1"/>
          </p:cNvSpPr>
          <p:nvPr>
            <p:ph type="pic" idx="2"/>
          </p:nvPr>
        </p:nvSpPr>
        <p:spPr>
          <a:xfrm>
            <a:off x="477378" y="1343025"/>
            <a:ext cx="1936800" cy="1228800"/>
          </a:xfrm>
          <a:prstGeom prst="rect">
            <a:avLst/>
          </a:prstGeom>
          <a:noFill/>
          <a:ln>
            <a:noFill/>
          </a:ln>
        </p:spPr>
      </p:sp>
      <p:sp>
        <p:nvSpPr>
          <p:cNvPr id="2550" name="Google Shape;2550;p170"/>
          <p:cNvSpPr>
            <a:spLocks noGrp="1"/>
          </p:cNvSpPr>
          <p:nvPr>
            <p:ph type="pic" idx="3"/>
          </p:nvPr>
        </p:nvSpPr>
        <p:spPr>
          <a:xfrm>
            <a:off x="2517546" y="1343025"/>
            <a:ext cx="1936800" cy="1228800"/>
          </a:xfrm>
          <a:prstGeom prst="rect">
            <a:avLst/>
          </a:prstGeom>
          <a:noFill/>
          <a:ln>
            <a:noFill/>
          </a:ln>
        </p:spPr>
      </p:sp>
      <p:sp>
        <p:nvSpPr>
          <p:cNvPr id="2551" name="Google Shape;2551;p170"/>
          <p:cNvSpPr>
            <a:spLocks noGrp="1"/>
          </p:cNvSpPr>
          <p:nvPr>
            <p:ph type="pic" idx="4"/>
          </p:nvPr>
        </p:nvSpPr>
        <p:spPr>
          <a:xfrm>
            <a:off x="477378" y="3188033"/>
            <a:ext cx="1936800" cy="1305300"/>
          </a:xfrm>
          <a:prstGeom prst="rect">
            <a:avLst/>
          </a:prstGeom>
          <a:noFill/>
          <a:ln>
            <a:noFill/>
          </a:ln>
        </p:spPr>
      </p:sp>
      <p:sp>
        <p:nvSpPr>
          <p:cNvPr id="2552" name="Google Shape;2552;p170"/>
          <p:cNvSpPr>
            <a:spLocks noGrp="1"/>
          </p:cNvSpPr>
          <p:nvPr>
            <p:ph type="pic" idx="5"/>
          </p:nvPr>
        </p:nvSpPr>
        <p:spPr>
          <a:xfrm>
            <a:off x="2517546" y="3188033"/>
            <a:ext cx="1936800" cy="1305300"/>
          </a:xfrm>
          <a:prstGeom prst="rect">
            <a:avLst/>
          </a:prstGeom>
          <a:noFill/>
          <a:ln>
            <a:noFill/>
          </a:ln>
        </p:spPr>
      </p:sp>
      <p:sp>
        <p:nvSpPr>
          <p:cNvPr id="2553" name="Google Shape;2553;p170"/>
          <p:cNvSpPr>
            <a:spLocks noGrp="1"/>
          </p:cNvSpPr>
          <p:nvPr>
            <p:ph type="pic" idx="6"/>
          </p:nvPr>
        </p:nvSpPr>
        <p:spPr>
          <a:xfrm>
            <a:off x="7471390" y="1028700"/>
            <a:ext cx="1259100" cy="1600200"/>
          </a:xfrm>
          <a:prstGeom prst="rect">
            <a:avLst/>
          </a:prstGeom>
          <a:noFill/>
          <a:ln>
            <a:noFill/>
          </a:ln>
        </p:spPr>
      </p:sp>
      <p:sp>
        <p:nvSpPr>
          <p:cNvPr id="2554" name="Google Shape;2554;p170"/>
          <p:cNvSpPr>
            <a:spLocks noGrp="1"/>
          </p:cNvSpPr>
          <p:nvPr>
            <p:ph type="pic" idx="7"/>
          </p:nvPr>
        </p:nvSpPr>
        <p:spPr>
          <a:xfrm>
            <a:off x="6564252" y="1028700"/>
            <a:ext cx="816000" cy="1600200"/>
          </a:xfrm>
          <a:prstGeom prst="rect">
            <a:avLst/>
          </a:prstGeom>
          <a:noFill/>
          <a:ln>
            <a:noFill/>
          </a:ln>
        </p:spPr>
      </p:sp>
      <p:pic>
        <p:nvPicPr>
          <p:cNvPr id="2555" name="Google Shape;2555;p170"/>
          <p:cNvPicPr preferRelativeResize="0"/>
          <p:nvPr/>
        </p:nvPicPr>
        <p:blipFill rotWithShape="1">
          <a:blip r:embed="rId4">
            <a:alphaModFix/>
          </a:blip>
          <a:srcRect/>
          <a:stretch/>
        </p:blipFill>
        <p:spPr>
          <a:xfrm>
            <a:off x="4670344" y="3186623"/>
            <a:ext cx="4239264" cy="5953"/>
          </a:xfrm>
          <a:prstGeom prst="rect">
            <a:avLst/>
          </a:prstGeom>
          <a:noFill/>
          <a:ln>
            <a:noFill/>
          </a:ln>
        </p:spPr>
      </p:pic>
      <p:sp>
        <p:nvSpPr>
          <p:cNvPr id="2556" name="Google Shape;2556;p170"/>
          <p:cNvSpPr txBox="1">
            <a:spLocks noGrp="1"/>
          </p:cNvSpPr>
          <p:nvPr>
            <p:ph type="subTitle" idx="8"/>
          </p:nvPr>
        </p:nvSpPr>
        <p:spPr>
          <a:xfrm>
            <a:off x="453925" y="966947"/>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2557" name="Google Shape;2557;p170"/>
          <p:cNvSpPr txBox="1">
            <a:spLocks noGrp="1"/>
          </p:cNvSpPr>
          <p:nvPr>
            <p:ph type="subTitle" idx="9"/>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2558" name="Google Shape;2558;p170"/>
          <p:cNvSpPr txBox="1">
            <a:spLocks noGrp="1"/>
          </p:cNvSpPr>
          <p:nvPr>
            <p:ph type="subTitle" idx="13"/>
          </p:nvPr>
        </p:nvSpPr>
        <p:spPr>
          <a:xfrm>
            <a:off x="453925" y="2911753"/>
            <a:ext cx="40005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2559" name="Google Shape;2559;p170"/>
          <p:cNvSpPr txBox="1">
            <a:spLocks noGrp="1"/>
          </p:cNvSpPr>
          <p:nvPr>
            <p:ph type="subTitle" idx="14"/>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44_Custom Layout">
  <p:cSld name="44_Custom Layout">
    <p:bg>
      <p:bgPr>
        <a:blipFill>
          <a:blip r:embed="rId2">
            <a:alphaModFix/>
          </a:blip>
          <a:stretch>
            <a:fillRect/>
          </a:stretch>
        </a:blipFill>
        <a:effectLst/>
      </p:bgPr>
    </p:bg>
    <p:spTree>
      <p:nvGrpSpPr>
        <p:cNvPr id="1" name="Shape 2560"/>
        <p:cNvGrpSpPr/>
        <p:nvPr/>
      </p:nvGrpSpPr>
      <p:grpSpPr>
        <a:xfrm>
          <a:off x="0" y="0"/>
          <a:ext cx="0" cy="0"/>
          <a:chOff x="0" y="0"/>
          <a:chExt cx="0" cy="0"/>
        </a:xfrm>
      </p:grpSpPr>
      <p:sp>
        <p:nvSpPr>
          <p:cNvPr id="2561" name="Google Shape;2561;p171"/>
          <p:cNvSpPr/>
          <p:nvPr/>
        </p:nvSpPr>
        <p:spPr>
          <a:xfrm>
            <a:off x="4670344" y="2803788"/>
            <a:ext cx="4246500" cy="1855200"/>
          </a:xfrm>
          <a:prstGeom prst="roundRect">
            <a:avLst>
              <a:gd name="adj" fmla="val 2420"/>
            </a:avLst>
          </a:prstGeom>
          <a:gradFill>
            <a:gsLst>
              <a:gs pos="0">
                <a:srgbClr val="EF0016"/>
              </a:gs>
              <a:gs pos="72000">
                <a:schemeClr val="dk1"/>
              </a:gs>
              <a:gs pos="100000">
                <a:schemeClr val="dk1"/>
              </a:gs>
            </a:gsLst>
            <a:lin ang="18900044"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pic>
        <p:nvPicPr>
          <p:cNvPr id="2562" name="Google Shape;2562;p171" descr="A black and blue background&#10;&#10;AI-generated content may be incorrect."/>
          <p:cNvPicPr preferRelativeResize="0"/>
          <p:nvPr/>
        </p:nvPicPr>
        <p:blipFill rotWithShape="1">
          <a:blip r:embed="rId3">
            <a:alphaModFix/>
          </a:blip>
          <a:srcRect/>
          <a:stretch/>
        </p:blipFill>
        <p:spPr>
          <a:xfrm>
            <a:off x="4660257" y="2804991"/>
            <a:ext cx="4245431" cy="1866751"/>
          </a:xfrm>
          <a:prstGeom prst="rect">
            <a:avLst/>
          </a:prstGeom>
          <a:noFill/>
          <a:ln>
            <a:noFill/>
          </a:ln>
        </p:spPr>
      </p:pic>
      <p:sp>
        <p:nvSpPr>
          <p:cNvPr id="2563" name="Google Shape;2563;p171"/>
          <p:cNvSpPr/>
          <p:nvPr/>
        </p:nvSpPr>
        <p:spPr>
          <a:xfrm>
            <a:off x="339879"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64" name="Google Shape;2564;p171"/>
          <p:cNvSpPr/>
          <p:nvPr/>
        </p:nvSpPr>
        <p:spPr>
          <a:xfrm>
            <a:off x="4670344" y="864394"/>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65" name="Google Shape;2565;p171"/>
          <p:cNvSpPr/>
          <p:nvPr/>
        </p:nvSpPr>
        <p:spPr>
          <a:xfrm>
            <a:off x="339879" y="2803788"/>
            <a:ext cx="4246500" cy="1855200"/>
          </a:xfrm>
          <a:prstGeom prst="roundRect">
            <a:avLst>
              <a:gd name="adj" fmla="val 2420"/>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66" name="Google Shape;2566;p171"/>
          <p:cNvSpPr txBox="1">
            <a:spLocks noGrp="1"/>
          </p:cNvSpPr>
          <p:nvPr>
            <p:ph type="title"/>
          </p:nvPr>
        </p:nvSpPr>
        <p:spPr>
          <a:xfrm>
            <a:off x="325594" y="369882"/>
            <a:ext cx="84048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567" name="Google Shape;2567;p17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568" name="Google Shape;2568;p171"/>
          <p:cNvSpPr txBox="1">
            <a:spLocks noGrp="1"/>
          </p:cNvSpPr>
          <p:nvPr>
            <p:ph type="body" idx="1"/>
          </p:nvPr>
        </p:nvSpPr>
        <p:spPr>
          <a:xfrm>
            <a:off x="4751767" y="3714750"/>
            <a:ext cx="3956100" cy="893100"/>
          </a:xfrm>
          <a:prstGeom prst="rect">
            <a:avLst/>
          </a:prstGeom>
          <a:noFill/>
          <a:ln>
            <a:noFill/>
          </a:ln>
        </p:spPr>
        <p:txBody>
          <a:bodyPr spcFirstLastPara="1" wrap="square" lIns="0" tIns="0" rIns="0" bIns="0" anchor="t" anchorCtr="0">
            <a:noAutofit/>
          </a:bodyPr>
          <a:lstStyle>
            <a:lvl1pPr marL="457200" lvl="0" indent="-285750" algn="l">
              <a:lnSpc>
                <a:spcPct val="95000"/>
              </a:lnSpc>
              <a:spcBef>
                <a:spcPts val="1300"/>
              </a:spcBef>
              <a:spcAft>
                <a:spcPts val="0"/>
              </a:spcAft>
              <a:buClr>
                <a:srgbClr val="FFC000"/>
              </a:buClr>
              <a:buSzPts val="900"/>
              <a:buChar char="●"/>
              <a:defRPr>
                <a:solidFill>
                  <a:schemeClr val="lt1"/>
                </a:solidFill>
              </a:defRPr>
            </a:lvl1pPr>
            <a:lvl2pPr marL="914400" lvl="1" indent="-279400" algn="l">
              <a:lnSpc>
                <a:spcPct val="95000"/>
              </a:lnSpc>
              <a:spcBef>
                <a:spcPts val="1300"/>
              </a:spcBef>
              <a:spcAft>
                <a:spcPts val="0"/>
              </a:spcAft>
              <a:buClr>
                <a:srgbClr val="FFC000"/>
              </a:buClr>
              <a:buSzPts val="800"/>
              <a:buChar char="●"/>
              <a:defRPr>
                <a:solidFill>
                  <a:schemeClr val="lt1"/>
                </a:solidFill>
              </a:defRPr>
            </a:lvl2pPr>
            <a:lvl3pPr marL="1371600" lvl="2" indent="-273050" algn="l">
              <a:lnSpc>
                <a:spcPct val="95000"/>
              </a:lnSpc>
              <a:spcBef>
                <a:spcPts val="1300"/>
              </a:spcBef>
              <a:spcAft>
                <a:spcPts val="0"/>
              </a:spcAft>
              <a:buClr>
                <a:srgbClr val="FFC000"/>
              </a:buClr>
              <a:buSzPts val="700"/>
              <a:buChar char="●"/>
              <a:defRPr>
                <a:solidFill>
                  <a:schemeClr val="lt1"/>
                </a:solidFill>
              </a:defRPr>
            </a:lvl3pPr>
            <a:lvl4pPr marL="1828800" lvl="3" indent="-228600" algn="l">
              <a:lnSpc>
                <a:spcPct val="95000"/>
              </a:lnSpc>
              <a:spcBef>
                <a:spcPts val="1300"/>
              </a:spcBef>
              <a:spcAft>
                <a:spcPts val="0"/>
              </a:spcAft>
              <a:buClr>
                <a:schemeClr val="dk1"/>
              </a:buClr>
              <a:buNone/>
              <a:defRPr sz="100"/>
            </a:lvl4pPr>
            <a:lvl5pPr marL="2286000" lvl="4" indent="-228600" algn="l">
              <a:lnSpc>
                <a:spcPct val="95000"/>
              </a:lnSpc>
              <a:spcBef>
                <a:spcPts val="1300"/>
              </a:spcBef>
              <a:spcAft>
                <a:spcPts val="0"/>
              </a:spcAft>
              <a:buClr>
                <a:schemeClr val="dk1"/>
              </a:buClr>
              <a:buNone/>
              <a:defRPr sz="100"/>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pic>
        <p:nvPicPr>
          <p:cNvPr id="2569" name="Google Shape;2569;p171"/>
          <p:cNvPicPr preferRelativeResize="0"/>
          <p:nvPr/>
        </p:nvPicPr>
        <p:blipFill rotWithShape="1">
          <a:blip r:embed="rId4">
            <a:alphaModFix/>
          </a:blip>
          <a:srcRect/>
          <a:stretch/>
        </p:blipFill>
        <p:spPr>
          <a:xfrm>
            <a:off x="4670214" y="3186504"/>
            <a:ext cx="4239483" cy="5953"/>
          </a:xfrm>
          <a:prstGeom prst="rect">
            <a:avLst/>
          </a:prstGeom>
          <a:noFill/>
          <a:ln>
            <a:noFill/>
          </a:ln>
        </p:spPr>
      </p:pic>
      <p:sp>
        <p:nvSpPr>
          <p:cNvPr id="2570" name="Google Shape;2570;p171"/>
          <p:cNvSpPr txBox="1">
            <a:spLocks noGrp="1"/>
          </p:cNvSpPr>
          <p:nvPr>
            <p:ph type="subTitle" idx="2"/>
          </p:nvPr>
        </p:nvSpPr>
        <p:spPr>
          <a:xfrm>
            <a:off x="453925" y="966947"/>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2571" name="Google Shape;2571;p171"/>
          <p:cNvSpPr txBox="1">
            <a:spLocks noGrp="1"/>
          </p:cNvSpPr>
          <p:nvPr>
            <p:ph type="subTitle" idx="3"/>
          </p:nvPr>
        </p:nvSpPr>
        <p:spPr>
          <a:xfrm>
            <a:off x="4768404" y="966947"/>
            <a:ext cx="1684500" cy="4017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2572" name="Google Shape;2572;p171"/>
          <p:cNvSpPr txBox="1">
            <a:spLocks noGrp="1"/>
          </p:cNvSpPr>
          <p:nvPr>
            <p:ph type="subTitle" idx="4"/>
          </p:nvPr>
        </p:nvSpPr>
        <p:spPr>
          <a:xfrm>
            <a:off x="453925" y="2911753"/>
            <a:ext cx="39927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SzPts val="1200"/>
              <a:buFont typeface="Poppins"/>
              <a:buNone/>
              <a:defRPr sz="1200" b="1">
                <a:latin typeface="Poppins"/>
                <a:ea typeface="Poppins"/>
                <a:cs typeface="Poppins"/>
                <a:sym typeface="Poppins"/>
              </a:defRPr>
            </a:lvl1pPr>
            <a:lvl2pPr lvl="1">
              <a:lnSpc>
                <a:spcPct val="95000"/>
              </a:lnSpc>
              <a:spcBef>
                <a:spcPts val="1300"/>
              </a:spcBef>
              <a:spcAft>
                <a:spcPts val="0"/>
              </a:spcAft>
              <a:buSzPts val="1200"/>
              <a:buFont typeface="Poppins"/>
              <a:buNone/>
              <a:defRPr sz="1200"/>
            </a:lvl2pPr>
            <a:lvl3pPr lvl="2">
              <a:lnSpc>
                <a:spcPct val="95000"/>
              </a:lnSpc>
              <a:spcBef>
                <a:spcPts val="1300"/>
              </a:spcBef>
              <a:spcAft>
                <a:spcPts val="0"/>
              </a:spcAft>
              <a:buSzPts val="1200"/>
              <a:buFont typeface="Poppins"/>
              <a:buNone/>
              <a:defRPr sz="1200"/>
            </a:lvl3pPr>
            <a:lvl4pPr lvl="3">
              <a:lnSpc>
                <a:spcPct val="95000"/>
              </a:lnSpc>
              <a:spcBef>
                <a:spcPts val="1300"/>
              </a:spcBef>
              <a:spcAft>
                <a:spcPts val="0"/>
              </a:spcAft>
              <a:buSzPts val="1200"/>
              <a:buFont typeface="Poppins"/>
              <a:buNone/>
              <a:defRPr sz="1200"/>
            </a:lvl4pPr>
            <a:lvl5pPr lvl="4">
              <a:lnSpc>
                <a:spcPct val="95000"/>
              </a:lnSpc>
              <a:spcBef>
                <a:spcPts val="1300"/>
              </a:spcBef>
              <a:spcAft>
                <a:spcPts val="0"/>
              </a:spcAft>
              <a:buSzPts val="1200"/>
              <a:buFont typeface="Poppins"/>
              <a:buNone/>
              <a:defRPr sz="1200"/>
            </a:lvl5pPr>
            <a:lvl6pPr lvl="5">
              <a:lnSpc>
                <a:spcPct val="95000"/>
              </a:lnSpc>
              <a:spcBef>
                <a:spcPts val="1300"/>
              </a:spcBef>
              <a:spcAft>
                <a:spcPts val="0"/>
              </a:spcAft>
              <a:buSzPts val="1200"/>
              <a:buFont typeface="Poppins"/>
              <a:buNone/>
              <a:defRPr sz="1200"/>
            </a:lvl6pPr>
            <a:lvl7pPr lvl="6">
              <a:lnSpc>
                <a:spcPct val="95000"/>
              </a:lnSpc>
              <a:spcBef>
                <a:spcPts val="1300"/>
              </a:spcBef>
              <a:spcAft>
                <a:spcPts val="0"/>
              </a:spcAft>
              <a:buSzPts val="1200"/>
              <a:buFont typeface="Poppins"/>
              <a:buNone/>
              <a:defRPr sz="1200"/>
            </a:lvl7pPr>
            <a:lvl8pPr lvl="7">
              <a:lnSpc>
                <a:spcPct val="95000"/>
              </a:lnSpc>
              <a:spcBef>
                <a:spcPts val="1300"/>
              </a:spcBef>
              <a:spcAft>
                <a:spcPts val="0"/>
              </a:spcAft>
              <a:buSzPts val="1200"/>
              <a:buFont typeface="Poppins"/>
              <a:buNone/>
              <a:defRPr sz="1200"/>
            </a:lvl8pPr>
            <a:lvl9pPr lvl="8">
              <a:lnSpc>
                <a:spcPct val="95000"/>
              </a:lnSpc>
              <a:spcBef>
                <a:spcPts val="1300"/>
              </a:spcBef>
              <a:spcAft>
                <a:spcPts val="0"/>
              </a:spcAft>
              <a:buSzPts val="1200"/>
              <a:buFont typeface="Poppins"/>
              <a:buNone/>
              <a:defRPr sz="1200"/>
            </a:lvl9pPr>
          </a:lstStyle>
          <a:p>
            <a:endParaRPr/>
          </a:p>
        </p:txBody>
      </p:sp>
      <p:sp>
        <p:nvSpPr>
          <p:cNvPr id="2573" name="Google Shape;2573;p171"/>
          <p:cNvSpPr txBox="1">
            <a:spLocks noGrp="1"/>
          </p:cNvSpPr>
          <p:nvPr>
            <p:ph type="subTitle" idx="5"/>
          </p:nvPr>
        </p:nvSpPr>
        <p:spPr>
          <a:xfrm>
            <a:off x="4774356" y="2911753"/>
            <a:ext cx="3956100" cy="274200"/>
          </a:xfrm>
          <a:prstGeom prst="rect">
            <a:avLst/>
          </a:prstGeom>
        </p:spPr>
        <p:txBody>
          <a:bodyPr spcFirstLastPara="1" wrap="square" lIns="0" tIns="0" rIns="0" bIns="0" anchor="t" anchorCtr="0">
            <a:noAutofit/>
          </a:bodyPr>
          <a:lstStyle>
            <a:lvl1pPr lvl="0">
              <a:lnSpc>
                <a:spcPct val="95000"/>
              </a:lnSpc>
              <a:spcBef>
                <a:spcPts val="1300"/>
              </a:spcBef>
              <a:spcAft>
                <a:spcPts val="0"/>
              </a:spcAft>
              <a:buClr>
                <a:schemeClr val="lt1"/>
              </a:buClr>
              <a:buSzPts val="1200"/>
              <a:buFont typeface="Poppins"/>
              <a:buNone/>
              <a:defRPr sz="1200" b="1">
                <a:solidFill>
                  <a:schemeClr val="lt1"/>
                </a:solidFill>
                <a:latin typeface="Poppins"/>
                <a:ea typeface="Poppins"/>
                <a:cs typeface="Poppins"/>
                <a:sym typeface="Poppins"/>
              </a:defRPr>
            </a:lvl1pPr>
            <a:lvl2pPr lvl="1">
              <a:lnSpc>
                <a:spcPct val="95000"/>
              </a:lnSpc>
              <a:spcBef>
                <a:spcPts val="1300"/>
              </a:spcBef>
              <a:spcAft>
                <a:spcPts val="0"/>
              </a:spcAft>
              <a:buClr>
                <a:schemeClr val="lt1"/>
              </a:buClr>
              <a:buSzPts val="1200"/>
              <a:buFont typeface="Poppins"/>
              <a:buNone/>
              <a:defRPr sz="1200">
                <a:solidFill>
                  <a:schemeClr val="lt1"/>
                </a:solidFill>
              </a:defRPr>
            </a:lvl2pPr>
            <a:lvl3pPr lvl="2">
              <a:lnSpc>
                <a:spcPct val="95000"/>
              </a:lnSpc>
              <a:spcBef>
                <a:spcPts val="1300"/>
              </a:spcBef>
              <a:spcAft>
                <a:spcPts val="0"/>
              </a:spcAft>
              <a:buClr>
                <a:schemeClr val="lt1"/>
              </a:buClr>
              <a:buSzPts val="1200"/>
              <a:buFont typeface="Poppins"/>
              <a:buNone/>
              <a:defRPr sz="1200">
                <a:solidFill>
                  <a:schemeClr val="lt1"/>
                </a:solidFill>
              </a:defRPr>
            </a:lvl3pPr>
            <a:lvl4pPr lvl="3">
              <a:lnSpc>
                <a:spcPct val="95000"/>
              </a:lnSpc>
              <a:spcBef>
                <a:spcPts val="1300"/>
              </a:spcBef>
              <a:spcAft>
                <a:spcPts val="0"/>
              </a:spcAft>
              <a:buClr>
                <a:schemeClr val="lt1"/>
              </a:buClr>
              <a:buSzPts val="1200"/>
              <a:buFont typeface="Poppins"/>
              <a:buNone/>
              <a:defRPr sz="1200">
                <a:solidFill>
                  <a:schemeClr val="lt1"/>
                </a:solidFill>
              </a:defRPr>
            </a:lvl4pPr>
            <a:lvl5pPr lvl="4">
              <a:lnSpc>
                <a:spcPct val="95000"/>
              </a:lnSpc>
              <a:spcBef>
                <a:spcPts val="1300"/>
              </a:spcBef>
              <a:spcAft>
                <a:spcPts val="0"/>
              </a:spcAft>
              <a:buClr>
                <a:schemeClr val="lt1"/>
              </a:buClr>
              <a:buSzPts val="1200"/>
              <a:buFont typeface="Poppins"/>
              <a:buNone/>
              <a:defRPr sz="1200">
                <a:solidFill>
                  <a:schemeClr val="lt1"/>
                </a:solidFill>
              </a:defRPr>
            </a:lvl5pPr>
            <a:lvl6pPr lvl="5">
              <a:lnSpc>
                <a:spcPct val="95000"/>
              </a:lnSpc>
              <a:spcBef>
                <a:spcPts val="1300"/>
              </a:spcBef>
              <a:spcAft>
                <a:spcPts val="0"/>
              </a:spcAft>
              <a:buClr>
                <a:schemeClr val="lt1"/>
              </a:buClr>
              <a:buSzPts val="1200"/>
              <a:buFont typeface="Poppins"/>
              <a:buNone/>
              <a:defRPr sz="1200">
                <a:solidFill>
                  <a:schemeClr val="lt1"/>
                </a:solidFill>
              </a:defRPr>
            </a:lvl6pPr>
            <a:lvl7pPr lvl="6">
              <a:lnSpc>
                <a:spcPct val="95000"/>
              </a:lnSpc>
              <a:spcBef>
                <a:spcPts val="1300"/>
              </a:spcBef>
              <a:spcAft>
                <a:spcPts val="0"/>
              </a:spcAft>
              <a:buClr>
                <a:schemeClr val="lt1"/>
              </a:buClr>
              <a:buSzPts val="1200"/>
              <a:buFont typeface="Poppins"/>
              <a:buNone/>
              <a:defRPr sz="1200">
                <a:solidFill>
                  <a:schemeClr val="lt1"/>
                </a:solidFill>
              </a:defRPr>
            </a:lvl7pPr>
            <a:lvl8pPr lvl="7">
              <a:lnSpc>
                <a:spcPct val="95000"/>
              </a:lnSpc>
              <a:spcBef>
                <a:spcPts val="1300"/>
              </a:spcBef>
              <a:spcAft>
                <a:spcPts val="0"/>
              </a:spcAft>
              <a:buClr>
                <a:schemeClr val="lt1"/>
              </a:buClr>
              <a:buSzPts val="1200"/>
              <a:buFont typeface="Poppins"/>
              <a:buNone/>
              <a:defRPr sz="1200">
                <a:solidFill>
                  <a:schemeClr val="lt1"/>
                </a:solidFill>
              </a:defRPr>
            </a:lvl8pPr>
            <a:lvl9pPr lvl="8">
              <a:lnSpc>
                <a:spcPct val="95000"/>
              </a:lnSpc>
              <a:spcBef>
                <a:spcPts val="1300"/>
              </a:spcBef>
              <a:spcAft>
                <a:spcPts val="0"/>
              </a:spcAft>
              <a:buClr>
                <a:schemeClr val="lt1"/>
              </a:buClr>
              <a:buSzPts val="1200"/>
              <a:buFont typeface="Poppins"/>
              <a:buNone/>
              <a:defRPr sz="1200">
                <a:solidFill>
                  <a:schemeClr val="lt1"/>
                </a:solidFill>
              </a:defRPr>
            </a:lvl9pPr>
          </a:lstStyle>
          <a:p>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45_Custom Layout">
  <p:cSld name="45_Custom Layout">
    <p:spTree>
      <p:nvGrpSpPr>
        <p:cNvPr id="1" name="Shape 2574"/>
        <p:cNvGrpSpPr/>
        <p:nvPr/>
      </p:nvGrpSpPr>
      <p:grpSpPr>
        <a:xfrm>
          <a:off x="0" y="0"/>
          <a:ext cx="0" cy="0"/>
          <a:chOff x="0" y="0"/>
          <a:chExt cx="0" cy="0"/>
        </a:xfrm>
      </p:grpSpPr>
      <p:sp>
        <p:nvSpPr>
          <p:cNvPr id="2575" name="Google Shape;2575;p172"/>
          <p:cNvSpPr/>
          <p:nvPr/>
        </p:nvSpPr>
        <p:spPr>
          <a:xfrm>
            <a:off x="2318273" y="2154147"/>
            <a:ext cx="4489500" cy="1199100"/>
          </a:xfrm>
          <a:prstGeom prst="roundRect">
            <a:avLst>
              <a:gd name="adj" fmla="val 7531"/>
            </a:avLst>
          </a:prstGeom>
          <a:gradFill>
            <a:gsLst>
              <a:gs pos="0">
                <a:srgbClr val="E6EDFF"/>
              </a:gs>
              <a:gs pos="84000">
                <a:srgbClr val="C8DAFF"/>
              </a:gs>
              <a:gs pos="100000">
                <a:srgbClr val="C8DA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76" name="Google Shape;2576;p172"/>
          <p:cNvSpPr/>
          <p:nvPr/>
        </p:nvSpPr>
        <p:spPr>
          <a:xfrm>
            <a:off x="322022" y="896847"/>
            <a:ext cx="4489500" cy="1199100"/>
          </a:xfrm>
          <a:prstGeom prst="roundRect">
            <a:avLst>
              <a:gd name="adj" fmla="val 7531"/>
            </a:avLst>
          </a:prstGeom>
          <a:gradFill>
            <a:gsLst>
              <a:gs pos="0">
                <a:srgbClr val="E9F1FE"/>
              </a:gs>
              <a:gs pos="84000">
                <a:srgbClr val="E0E8FF"/>
              </a:gs>
              <a:gs pos="100000">
                <a:srgbClr val="E0E8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77" name="Google Shape;2577;p172"/>
          <p:cNvSpPr/>
          <p:nvPr/>
        </p:nvSpPr>
        <p:spPr>
          <a:xfrm>
            <a:off x="4318096" y="3423108"/>
            <a:ext cx="4489500" cy="1199100"/>
          </a:xfrm>
          <a:prstGeom prst="roundRect">
            <a:avLst>
              <a:gd name="adj" fmla="val 7531"/>
            </a:avLst>
          </a:prstGeom>
          <a:gradFill>
            <a:gsLst>
              <a:gs pos="0">
                <a:srgbClr val="D9E6FF"/>
              </a:gs>
              <a:gs pos="100000">
                <a:srgbClr val="C1D4FF"/>
              </a:gs>
            </a:gsLst>
            <a:lin ang="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578" name="Google Shape;2578;p172"/>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579" name="Google Shape;2579;p17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580" name="Google Shape;2580;p172"/>
          <p:cNvPicPr preferRelativeResize="0"/>
          <p:nvPr/>
        </p:nvPicPr>
        <p:blipFill rotWithShape="1">
          <a:blip r:embed="rId2">
            <a:alphaModFix/>
          </a:blip>
          <a:srcRect/>
          <a:stretch/>
        </p:blipFill>
        <p:spPr>
          <a:xfrm>
            <a:off x="315022" y="1272183"/>
            <a:ext cx="4489492" cy="5953"/>
          </a:xfrm>
          <a:prstGeom prst="rect">
            <a:avLst/>
          </a:prstGeom>
          <a:noFill/>
          <a:ln>
            <a:noFill/>
          </a:ln>
        </p:spPr>
      </p:pic>
      <p:pic>
        <p:nvPicPr>
          <p:cNvPr id="2581" name="Google Shape;2581;p172"/>
          <p:cNvPicPr preferRelativeResize="0"/>
          <p:nvPr/>
        </p:nvPicPr>
        <p:blipFill rotWithShape="1">
          <a:blip r:embed="rId2">
            <a:alphaModFix/>
          </a:blip>
          <a:srcRect/>
          <a:stretch/>
        </p:blipFill>
        <p:spPr>
          <a:xfrm>
            <a:off x="2318273" y="2536031"/>
            <a:ext cx="4489492" cy="5953"/>
          </a:xfrm>
          <a:prstGeom prst="rect">
            <a:avLst/>
          </a:prstGeom>
          <a:noFill/>
          <a:ln>
            <a:noFill/>
          </a:ln>
        </p:spPr>
      </p:pic>
      <p:pic>
        <p:nvPicPr>
          <p:cNvPr id="2582" name="Google Shape;2582;p172"/>
          <p:cNvPicPr preferRelativeResize="0"/>
          <p:nvPr/>
        </p:nvPicPr>
        <p:blipFill rotWithShape="1">
          <a:blip r:embed="rId2">
            <a:alphaModFix/>
          </a:blip>
          <a:srcRect/>
          <a:stretch/>
        </p:blipFill>
        <p:spPr>
          <a:xfrm>
            <a:off x="4313810" y="3799522"/>
            <a:ext cx="4489492" cy="5953"/>
          </a:xfrm>
          <a:prstGeom prst="rect">
            <a:avLst/>
          </a:prstGeom>
          <a:noFill/>
          <a:ln>
            <a:noFill/>
          </a:ln>
        </p:spPr>
      </p:pic>
      <p:pic>
        <p:nvPicPr>
          <p:cNvPr id="2583" name="Google Shape;2583;p172"/>
          <p:cNvPicPr preferRelativeResize="0"/>
          <p:nvPr/>
        </p:nvPicPr>
        <p:blipFill rotWithShape="1">
          <a:blip r:embed="rId3">
            <a:alphaModFix/>
          </a:blip>
          <a:srcRect/>
          <a:stretch/>
        </p:blipFill>
        <p:spPr>
          <a:xfrm>
            <a:off x="1201758" y="1076271"/>
            <a:ext cx="45240" cy="107148"/>
          </a:xfrm>
          <a:prstGeom prst="rect">
            <a:avLst/>
          </a:prstGeom>
          <a:noFill/>
          <a:ln>
            <a:noFill/>
          </a:ln>
        </p:spPr>
      </p:pic>
      <p:pic>
        <p:nvPicPr>
          <p:cNvPr id="2584" name="Google Shape;2584;p172"/>
          <p:cNvPicPr preferRelativeResize="0"/>
          <p:nvPr/>
        </p:nvPicPr>
        <p:blipFill rotWithShape="1">
          <a:blip r:embed="rId3">
            <a:alphaModFix/>
          </a:blip>
          <a:srcRect/>
          <a:stretch/>
        </p:blipFill>
        <p:spPr>
          <a:xfrm>
            <a:off x="3058337" y="2298992"/>
            <a:ext cx="45240" cy="107148"/>
          </a:xfrm>
          <a:prstGeom prst="rect">
            <a:avLst/>
          </a:prstGeom>
          <a:noFill/>
          <a:ln>
            <a:noFill/>
          </a:ln>
        </p:spPr>
      </p:pic>
      <p:pic>
        <p:nvPicPr>
          <p:cNvPr id="2585" name="Google Shape;2585;p172"/>
          <p:cNvPicPr preferRelativeResize="0"/>
          <p:nvPr/>
        </p:nvPicPr>
        <p:blipFill rotWithShape="1">
          <a:blip r:embed="rId3">
            <a:alphaModFix/>
          </a:blip>
          <a:srcRect/>
          <a:stretch/>
        </p:blipFill>
        <p:spPr>
          <a:xfrm>
            <a:off x="5151439" y="3594109"/>
            <a:ext cx="45240" cy="107148"/>
          </a:xfrm>
          <a:prstGeom prst="rect">
            <a:avLst/>
          </a:prstGeom>
          <a:noFill/>
          <a:ln>
            <a:noFill/>
          </a:ln>
        </p:spPr>
      </p:pic>
      <p:sp>
        <p:nvSpPr>
          <p:cNvPr id="2586" name="Google Shape;2586;p172"/>
          <p:cNvSpPr txBox="1">
            <a:spLocks noGrp="1"/>
          </p:cNvSpPr>
          <p:nvPr>
            <p:ph type="subTitle" idx="1"/>
          </p:nvPr>
        </p:nvSpPr>
        <p:spPr>
          <a:xfrm>
            <a:off x="1324159" y="1051439"/>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587" name="Google Shape;2587;p172"/>
          <p:cNvSpPr txBox="1">
            <a:spLocks noGrp="1"/>
          </p:cNvSpPr>
          <p:nvPr>
            <p:ph type="subTitle" idx="2"/>
          </p:nvPr>
        </p:nvSpPr>
        <p:spPr>
          <a:xfrm>
            <a:off x="3347958" y="2274160"/>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588" name="Google Shape;2588;p172"/>
          <p:cNvSpPr txBox="1">
            <a:spLocks noGrp="1"/>
          </p:cNvSpPr>
          <p:nvPr>
            <p:ph type="subTitle" idx="3"/>
          </p:nvPr>
        </p:nvSpPr>
        <p:spPr>
          <a:xfrm>
            <a:off x="5364605" y="3569278"/>
            <a:ext cx="3093600" cy="156900"/>
          </a:xfrm>
          <a:prstGeom prst="rect">
            <a:avLst/>
          </a:prstGeom>
        </p:spPr>
        <p:txBody>
          <a:bodyPr spcFirstLastPara="1" wrap="square" lIns="0" tIns="0" rIns="0" bIns="0" anchor="t" anchorCtr="0">
            <a:noAutofit/>
          </a:bodyPr>
          <a:lstStyle>
            <a:lvl1pPr lvl="0">
              <a:spcBef>
                <a:spcPts val="1300"/>
              </a:spcBef>
              <a:spcAft>
                <a:spcPts val="0"/>
              </a:spcAft>
              <a:buSzPts val="1000"/>
              <a:buNone/>
              <a:defRPr sz="1000"/>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589" name="Google Shape;2589;p172"/>
          <p:cNvSpPr txBox="1">
            <a:spLocks noGrp="1"/>
          </p:cNvSpPr>
          <p:nvPr>
            <p:ph type="subTitle" idx="4"/>
          </p:nvPr>
        </p:nvSpPr>
        <p:spPr>
          <a:xfrm>
            <a:off x="516008" y="1051439"/>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590" name="Google Shape;2590;p172"/>
          <p:cNvSpPr txBox="1">
            <a:spLocks noGrp="1"/>
          </p:cNvSpPr>
          <p:nvPr>
            <p:ph type="subTitle" idx="5"/>
          </p:nvPr>
        </p:nvSpPr>
        <p:spPr>
          <a:xfrm>
            <a:off x="4556444" y="3569278"/>
            <a:ext cx="6084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
        <p:nvSpPr>
          <p:cNvPr id="2591" name="Google Shape;2591;p172"/>
          <p:cNvSpPr txBox="1">
            <a:spLocks noGrp="1"/>
          </p:cNvSpPr>
          <p:nvPr>
            <p:ph type="subTitle" idx="6"/>
          </p:nvPr>
        </p:nvSpPr>
        <p:spPr>
          <a:xfrm>
            <a:off x="582665" y="1451503"/>
            <a:ext cx="38352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592" name="Google Shape;2592;p172"/>
          <p:cNvSpPr txBox="1">
            <a:spLocks noGrp="1"/>
          </p:cNvSpPr>
          <p:nvPr>
            <p:ph type="subTitle" idx="7"/>
          </p:nvPr>
        </p:nvSpPr>
        <p:spPr>
          <a:xfrm>
            <a:off x="2607017" y="2674262"/>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593" name="Google Shape;2593;p172"/>
          <p:cNvSpPr txBox="1">
            <a:spLocks noGrp="1"/>
          </p:cNvSpPr>
          <p:nvPr>
            <p:ph type="subTitle" idx="8"/>
          </p:nvPr>
        </p:nvSpPr>
        <p:spPr>
          <a:xfrm>
            <a:off x="4624217" y="3968500"/>
            <a:ext cx="3835200" cy="4767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594" name="Google Shape;2594;p172"/>
          <p:cNvSpPr txBox="1">
            <a:spLocks noGrp="1"/>
          </p:cNvSpPr>
          <p:nvPr>
            <p:ph type="subTitle" idx="9"/>
          </p:nvPr>
        </p:nvSpPr>
        <p:spPr>
          <a:xfrm>
            <a:off x="2539807" y="2274159"/>
            <a:ext cx="518700" cy="156900"/>
          </a:xfrm>
          <a:prstGeom prst="rect">
            <a:avLst/>
          </a:prstGeom>
        </p:spPr>
        <p:txBody>
          <a:bodyPr spcFirstLastPara="1" wrap="square" lIns="0" tIns="0" rIns="0" bIns="0" anchor="t" anchorCtr="0">
            <a:noAutofit/>
          </a:bodyPr>
          <a:lstStyle>
            <a:lvl1pPr lvl="0">
              <a:spcBef>
                <a:spcPts val="1300"/>
              </a:spcBef>
              <a:spcAft>
                <a:spcPts val="0"/>
              </a:spcAft>
              <a:buSzPts val="1000"/>
              <a:buFont typeface="Poppins"/>
              <a:buNone/>
              <a:defRPr sz="1000" b="1">
                <a:latin typeface="Poppins"/>
                <a:ea typeface="Poppins"/>
                <a:cs typeface="Poppins"/>
                <a:sym typeface="Poppins"/>
              </a:defRPr>
            </a:lvl1pPr>
            <a:lvl2pPr lvl="1">
              <a:spcBef>
                <a:spcPts val="1300"/>
              </a:spcBef>
              <a:spcAft>
                <a:spcPts val="0"/>
              </a:spcAft>
              <a:buSzPts val="1000"/>
              <a:buNone/>
              <a:defRPr sz="1000"/>
            </a:lvl2pPr>
            <a:lvl3pPr lvl="2">
              <a:spcBef>
                <a:spcPts val="1300"/>
              </a:spcBef>
              <a:spcAft>
                <a:spcPts val="0"/>
              </a:spcAft>
              <a:buSzPts val="1000"/>
              <a:buNone/>
              <a:defRPr sz="1000"/>
            </a:lvl3pPr>
            <a:lvl4pPr lvl="3">
              <a:spcBef>
                <a:spcPts val="1300"/>
              </a:spcBef>
              <a:spcAft>
                <a:spcPts val="0"/>
              </a:spcAft>
              <a:buSzPts val="1000"/>
              <a:buNone/>
              <a:defRPr sz="1000"/>
            </a:lvl4pPr>
            <a:lvl5pPr lvl="4">
              <a:spcBef>
                <a:spcPts val="1300"/>
              </a:spcBef>
              <a:spcAft>
                <a:spcPts val="0"/>
              </a:spcAft>
              <a:buSzPts val="1000"/>
              <a:buNone/>
              <a:defRPr sz="1000"/>
            </a:lvl5pPr>
            <a:lvl6pPr lvl="5">
              <a:spcBef>
                <a:spcPts val="400"/>
              </a:spcBef>
              <a:spcAft>
                <a:spcPts val="0"/>
              </a:spcAft>
              <a:buSzPts val="1000"/>
              <a:buNone/>
              <a:defRPr sz="1000"/>
            </a:lvl6pPr>
            <a:lvl7pPr lvl="6">
              <a:spcBef>
                <a:spcPts val="400"/>
              </a:spcBef>
              <a:spcAft>
                <a:spcPts val="0"/>
              </a:spcAft>
              <a:buSzPts val="1000"/>
              <a:buNone/>
              <a:defRPr sz="1000"/>
            </a:lvl7pPr>
            <a:lvl8pPr lvl="7">
              <a:spcBef>
                <a:spcPts val="400"/>
              </a:spcBef>
              <a:spcAft>
                <a:spcPts val="0"/>
              </a:spcAft>
              <a:buSzPts val="1000"/>
              <a:buNone/>
              <a:defRPr sz="1000"/>
            </a:lvl8pPr>
            <a:lvl9pPr lvl="8">
              <a:spcBef>
                <a:spcPts val="400"/>
              </a:spcBef>
              <a:spcAft>
                <a:spcPts val="0"/>
              </a:spcAft>
              <a:buSzPts val="1000"/>
              <a:buNone/>
              <a:defRPr sz="1000"/>
            </a:lvl9pPr>
          </a:lstStyle>
          <a:p>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46_Custom Layout">
  <p:cSld name="46_Custom Layout">
    <p:spTree>
      <p:nvGrpSpPr>
        <p:cNvPr id="1" name="Shape 2595"/>
        <p:cNvGrpSpPr/>
        <p:nvPr/>
      </p:nvGrpSpPr>
      <p:grpSpPr>
        <a:xfrm>
          <a:off x="0" y="0"/>
          <a:ext cx="0" cy="0"/>
          <a:chOff x="0" y="0"/>
          <a:chExt cx="0" cy="0"/>
        </a:xfrm>
      </p:grpSpPr>
      <p:sp>
        <p:nvSpPr>
          <p:cNvPr id="2596" name="Google Shape;2596;p173"/>
          <p:cNvSpPr/>
          <p:nvPr/>
        </p:nvSpPr>
        <p:spPr>
          <a:xfrm>
            <a:off x="3539152" y="895965"/>
            <a:ext cx="5386200" cy="3687300"/>
          </a:xfrm>
          <a:prstGeom prst="roundRect">
            <a:avLst>
              <a:gd name="adj" fmla="val 1368"/>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597" name="Google Shape;2597;p17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598" name="Google Shape;2598;p173"/>
          <p:cNvPicPr preferRelativeResize="0"/>
          <p:nvPr/>
        </p:nvPicPr>
        <p:blipFill rotWithShape="1">
          <a:blip r:embed="rId2">
            <a:alphaModFix/>
          </a:blip>
          <a:srcRect/>
          <a:stretch/>
        </p:blipFill>
        <p:spPr>
          <a:xfrm>
            <a:off x="3671983" y="1362122"/>
            <a:ext cx="51808" cy="122703"/>
          </a:xfrm>
          <a:prstGeom prst="rect">
            <a:avLst/>
          </a:prstGeom>
          <a:noFill/>
          <a:ln>
            <a:noFill/>
          </a:ln>
        </p:spPr>
      </p:pic>
      <p:pic>
        <p:nvPicPr>
          <p:cNvPr id="2599" name="Google Shape;2599;p173"/>
          <p:cNvPicPr preferRelativeResize="0"/>
          <p:nvPr/>
        </p:nvPicPr>
        <p:blipFill rotWithShape="1">
          <a:blip r:embed="rId2">
            <a:alphaModFix/>
          </a:blip>
          <a:srcRect/>
          <a:stretch/>
        </p:blipFill>
        <p:spPr>
          <a:xfrm>
            <a:off x="3671983" y="2519235"/>
            <a:ext cx="51808" cy="122703"/>
          </a:xfrm>
          <a:prstGeom prst="rect">
            <a:avLst/>
          </a:prstGeom>
          <a:noFill/>
          <a:ln>
            <a:noFill/>
          </a:ln>
        </p:spPr>
      </p:pic>
      <p:pic>
        <p:nvPicPr>
          <p:cNvPr id="2600" name="Google Shape;2600;p173"/>
          <p:cNvPicPr preferRelativeResize="0"/>
          <p:nvPr/>
        </p:nvPicPr>
        <p:blipFill rotWithShape="1">
          <a:blip r:embed="rId2">
            <a:alphaModFix/>
          </a:blip>
          <a:srcRect/>
          <a:stretch/>
        </p:blipFill>
        <p:spPr>
          <a:xfrm>
            <a:off x="3671983" y="3713850"/>
            <a:ext cx="51808" cy="122703"/>
          </a:xfrm>
          <a:prstGeom prst="rect">
            <a:avLst/>
          </a:prstGeom>
          <a:noFill/>
          <a:ln>
            <a:noFill/>
          </a:ln>
        </p:spPr>
      </p:pic>
      <p:pic>
        <p:nvPicPr>
          <p:cNvPr id="2601" name="Google Shape;2601;p173"/>
          <p:cNvPicPr preferRelativeResize="0"/>
          <p:nvPr/>
        </p:nvPicPr>
        <p:blipFill rotWithShape="1">
          <a:blip r:embed="rId3">
            <a:alphaModFix/>
          </a:blip>
          <a:srcRect/>
          <a:stretch/>
        </p:blipFill>
        <p:spPr>
          <a:xfrm>
            <a:off x="314533" y="1193772"/>
            <a:ext cx="8845668" cy="5707"/>
          </a:xfrm>
          <a:prstGeom prst="rect">
            <a:avLst/>
          </a:prstGeom>
          <a:noFill/>
          <a:ln>
            <a:noFill/>
          </a:ln>
        </p:spPr>
      </p:pic>
      <p:pic>
        <p:nvPicPr>
          <p:cNvPr id="2602" name="Google Shape;2602;p173"/>
          <p:cNvPicPr preferRelativeResize="0"/>
          <p:nvPr/>
        </p:nvPicPr>
        <p:blipFill rotWithShape="1">
          <a:blip r:embed="rId3">
            <a:alphaModFix/>
          </a:blip>
          <a:srcRect/>
          <a:stretch/>
        </p:blipFill>
        <p:spPr>
          <a:xfrm>
            <a:off x="314533" y="2359352"/>
            <a:ext cx="8845668" cy="5707"/>
          </a:xfrm>
          <a:prstGeom prst="rect">
            <a:avLst/>
          </a:prstGeom>
          <a:noFill/>
          <a:ln>
            <a:noFill/>
          </a:ln>
        </p:spPr>
      </p:pic>
      <p:pic>
        <p:nvPicPr>
          <p:cNvPr id="2603" name="Google Shape;2603;p173"/>
          <p:cNvPicPr preferRelativeResize="0"/>
          <p:nvPr/>
        </p:nvPicPr>
        <p:blipFill rotWithShape="1">
          <a:blip r:embed="rId3">
            <a:alphaModFix/>
          </a:blip>
          <a:srcRect/>
          <a:stretch/>
        </p:blipFill>
        <p:spPr>
          <a:xfrm>
            <a:off x="314533" y="3517788"/>
            <a:ext cx="8845668" cy="5707"/>
          </a:xfrm>
          <a:prstGeom prst="rect">
            <a:avLst/>
          </a:prstGeom>
          <a:noFill/>
          <a:ln>
            <a:noFill/>
          </a:ln>
        </p:spPr>
      </p:pic>
      <p:sp>
        <p:nvSpPr>
          <p:cNvPr id="2604" name="Google Shape;2604;p173"/>
          <p:cNvSpPr txBox="1">
            <a:spLocks noGrp="1"/>
          </p:cNvSpPr>
          <p:nvPr>
            <p:ph type="subTitle" idx="1"/>
          </p:nvPr>
        </p:nvSpPr>
        <p:spPr>
          <a:xfrm>
            <a:off x="318727" y="12961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2605" name="Google Shape;2605;p173"/>
          <p:cNvSpPr txBox="1">
            <a:spLocks noGrp="1"/>
          </p:cNvSpPr>
          <p:nvPr>
            <p:ph type="subTitle" idx="2"/>
          </p:nvPr>
        </p:nvSpPr>
        <p:spPr>
          <a:xfrm>
            <a:off x="314537" y="1549173"/>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2606" name="Google Shape;2606;p173"/>
          <p:cNvSpPr txBox="1">
            <a:spLocks noGrp="1"/>
          </p:cNvSpPr>
          <p:nvPr>
            <p:ph type="subTitle" idx="3"/>
          </p:nvPr>
        </p:nvSpPr>
        <p:spPr>
          <a:xfrm>
            <a:off x="3789726" y="12961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07" name="Google Shape;2607;p173"/>
          <p:cNvSpPr txBox="1">
            <a:spLocks noGrp="1"/>
          </p:cNvSpPr>
          <p:nvPr>
            <p:ph type="subTitle" idx="4"/>
          </p:nvPr>
        </p:nvSpPr>
        <p:spPr>
          <a:xfrm>
            <a:off x="318727" y="2468863"/>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2608" name="Google Shape;2608;p173"/>
          <p:cNvSpPr txBox="1">
            <a:spLocks noGrp="1"/>
          </p:cNvSpPr>
          <p:nvPr>
            <p:ph type="subTitle" idx="5"/>
          </p:nvPr>
        </p:nvSpPr>
        <p:spPr>
          <a:xfrm>
            <a:off x="314537" y="2677028"/>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2609" name="Google Shape;2609;p173"/>
          <p:cNvSpPr txBox="1">
            <a:spLocks noGrp="1"/>
          </p:cNvSpPr>
          <p:nvPr>
            <p:ph type="subTitle" idx="6"/>
          </p:nvPr>
        </p:nvSpPr>
        <p:spPr>
          <a:xfrm>
            <a:off x="3789726" y="2468863"/>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10" name="Google Shape;2610;p173"/>
          <p:cNvSpPr txBox="1">
            <a:spLocks noGrp="1"/>
          </p:cNvSpPr>
          <p:nvPr>
            <p:ph type="subTitle" idx="7"/>
          </p:nvPr>
        </p:nvSpPr>
        <p:spPr>
          <a:xfrm>
            <a:off x="318727" y="3661988"/>
            <a:ext cx="2869500" cy="151500"/>
          </a:xfrm>
          <a:prstGeom prst="rect">
            <a:avLst/>
          </a:prstGeom>
        </p:spPr>
        <p:txBody>
          <a:bodyPr spcFirstLastPara="1" wrap="square" lIns="0" tIns="0" rIns="0" bIns="0" anchor="t" anchorCtr="0">
            <a:noAutofit/>
          </a:bodyPr>
          <a:lstStyle>
            <a:lvl1pPr lvl="0">
              <a:spcBef>
                <a:spcPts val="1300"/>
              </a:spcBef>
              <a:spcAft>
                <a:spcPts val="0"/>
              </a:spcAft>
              <a:buSzPts val="1100"/>
              <a:buFont typeface="Poppins"/>
              <a:buNone/>
              <a:defRPr sz="1100" b="1">
                <a:latin typeface="Poppins"/>
                <a:ea typeface="Poppins"/>
                <a:cs typeface="Poppins"/>
                <a:sym typeface="Poppins"/>
              </a:defRPr>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2611" name="Google Shape;2611;p173"/>
          <p:cNvSpPr txBox="1">
            <a:spLocks noGrp="1"/>
          </p:cNvSpPr>
          <p:nvPr>
            <p:ph type="subTitle" idx="8"/>
          </p:nvPr>
        </p:nvSpPr>
        <p:spPr>
          <a:xfrm>
            <a:off x="314537" y="3871600"/>
            <a:ext cx="2869500" cy="156900"/>
          </a:xfrm>
          <a:prstGeom prst="rect">
            <a:avLst/>
          </a:prstGeom>
        </p:spPr>
        <p:txBody>
          <a:bodyPr spcFirstLastPara="1" wrap="square" lIns="0" tIns="0" rIns="0" bIns="0" anchor="t" anchorCtr="0">
            <a:noAutofit/>
          </a:bodyPr>
          <a:lstStyle>
            <a:lvl1pPr lvl="0">
              <a:spcBef>
                <a:spcPts val="1300"/>
              </a:spcBef>
              <a:spcAft>
                <a:spcPts val="0"/>
              </a:spcAft>
              <a:buSzPts val="1100"/>
              <a:buNone/>
              <a:defRPr sz="1100"/>
            </a:lvl1pPr>
            <a:lvl2pPr lvl="1">
              <a:spcBef>
                <a:spcPts val="1300"/>
              </a:spcBef>
              <a:spcAft>
                <a:spcPts val="0"/>
              </a:spcAft>
              <a:buSzPts val="1100"/>
              <a:buNone/>
              <a:defRPr sz="1100"/>
            </a:lvl2pPr>
            <a:lvl3pPr lvl="2">
              <a:spcBef>
                <a:spcPts val="1300"/>
              </a:spcBef>
              <a:spcAft>
                <a:spcPts val="0"/>
              </a:spcAft>
              <a:buSzPts val="1100"/>
              <a:buNone/>
              <a:defRPr sz="1100"/>
            </a:lvl3pPr>
            <a:lvl4pPr lvl="3">
              <a:spcBef>
                <a:spcPts val="1300"/>
              </a:spcBef>
              <a:spcAft>
                <a:spcPts val="0"/>
              </a:spcAft>
              <a:buSzPts val="1100"/>
              <a:buNone/>
              <a:defRPr sz="1100"/>
            </a:lvl4pPr>
            <a:lvl5pPr lvl="4">
              <a:spcBef>
                <a:spcPts val="1300"/>
              </a:spcBef>
              <a:spcAft>
                <a:spcPts val="0"/>
              </a:spcAft>
              <a:buSzPts val="1100"/>
              <a:buNone/>
              <a:defRPr sz="1100"/>
            </a:lvl5pPr>
            <a:lvl6pPr lvl="5">
              <a:spcBef>
                <a:spcPts val="400"/>
              </a:spcBef>
              <a:spcAft>
                <a:spcPts val="0"/>
              </a:spcAft>
              <a:buSzPts val="1100"/>
              <a:buNone/>
              <a:defRPr sz="1100"/>
            </a:lvl6pPr>
            <a:lvl7pPr lvl="6">
              <a:spcBef>
                <a:spcPts val="400"/>
              </a:spcBef>
              <a:spcAft>
                <a:spcPts val="0"/>
              </a:spcAft>
              <a:buSzPts val="1100"/>
              <a:buNone/>
              <a:defRPr sz="1100"/>
            </a:lvl7pPr>
            <a:lvl8pPr lvl="7">
              <a:spcBef>
                <a:spcPts val="400"/>
              </a:spcBef>
              <a:spcAft>
                <a:spcPts val="0"/>
              </a:spcAft>
              <a:buSzPts val="1100"/>
              <a:buNone/>
              <a:defRPr sz="1100"/>
            </a:lvl8pPr>
            <a:lvl9pPr lvl="8">
              <a:spcBef>
                <a:spcPts val="400"/>
              </a:spcBef>
              <a:spcAft>
                <a:spcPts val="0"/>
              </a:spcAft>
              <a:buSzPts val="1100"/>
              <a:buNone/>
              <a:defRPr sz="1100"/>
            </a:lvl9pPr>
          </a:lstStyle>
          <a:p>
            <a:endParaRPr/>
          </a:p>
        </p:txBody>
      </p:sp>
      <p:sp>
        <p:nvSpPr>
          <p:cNvPr id="2612" name="Google Shape;2612;p173"/>
          <p:cNvSpPr txBox="1">
            <a:spLocks noGrp="1"/>
          </p:cNvSpPr>
          <p:nvPr>
            <p:ph type="subTitle" idx="9"/>
          </p:nvPr>
        </p:nvSpPr>
        <p:spPr>
          <a:xfrm>
            <a:off x="3789726" y="3661988"/>
            <a:ext cx="4824900" cy="4452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500"/>
              <a:buNone/>
              <a:defRPr sz="1500"/>
            </a:lvl1pPr>
            <a:lvl2pPr lvl="1">
              <a:lnSpc>
                <a:spcPct val="95000"/>
              </a:lnSpc>
              <a:spcBef>
                <a:spcPts val="0"/>
              </a:spcBef>
              <a:spcAft>
                <a:spcPts val="0"/>
              </a:spcAft>
              <a:buSzPts val="1500"/>
              <a:buNone/>
              <a:defRPr sz="1500"/>
            </a:lvl2pPr>
            <a:lvl3pPr lvl="2">
              <a:lnSpc>
                <a:spcPct val="95000"/>
              </a:lnSpc>
              <a:spcBef>
                <a:spcPts val="0"/>
              </a:spcBef>
              <a:spcAft>
                <a:spcPts val="0"/>
              </a:spcAft>
              <a:buSzPts val="1500"/>
              <a:buNone/>
              <a:defRPr sz="1500"/>
            </a:lvl3pPr>
            <a:lvl4pPr lvl="3">
              <a:lnSpc>
                <a:spcPct val="95000"/>
              </a:lnSpc>
              <a:spcBef>
                <a:spcPts val="0"/>
              </a:spcBef>
              <a:spcAft>
                <a:spcPts val="0"/>
              </a:spcAft>
              <a:buSzPts val="1500"/>
              <a:buNone/>
              <a:defRPr sz="1500"/>
            </a:lvl4pPr>
            <a:lvl5pPr lvl="4">
              <a:lnSpc>
                <a:spcPct val="95000"/>
              </a:lnSpc>
              <a:spcBef>
                <a:spcPts val="0"/>
              </a:spcBef>
              <a:spcAft>
                <a:spcPts val="0"/>
              </a:spcAft>
              <a:buSzPts val="1500"/>
              <a:buNone/>
              <a:defRPr sz="1500"/>
            </a:lvl5pPr>
            <a:lvl6pPr lvl="5">
              <a:lnSpc>
                <a:spcPct val="95000"/>
              </a:lnSpc>
              <a:spcBef>
                <a:spcPts val="0"/>
              </a:spcBef>
              <a:spcAft>
                <a:spcPts val="0"/>
              </a:spcAft>
              <a:buSzPts val="1500"/>
              <a:buNone/>
              <a:defRPr sz="1500"/>
            </a:lvl6pPr>
            <a:lvl7pPr lvl="6">
              <a:lnSpc>
                <a:spcPct val="95000"/>
              </a:lnSpc>
              <a:spcBef>
                <a:spcPts val="0"/>
              </a:spcBef>
              <a:spcAft>
                <a:spcPts val="0"/>
              </a:spcAft>
              <a:buSzPts val="1500"/>
              <a:buNone/>
              <a:defRPr sz="1500"/>
            </a:lvl7pPr>
            <a:lvl8pPr lvl="7">
              <a:lnSpc>
                <a:spcPct val="95000"/>
              </a:lnSpc>
              <a:spcBef>
                <a:spcPts val="0"/>
              </a:spcBef>
              <a:spcAft>
                <a:spcPts val="0"/>
              </a:spcAft>
              <a:buSzPts val="1500"/>
              <a:buNone/>
              <a:defRPr sz="1500"/>
            </a:lvl8pPr>
            <a:lvl9pPr lvl="8">
              <a:lnSpc>
                <a:spcPct val="95000"/>
              </a:lnSpc>
              <a:spcBef>
                <a:spcPts val="0"/>
              </a:spcBef>
              <a:spcAft>
                <a:spcPts val="0"/>
              </a:spcAft>
              <a:buSzPts val="1500"/>
              <a:buNone/>
              <a:defRPr sz="1500"/>
            </a:lvl9pPr>
          </a:lstStyle>
          <a:p>
            <a:endParaRPr/>
          </a:p>
        </p:txBody>
      </p:sp>
      <p:sp>
        <p:nvSpPr>
          <p:cNvPr id="2613" name="Google Shape;2613;p173"/>
          <p:cNvSpPr txBox="1">
            <a:spLocks noGrp="1"/>
          </p:cNvSpPr>
          <p:nvPr>
            <p:ph type="title"/>
          </p:nvPr>
        </p:nvSpPr>
        <p:spPr>
          <a:xfrm>
            <a:off x="325593" y="36849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47_Custom Layout">
  <p:cSld name="47_Custom Layout">
    <p:spTree>
      <p:nvGrpSpPr>
        <p:cNvPr id="1" name="Shape 2614"/>
        <p:cNvGrpSpPr/>
        <p:nvPr/>
      </p:nvGrpSpPr>
      <p:grpSpPr>
        <a:xfrm>
          <a:off x="0" y="0"/>
          <a:ext cx="0" cy="0"/>
          <a:chOff x="0" y="0"/>
          <a:chExt cx="0" cy="0"/>
        </a:xfrm>
      </p:grpSpPr>
      <p:sp>
        <p:nvSpPr>
          <p:cNvPr id="2615" name="Google Shape;2615;p174"/>
          <p:cNvSpPr/>
          <p:nvPr/>
        </p:nvSpPr>
        <p:spPr>
          <a:xfrm>
            <a:off x="316070" y="1252924"/>
            <a:ext cx="4419000" cy="3321600"/>
          </a:xfrm>
          <a:prstGeom prst="roundRect">
            <a:avLst>
              <a:gd name="adj" fmla="val 2802"/>
            </a:avLst>
          </a:prstGeom>
          <a:gradFill>
            <a:gsLst>
              <a:gs pos="0">
                <a:srgbClr val="EBF0FF"/>
              </a:gs>
              <a:gs pos="28000">
                <a:srgbClr val="E7EDFF"/>
              </a:gs>
              <a:gs pos="53000">
                <a:srgbClr val="DCE5FF"/>
              </a:gs>
              <a:gs pos="77000">
                <a:srgbClr val="CAD7FF"/>
              </a:gs>
              <a:gs pos="85000">
                <a:srgbClr val="C3D2FF"/>
              </a:gs>
              <a:gs pos="100000">
                <a:srgbClr val="C3D2FF"/>
              </a:gs>
            </a:gsLst>
            <a:lin ang="4042790"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616" name="Google Shape;2616;p174"/>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17" name="Google Shape;2617;p17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618" name="Google Shape;2618;p174"/>
          <p:cNvSpPr txBox="1">
            <a:spLocks noGrp="1"/>
          </p:cNvSpPr>
          <p:nvPr>
            <p:ph type="body" idx="1"/>
          </p:nvPr>
        </p:nvSpPr>
        <p:spPr>
          <a:xfrm>
            <a:off x="487498" y="1740694"/>
            <a:ext cx="3826800" cy="2610600"/>
          </a:xfrm>
          <a:prstGeom prst="rect">
            <a:avLst/>
          </a:prstGeom>
          <a:noFill/>
          <a:ln>
            <a:noFill/>
          </a:ln>
        </p:spPr>
        <p:txBody>
          <a:bodyPr spcFirstLastPara="1" wrap="square" lIns="0" tIns="0" rIns="0" bIns="0" anchor="t" anchorCtr="0">
            <a:noAutofit/>
          </a:bodyPr>
          <a:lstStyle>
            <a:lvl1pPr marL="457200" lvl="0" indent="-285750" algn="l">
              <a:lnSpc>
                <a:spcPct val="89000"/>
              </a:lnSpc>
              <a:spcBef>
                <a:spcPts val="1300"/>
              </a:spcBef>
              <a:spcAft>
                <a:spcPts val="0"/>
              </a:spcAft>
              <a:buClr>
                <a:srgbClr val="DA0025"/>
              </a:buClr>
              <a:buSzPts val="900"/>
              <a:buChar char="●"/>
              <a:defRPr/>
            </a:lvl1pPr>
            <a:lvl2pPr marL="914400" lvl="1" indent="-279400" algn="l">
              <a:lnSpc>
                <a:spcPct val="89000"/>
              </a:lnSpc>
              <a:spcBef>
                <a:spcPts val="1300"/>
              </a:spcBef>
              <a:spcAft>
                <a:spcPts val="0"/>
              </a:spcAft>
              <a:buClr>
                <a:srgbClr val="DA0025"/>
              </a:buClr>
              <a:buSzPts val="800"/>
              <a:buChar char="●"/>
              <a:defRPr/>
            </a:lvl2pPr>
            <a:lvl3pPr marL="1371600" lvl="2" indent="-273050" algn="l">
              <a:lnSpc>
                <a:spcPct val="89000"/>
              </a:lnSpc>
              <a:spcBef>
                <a:spcPts val="1300"/>
              </a:spcBef>
              <a:spcAft>
                <a:spcPts val="0"/>
              </a:spcAft>
              <a:buClr>
                <a:srgbClr val="DA0025"/>
              </a:buClr>
              <a:buSzPts val="700"/>
              <a:buChar char="●"/>
              <a:defRPr/>
            </a:lvl3pPr>
            <a:lvl4pPr marL="1828800" lvl="3" indent="-260350" algn="l">
              <a:lnSpc>
                <a:spcPct val="89000"/>
              </a:lnSpc>
              <a:spcBef>
                <a:spcPts val="1300"/>
              </a:spcBef>
              <a:spcAft>
                <a:spcPts val="0"/>
              </a:spcAft>
              <a:buClr>
                <a:srgbClr val="DA0025"/>
              </a:buClr>
              <a:buSzPts val="500"/>
              <a:buChar char="●"/>
              <a:defRPr/>
            </a:lvl4pPr>
            <a:lvl5pPr marL="2286000" lvl="4" indent="-254000" algn="l">
              <a:lnSpc>
                <a:spcPct val="89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48_Custom Layout">
  <p:cSld name="48_Custom Layout">
    <p:bg>
      <p:bgPr>
        <a:blipFill>
          <a:blip r:embed="rId2">
            <a:alphaModFix/>
          </a:blip>
          <a:stretch>
            <a:fillRect/>
          </a:stretch>
        </a:blipFill>
        <a:effectLst/>
      </p:bgPr>
    </p:bg>
    <p:spTree>
      <p:nvGrpSpPr>
        <p:cNvPr id="1" name="Shape 2619"/>
        <p:cNvGrpSpPr/>
        <p:nvPr/>
      </p:nvGrpSpPr>
      <p:grpSpPr>
        <a:xfrm>
          <a:off x="0" y="0"/>
          <a:ext cx="0" cy="0"/>
          <a:chOff x="0" y="0"/>
          <a:chExt cx="0" cy="0"/>
        </a:xfrm>
      </p:grpSpPr>
      <p:sp>
        <p:nvSpPr>
          <p:cNvPr id="2620" name="Google Shape;2620;p175"/>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21" name="Google Shape;2621;p17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622" name="Google Shape;2622;p175"/>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2623" name="Google Shape;2623;p175"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624" name="Google Shape;2624;p175"/>
          <p:cNvSpPr>
            <a:spLocks noGrp="1"/>
          </p:cNvSpPr>
          <p:nvPr>
            <p:ph type="pic" idx="2"/>
          </p:nvPr>
        </p:nvSpPr>
        <p:spPr>
          <a:xfrm>
            <a:off x="4149978" y="1378744"/>
            <a:ext cx="4497600" cy="2767200"/>
          </a:xfrm>
          <a:prstGeom prst="rect">
            <a:avLst/>
          </a:prstGeom>
          <a:noFill/>
          <a:ln>
            <a:noFill/>
          </a:ln>
        </p:spPr>
      </p:sp>
      <p:sp>
        <p:nvSpPr>
          <p:cNvPr id="2625" name="Google Shape;2625;p175"/>
          <p:cNvSpPr txBox="1">
            <a:spLocks noGrp="1"/>
          </p:cNvSpPr>
          <p:nvPr>
            <p:ph type="subTitle" idx="3"/>
          </p:nvPr>
        </p:nvSpPr>
        <p:spPr>
          <a:xfrm>
            <a:off x="314709" y="2388803"/>
            <a:ext cx="2975700" cy="2646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49_Custom Layout">
  <p:cSld name="49_Custom Layout">
    <p:bg>
      <p:bgPr>
        <a:blipFill>
          <a:blip r:embed="rId2">
            <a:alphaModFix/>
          </a:blip>
          <a:stretch>
            <a:fillRect/>
          </a:stretch>
        </a:blipFill>
        <a:effectLst/>
      </p:bgPr>
    </p:bg>
    <p:spTree>
      <p:nvGrpSpPr>
        <p:cNvPr id="1" name="Shape 2626"/>
        <p:cNvGrpSpPr/>
        <p:nvPr/>
      </p:nvGrpSpPr>
      <p:grpSpPr>
        <a:xfrm>
          <a:off x="0" y="0"/>
          <a:ext cx="0" cy="0"/>
          <a:chOff x="0" y="0"/>
          <a:chExt cx="0" cy="0"/>
        </a:xfrm>
      </p:grpSpPr>
      <p:sp>
        <p:nvSpPr>
          <p:cNvPr id="2627" name="Google Shape;2627;p176"/>
          <p:cNvSpPr txBox="1">
            <a:spLocks noGrp="1"/>
          </p:cNvSpPr>
          <p:nvPr>
            <p:ph type="title"/>
          </p:nvPr>
        </p:nvSpPr>
        <p:spPr>
          <a:xfrm>
            <a:off x="314709" y="336522"/>
            <a:ext cx="4409400" cy="739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28" name="Google Shape;2628;p17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629" name="Google Shape;2629;p176"/>
          <p:cNvSpPr txBox="1">
            <a:spLocks noGrp="1"/>
          </p:cNvSpPr>
          <p:nvPr>
            <p:ph type="body" idx="1"/>
          </p:nvPr>
        </p:nvSpPr>
        <p:spPr>
          <a:xfrm>
            <a:off x="298208" y="2797765"/>
            <a:ext cx="29922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pic>
        <p:nvPicPr>
          <p:cNvPr id="2630" name="Google Shape;2630;p176" descr="A cell phone with a white screen&#10;&#10;AI-generated content may be incorrect."/>
          <p:cNvPicPr preferRelativeResize="0"/>
          <p:nvPr/>
        </p:nvPicPr>
        <p:blipFill rotWithShape="1">
          <a:blip r:embed="rId3">
            <a:alphaModFix/>
          </a:blip>
          <a:srcRect l="47208" t="15374" r="37149" b="13284"/>
          <a:stretch/>
        </p:blipFill>
        <p:spPr>
          <a:xfrm>
            <a:off x="5414258" y="728186"/>
            <a:ext cx="1999993" cy="3958113"/>
          </a:xfrm>
          <a:prstGeom prst="rect">
            <a:avLst/>
          </a:prstGeom>
          <a:noFill/>
          <a:ln>
            <a:noFill/>
          </a:ln>
          <a:effectLst>
            <a:outerShdw blurRad="47621" dist="185721" dir="1800000" sx="101000" sy="101000" algn="tl" rotWithShape="0">
              <a:srgbClr val="8097BB"/>
            </a:outerShdw>
          </a:effectLst>
        </p:spPr>
      </p:pic>
      <p:pic>
        <p:nvPicPr>
          <p:cNvPr id="2631" name="Google Shape;2631;p176" descr="A cell phone with a white screen&#10;&#10;AI-generated content may be incorrect."/>
          <p:cNvPicPr preferRelativeResize="0"/>
          <p:nvPr/>
        </p:nvPicPr>
        <p:blipFill rotWithShape="1">
          <a:blip r:embed="rId4">
            <a:alphaModFix/>
          </a:blip>
          <a:srcRect/>
          <a:stretch/>
        </p:blipFill>
        <p:spPr>
          <a:xfrm>
            <a:off x="4985332" y="508408"/>
            <a:ext cx="3011780" cy="4524809"/>
          </a:xfrm>
          <a:prstGeom prst="rect">
            <a:avLst/>
          </a:prstGeom>
          <a:noFill/>
          <a:ln>
            <a:noFill/>
          </a:ln>
        </p:spPr>
      </p:pic>
      <p:sp>
        <p:nvSpPr>
          <p:cNvPr id="2632" name="Google Shape;2632;p176"/>
          <p:cNvSpPr>
            <a:spLocks noGrp="1"/>
          </p:cNvSpPr>
          <p:nvPr>
            <p:ph type="pic" idx="2"/>
          </p:nvPr>
        </p:nvSpPr>
        <p:spPr>
          <a:xfrm>
            <a:off x="5539980" y="842963"/>
            <a:ext cx="1726800" cy="3743400"/>
          </a:xfrm>
          <a:prstGeom prst="roundRect">
            <a:avLst>
              <a:gd name="adj" fmla="val 10452"/>
            </a:avLst>
          </a:prstGeom>
          <a:noFill/>
          <a:ln>
            <a:noFill/>
          </a:ln>
        </p:spPr>
      </p:sp>
      <p:sp>
        <p:nvSpPr>
          <p:cNvPr id="2633" name="Google Shape;2633;p176"/>
          <p:cNvSpPr txBox="1">
            <a:spLocks noGrp="1"/>
          </p:cNvSpPr>
          <p:nvPr>
            <p:ph type="subTitle" idx="3"/>
          </p:nvPr>
        </p:nvSpPr>
        <p:spPr>
          <a:xfrm>
            <a:off x="314709" y="2388803"/>
            <a:ext cx="29757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matchingName="51_Custom Layout">
  <p:cSld name="51_Custom Layout">
    <p:bg>
      <p:bgPr>
        <a:gradFill>
          <a:gsLst>
            <a:gs pos="0">
              <a:srgbClr val="FF001A"/>
            </a:gs>
            <a:gs pos="70000">
              <a:srgbClr val="290051"/>
            </a:gs>
            <a:gs pos="100000">
              <a:srgbClr val="0C0024"/>
            </a:gs>
          </a:gsLst>
          <a:lin ang="13500032" scaled="0"/>
        </a:gradFill>
        <a:effectLst/>
      </p:bgPr>
    </p:bg>
    <p:spTree>
      <p:nvGrpSpPr>
        <p:cNvPr id="1" name="Shape 2634"/>
        <p:cNvGrpSpPr/>
        <p:nvPr/>
      </p:nvGrpSpPr>
      <p:grpSpPr>
        <a:xfrm>
          <a:off x="0" y="0"/>
          <a:ext cx="0" cy="0"/>
          <a:chOff x="0" y="0"/>
          <a:chExt cx="0" cy="0"/>
        </a:xfrm>
      </p:grpSpPr>
      <p:pic>
        <p:nvPicPr>
          <p:cNvPr id="2635" name="Google Shape;2635;p177"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636" name="Google Shape;2636;p177"/>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637" name="Google Shape;2637;p17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638" name="Google Shape;2638;p177"/>
          <p:cNvGrpSpPr/>
          <p:nvPr/>
        </p:nvGrpSpPr>
        <p:grpSpPr>
          <a:xfrm>
            <a:off x="8381796" y="4822425"/>
            <a:ext cx="537710" cy="158585"/>
            <a:chOff x="22351457" y="12859799"/>
            <a:chExt cx="1433894" cy="422893"/>
          </a:xfrm>
        </p:grpSpPr>
        <p:grpSp>
          <p:nvGrpSpPr>
            <p:cNvPr id="2639" name="Google Shape;2639;p177"/>
            <p:cNvGrpSpPr/>
            <p:nvPr/>
          </p:nvGrpSpPr>
          <p:grpSpPr>
            <a:xfrm>
              <a:off x="22351457" y="12859799"/>
              <a:ext cx="1379787" cy="422893"/>
              <a:chOff x="22351457" y="12859799"/>
              <a:chExt cx="1379787" cy="422893"/>
            </a:xfrm>
          </p:grpSpPr>
          <p:sp>
            <p:nvSpPr>
              <p:cNvPr id="2640" name="Google Shape;2640;p17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641" name="Google Shape;2641;p17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642" name="Google Shape;2642;p177"/>
              <p:cNvGrpSpPr/>
              <p:nvPr/>
            </p:nvGrpSpPr>
            <p:grpSpPr>
              <a:xfrm>
                <a:off x="23288552" y="12859801"/>
                <a:ext cx="442692" cy="422765"/>
                <a:chOff x="23288552" y="12859801"/>
                <a:chExt cx="442692" cy="422765"/>
              </a:xfrm>
            </p:grpSpPr>
            <p:grpSp>
              <p:nvGrpSpPr>
                <p:cNvPr id="2643" name="Google Shape;2643;p177"/>
                <p:cNvGrpSpPr/>
                <p:nvPr/>
              </p:nvGrpSpPr>
              <p:grpSpPr>
                <a:xfrm>
                  <a:off x="23288552" y="12859801"/>
                  <a:ext cx="442692" cy="422765"/>
                  <a:chOff x="23288552" y="12859801"/>
                  <a:chExt cx="442692" cy="422765"/>
                </a:xfrm>
              </p:grpSpPr>
              <p:sp>
                <p:nvSpPr>
                  <p:cNvPr id="2644" name="Google Shape;2644;p17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645" name="Google Shape;2645;p17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646" name="Google Shape;2646;p17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647" name="Google Shape;2647;p17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648" name="Google Shape;2648;p17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2649" name="Google Shape;2649;p177"/>
          <p:cNvSpPr txBox="1">
            <a:spLocks noGrp="1"/>
          </p:cNvSpPr>
          <p:nvPr>
            <p:ph type="title"/>
          </p:nvPr>
        </p:nvSpPr>
        <p:spPr>
          <a:xfrm>
            <a:off x="314704" y="347588"/>
            <a:ext cx="8503200" cy="4959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50" name="Google Shape;2650;p177"/>
          <p:cNvSpPr txBox="1">
            <a:spLocks noGrp="1"/>
          </p:cNvSpPr>
          <p:nvPr>
            <p:ph type="body" idx="1"/>
          </p:nvPr>
        </p:nvSpPr>
        <p:spPr>
          <a:xfrm>
            <a:off x="526366" y="1919081"/>
            <a:ext cx="30873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2651" name="Google Shape;2651;p177"/>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pic>
        <p:nvPicPr>
          <p:cNvPr id="2652" name="Google Shape;2652;p177" descr="A computer with a blank screen&#10;&#10;AI-generated content may be incorrect."/>
          <p:cNvPicPr preferRelativeResize="0"/>
          <p:nvPr/>
        </p:nvPicPr>
        <p:blipFill rotWithShape="1">
          <a:blip r:embed="rId3">
            <a:alphaModFix/>
          </a:blip>
          <a:srcRect/>
          <a:stretch/>
        </p:blipFill>
        <p:spPr>
          <a:xfrm>
            <a:off x="3202582" y="1058187"/>
            <a:ext cx="5941419" cy="3822747"/>
          </a:xfrm>
          <a:prstGeom prst="rect">
            <a:avLst/>
          </a:prstGeom>
          <a:noFill/>
          <a:ln>
            <a:noFill/>
          </a:ln>
        </p:spPr>
      </p:pic>
      <p:sp>
        <p:nvSpPr>
          <p:cNvPr id="2653" name="Google Shape;2653;p177"/>
          <p:cNvSpPr>
            <a:spLocks noGrp="1"/>
          </p:cNvSpPr>
          <p:nvPr>
            <p:ph type="pic" idx="2"/>
          </p:nvPr>
        </p:nvSpPr>
        <p:spPr>
          <a:xfrm>
            <a:off x="4149978" y="1378744"/>
            <a:ext cx="4497600" cy="2767200"/>
          </a:xfrm>
          <a:prstGeom prst="rect">
            <a:avLst/>
          </a:prstGeom>
          <a:noFill/>
          <a:ln>
            <a:noFill/>
          </a:ln>
        </p:spPr>
      </p:sp>
      <p:sp>
        <p:nvSpPr>
          <p:cNvPr id="2654" name="Google Shape;2654;p177"/>
          <p:cNvSpPr txBox="1">
            <a:spLocks noGrp="1"/>
          </p:cNvSpPr>
          <p:nvPr>
            <p:ph type="subTitle" idx="3"/>
          </p:nvPr>
        </p:nvSpPr>
        <p:spPr>
          <a:xfrm>
            <a:off x="544095" y="1536731"/>
            <a:ext cx="30873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matchingName="52_Custom Layout">
  <p:cSld name="52_Custom Layout">
    <p:bg>
      <p:bgPr>
        <a:gradFill>
          <a:gsLst>
            <a:gs pos="0">
              <a:srgbClr val="FF001A"/>
            </a:gs>
            <a:gs pos="70000">
              <a:srgbClr val="290051"/>
            </a:gs>
            <a:gs pos="100000">
              <a:srgbClr val="0C0024"/>
            </a:gs>
          </a:gsLst>
          <a:lin ang="13500032" scaled="0"/>
        </a:gradFill>
        <a:effectLst/>
      </p:bgPr>
    </p:bg>
    <p:spTree>
      <p:nvGrpSpPr>
        <p:cNvPr id="1" name="Shape 2655"/>
        <p:cNvGrpSpPr/>
        <p:nvPr/>
      </p:nvGrpSpPr>
      <p:grpSpPr>
        <a:xfrm>
          <a:off x="0" y="0"/>
          <a:ext cx="0" cy="0"/>
          <a:chOff x="0" y="0"/>
          <a:chExt cx="0" cy="0"/>
        </a:xfrm>
      </p:grpSpPr>
      <p:pic>
        <p:nvPicPr>
          <p:cNvPr id="2656" name="Google Shape;2656;p178" title="2-8.png"/>
          <p:cNvPicPr preferRelativeResize="0"/>
          <p:nvPr/>
        </p:nvPicPr>
        <p:blipFill>
          <a:blip r:embed="rId2">
            <a:alphaModFix/>
          </a:blip>
          <a:stretch>
            <a:fillRect/>
          </a:stretch>
        </p:blipFill>
        <p:spPr>
          <a:xfrm>
            <a:off x="5070212" y="599597"/>
            <a:ext cx="2825611" cy="4342211"/>
          </a:xfrm>
          <a:prstGeom prst="rect">
            <a:avLst/>
          </a:prstGeom>
          <a:noFill/>
          <a:ln>
            <a:noFill/>
          </a:ln>
        </p:spPr>
      </p:pic>
      <p:pic>
        <p:nvPicPr>
          <p:cNvPr id="2657" name="Google Shape;2657;p178" descr="A black and blue background&#10;&#10;AI-generated content may be incorrect."/>
          <p:cNvPicPr preferRelativeResize="0"/>
          <p:nvPr/>
        </p:nvPicPr>
        <p:blipFill rotWithShape="1">
          <a:blip r:embed="rId3">
            <a:alphaModFix/>
          </a:blip>
          <a:srcRect t="100" b="100"/>
          <a:stretch/>
        </p:blipFill>
        <p:spPr>
          <a:xfrm>
            <a:off x="0" y="0"/>
            <a:ext cx="9143999" cy="5142833"/>
          </a:xfrm>
          <a:prstGeom prst="rect">
            <a:avLst/>
          </a:prstGeom>
          <a:noFill/>
          <a:ln>
            <a:noFill/>
          </a:ln>
        </p:spPr>
      </p:pic>
      <p:sp>
        <p:nvSpPr>
          <p:cNvPr id="2658" name="Google Shape;2658;p178"/>
          <p:cNvSpPr/>
          <p:nvPr/>
        </p:nvSpPr>
        <p:spPr>
          <a:xfrm>
            <a:off x="309948" y="1304925"/>
            <a:ext cx="3423300" cy="2743200"/>
          </a:xfrm>
          <a:prstGeom prst="roundRect">
            <a:avLst>
              <a:gd name="adj" fmla="val 3171"/>
            </a:avLst>
          </a:prstGeom>
          <a:gradFill>
            <a:gsLst>
              <a:gs pos="0">
                <a:srgbClr val="FFFFFF"/>
              </a:gs>
              <a:gs pos="5000">
                <a:srgbClr val="FFFFFF"/>
              </a:gs>
              <a:gs pos="100000">
                <a:srgbClr val="BFBADE">
                  <a:alpha val="80000"/>
                </a:srgbClr>
              </a:gs>
            </a:gsLst>
            <a:lin ang="5400012" scaled="0"/>
          </a:gradFill>
          <a:ln w="7150" cap="flat" cmpd="sng">
            <a:solidFill>
              <a:srgbClr val="FFFFFF"/>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659" name="Google Shape;2659;p17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660" name="Google Shape;2660;p178"/>
          <p:cNvGrpSpPr/>
          <p:nvPr/>
        </p:nvGrpSpPr>
        <p:grpSpPr>
          <a:xfrm>
            <a:off x="8381796" y="4822425"/>
            <a:ext cx="537710" cy="158585"/>
            <a:chOff x="22351457" y="12859799"/>
            <a:chExt cx="1433894" cy="422893"/>
          </a:xfrm>
        </p:grpSpPr>
        <p:grpSp>
          <p:nvGrpSpPr>
            <p:cNvPr id="2661" name="Google Shape;2661;p178"/>
            <p:cNvGrpSpPr/>
            <p:nvPr/>
          </p:nvGrpSpPr>
          <p:grpSpPr>
            <a:xfrm>
              <a:off x="22351457" y="12859799"/>
              <a:ext cx="1379787" cy="422893"/>
              <a:chOff x="22351457" y="12859799"/>
              <a:chExt cx="1379787" cy="422893"/>
            </a:xfrm>
          </p:grpSpPr>
          <p:sp>
            <p:nvSpPr>
              <p:cNvPr id="2662" name="Google Shape;2662;p178"/>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663" name="Google Shape;2663;p178"/>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664" name="Google Shape;2664;p178"/>
              <p:cNvGrpSpPr/>
              <p:nvPr/>
            </p:nvGrpSpPr>
            <p:grpSpPr>
              <a:xfrm>
                <a:off x="23288552" y="12859801"/>
                <a:ext cx="442692" cy="422765"/>
                <a:chOff x="23288552" y="12859801"/>
                <a:chExt cx="442692" cy="422765"/>
              </a:xfrm>
            </p:grpSpPr>
            <p:grpSp>
              <p:nvGrpSpPr>
                <p:cNvPr id="2665" name="Google Shape;2665;p178"/>
                <p:cNvGrpSpPr/>
                <p:nvPr/>
              </p:nvGrpSpPr>
              <p:grpSpPr>
                <a:xfrm>
                  <a:off x="23288552" y="12859801"/>
                  <a:ext cx="442692" cy="422765"/>
                  <a:chOff x="23288552" y="12859801"/>
                  <a:chExt cx="442692" cy="422765"/>
                </a:xfrm>
              </p:grpSpPr>
              <p:sp>
                <p:nvSpPr>
                  <p:cNvPr id="2666" name="Google Shape;2666;p178"/>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667" name="Google Shape;2667;p178"/>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668" name="Google Shape;2668;p178"/>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669" name="Google Shape;2669;p178"/>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670" name="Google Shape;2670;p17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2671" name="Google Shape;2671;p178"/>
          <p:cNvSpPr txBox="1">
            <a:spLocks noGrp="1"/>
          </p:cNvSpPr>
          <p:nvPr>
            <p:ph type="title"/>
          </p:nvPr>
        </p:nvSpPr>
        <p:spPr>
          <a:xfrm>
            <a:off x="314709" y="347583"/>
            <a:ext cx="5878800" cy="3807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lt1"/>
              </a:buClr>
              <a:buSzPts val="2500"/>
              <a:buFont typeface="Poppins SemiBold"/>
              <a:buNone/>
              <a:defRPr>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72" name="Google Shape;2672;p178"/>
          <p:cNvSpPr txBox="1">
            <a:spLocks noGrp="1"/>
          </p:cNvSpPr>
          <p:nvPr>
            <p:ph type="body" idx="1"/>
          </p:nvPr>
        </p:nvSpPr>
        <p:spPr>
          <a:xfrm>
            <a:off x="526366" y="1919084"/>
            <a:ext cx="3120600" cy="20652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cxnSp>
        <p:nvCxnSpPr>
          <p:cNvPr id="2673" name="Google Shape;2673;p178"/>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2674" name="Google Shape;2674;p178"/>
          <p:cNvSpPr>
            <a:spLocks noGrp="1"/>
          </p:cNvSpPr>
          <p:nvPr>
            <p:ph type="pic" idx="2"/>
          </p:nvPr>
        </p:nvSpPr>
        <p:spPr>
          <a:xfrm>
            <a:off x="5591478" y="926991"/>
            <a:ext cx="1622400" cy="3592800"/>
          </a:xfrm>
          <a:prstGeom prst="roundRect">
            <a:avLst>
              <a:gd name="adj" fmla="val 10452"/>
            </a:avLst>
          </a:prstGeom>
          <a:noFill/>
          <a:ln>
            <a:noFill/>
          </a:ln>
        </p:spPr>
      </p:sp>
      <p:sp>
        <p:nvSpPr>
          <p:cNvPr id="2675" name="Google Shape;2675;p178"/>
          <p:cNvSpPr txBox="1">
            <a:spLocks noGrp="1"/>
          </p:cNvSpPr>
          <p:nvPr>
            <p:ph type="subTitle" idx="3"/>
          </p:nvPr>
        </p:nvSpPr>
        <p:spPr>
          <a:xfrm>
            <a:off x="544286" y="1536731"/>
            <a:ext cx="3120600" cy="2661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rgbClr val="172DA0"/>
              </a:buClr>
              <a:buSzPts val="1400"/>
              <a:buNone/>
              <a:defRPr sz="1500" b="1">
                <a:solidFill>
                  <a:srgbClr val="172DA0"/>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50_Custom Layout">
  <p:cSld name="50_Custom Layout">
    <p:spTree>
      <p:nvGrpSpPr>
        <p:cNvPr id="1" name="Shape 2676"/>
        <p:cNvGrpSpPr/>
        <p:nvPr/>
      </p:nvGrpSpPr>
      <p:grpSpPr>
        <a:xfrm>
          <a:off x="0" y="0"/>
          <a:ext cx="0" cy="0"/>
          <a:chOff x="0" y="0"/>
          <a:chExt cx="0" cy="0"/>
        </a:xfrm>
      </p:grpSpPr>
      <p:sp>
        <p:nvSpPr>
          <p:cNvPr id="2677" name="Google Shape;2677;p179"/>
          <p:cNvSpPr/>
          <p:nvPr/>
        </p:nvSpPr>
        <p:spPr>
          <a:xfrm>
            <a:off x="336654" y="1043217"/>
            <a:ext cx="3622800" cy="3503100"/>
          </a:xfrm>
          <a:prstGeom prst="roundRect">
            <a:avLst>
              <a:gd name="adj" fmla="val 2420"/>
            </a:avLst>
          </a:prstGeom>
          <a:gradFill>
            <a:gsLst>
              <a:gs pos="0">
                <a:srgbClr val="FF0103"/>
              </a:gs>
              <a:gs pos="78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678" name="Google Shape;2678;p179"/>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79" name="Google Shape;2679;p17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680" name="Google Shape;2680;p179"/>
          <p:cNvSpPr>
            <a:spLocks noGrp="1"/>
          </p:cNvSpPr>
          <p:nvPr>
            <p:ph type="pic" idx="2"/>
          </p:nvPr>
        </p:nvSpPr>
        <p:spPr>
          <a:xfrm>
            <a:off x="4049979" y="1050131"/>
            <a:ext cx="4778700" cy="3503400"/>
          </a:xfrm>
          <a:prstGeom prst="roundRect">
            <a:avLst>
              <a:gd name="adj" fmla="val 2712"/>
            </a:avLst>
          </a:prstGeom>
          <a:noFill/>
          <a:ln>
            <a:noFill/>
          </a:ln>
        </p:spPr>
      </p:sp>
      <p:sp>
        <p:nvSpPr>
          <p:cNvPr id="2681" name="Google Shape;2681;p179"/>
          <p:cNvSpPr txBox="1">
            <a:spLocks noGrp="1"/>
          </p:cNvSpPr>
          <p:nvPr>
            <p:ph type="body" idx="1"/>
          </p:nvPr>
        </p:nvSpPr>
        <p:spPr>
          <a:xfrm>
            <a:off x="589995" y="2860575"/>
            <a:ext cx="3234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lt1"/>
                </a:solidFill>
              </a:defRPr>
            </a:lvl1pPr>
            <a:lvl2pPr marL="914400" lvl="1" indent="-279400" algn="l">
              <a:lnSpc>
                <a:spcPct val="105000"/>
              </a:lnSpc>
              <a:spcBef>
                <a:spcPts val="1300"/>
              </a:spcBef>
              <a:spcAft>
                <a:spcPts val="0"/>
              </a:spcAft>
              <a:buClr>
                <a:srgbClr val="DA0025"/>
              </a:buClr>
              <a:buSzPts val="800"/>
              <a:buChar char="●"/>
              <a:defRPr>
                <a:solidFill>
                  <a:schemeClr val="lt1"/>
                </a:solidFill>
              </a:defRPr>
            </a:lvl2pPr>
            <a:lvl3pPr marL="1371600" lvl="2" indent="-273050" algn="l">
              <a:lnSpc>
                <a:spcPct val="105000"/>
              </a:lnSpc>
              <a:spcBef>
                <a:spcPts val="1300"/>
              </a:spcBef>
              <a:spcAft>
                <a:spcPts val="0"/>
              </a:spcAft>
              <a:buClr>
                <a:srgbClr val="DA0025"/>
              </a:buClr>
              <a:buSzPts val="700"/>
              <a:buChar char="●"/>
              <a:defRPr>
                <a:solidFill>
                  <a:schemeClr val="lt1"/>
                </a:solidFill>
              </a:defRPr>
            </a:lvl3pPr>
            <a:lvl4pPr marL="1828800" lvl="3" indent="-260350" algn="l">
              <a:lnSpc>
                <a:spcPct val="105000"/>
              </a:lnSpc>
              <a:spcBef>
                <a:spcPts val="1300"/>
              </a:spcBef>
              <a:spcAft>
                <a:spcPts val="0"/>
              </a:spcAft>
              <a:buClr>
                <a:srgbClr val="DA0025"/>
              </a:buClr>
              <a:buSzPts val="500"/>
              <a:buChar char="●"/>
              <a:defRPr>
                <a:solidFill>
                  <a:schemeClr val="lt1"/>
                </a:solidFill>
              </a:defRPr>
            </a:lvl4pPr>
            <a:lvl5pPr marL="2286000" lvl="4" indent="-228600" algn="l">
              <a:lnSpc>
                <a:spcPct val="105000"/>
              </a:lnSpc>
              <a:spcBef>
                <a:spcPts val="1300"/>
              </a:spcBef>
              <a:spcAft>
                <a:spcPts val="0"/>
              </a:spcAft>
              <a:buClr>
                <a:srgbClr val="DA0025"/>
              </a:buClr>
              <a:buNone/>
              <a:defRPr sz="100">
                <a:solidFill>
                  <a:schemeClr val="lt1"/>
                </a:solidFill>
              </a:defRPr>
            </a:lvl5pPr>
            <a:lvl6pPr marL="2743200" lvl="5" indent="-228600" algn="l">
              <a:lnSpc>
                <a:spcPct val="90000"/>
              </a:lnSpc>
              <a:spcBef>
                <a:spcPts val="400"/>
              </a:spcBef>
              <a:spcAft>
                <a:spcPts val="0"/>
              </a:spcAft>
              <a:buClr>
                <a:schemeClr val="dk1"/>
              </a:buClr>
              <a:buNone/>
              <a:defRPr sz="100"/>
            </a:lvl6pPr>
            <a:lvl7pPr marL="3200400" lvl="6" indent="-228600" algn="l">
              <a:lnSpc>
                <a:spcPct val="90000"/>
              </a:lnSpc>
              <a:spcBef>
                <a:spcPts val="400"/>
              </a:spcBef>
              <a:spcAft>
                <a:spcPts val="0"/>
              </a:spcAft>
              <a:buClr>
                <a:schemeClr val="dk1"/>
              </a:buClr>
              <a:buNone/>
              <a:defRPr sz="100"/>
            </a:lvl7pPr>
            <a:lvl8pPr marL="3657600" lvl="7" indent="-228600" algn="l">
              <a:lnSpc>
                <a:spcPct val="90000"/>
              </a:lnSpc>
              <a:spcBef>
                <a:spcPts val="400"/>
              </a:spcBef>
              <a:spcAft>
                <a:spcPts val="0"/>
              </a:spcAft>
              <a:buClr>
                <a:schemeClr val="dk1"/>
              </a:buClr>
              <a:buNone/>
              <a:defRPr sz="100"/>
            </a:lvl8pPr>
            <a:lvl9pPr marL="4114800" lvl="8" indent="-228600" algn="l">
              <a:lnSpc>
                <a:spcPct val="90000"/>
              </a:lnSpc>
              <a:spcBef>
                <a:spcPts val="400"/>
              </a:spcBef>
              <a:spcAft>
                <a:spcPts val="0"/>
              </a:spcAft>
              <a:buClr>
                <a:schemeClr val="dk1"/>
              </a:buClr>
              <a:buNone/>
              <a:defRPr sz="100"/>
            </a:lvl9pPr>
          </a:lstStyle>
          <a:p>
            <a:endParaRPr/>
          </a:p>
        </p:txBody>
      </p:sp>
      <p:sp>
        <p:nvSpPr>
          <p:cNvPr id="2682" name="Google Shape;2682;p179"/>
          <p:cNvSpPr txBox="1">
            <a:spLocks noGrp="1"/>
          </p:cNvSpPr>
          <p:nvPr>
            <p:ph type="subTitle" idx="3"/>
          </p:nvPr>
        </p:nvSpPr>
        <p:spPr>
          <a:xfrm>
            <a:off x="608528" y="2245781"/>
            <a:ext cx="3234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lt1"/>
              </a:buClr>
              <a:buSzPts val="2300"/>
              <a:buNone/>
              <a:defRPr sz="2600" b="1">
                <a:solidFill>
                  <a:schemeClr val="lt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53_Custom Layout">
  <p:cSld name="53_Custom Layout">
    <p:bg>
      <p:bgPr>
        <a:blipFill>
          <a:blip r:embed="rId2">
            <a:alphaModFix/>
          </a:blip>
          <a:stretch>
            <a:fillRect/>
          </a:stretch>
        </a:blipFill>
        <a:effectLst/>
      </p:bgPr>
    </p:bg>
    <p:spTree>
      <p:nvGrpSpPr>
        <p:cNvPr id="1" name="Shape 2683"/>
        <p:cNvGrpSpPr/>
        <p:nvPr/>
      </p:nvGrpSpPr>
      <p:grpSpPr>
        <a:xfrm>
          <a:off x="0" y="0"/>
          <a:ext cx="0" cy="0"/>
          <a:chOff x="0" y="0"/>
          <a:chExt cx="0" cy="0"/>
        </a:xfrm>
      </p:grpSpPr>
      <p:sp>
        <p:nvSpPr>
          <p:cNvPr id="2684" name="Google Shape;2684;p180"/>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685" name="Google Shape;2685;p180"/>
          <p:cNvSpPr>
            <a:spLocks noGrp="1"/>
          </p:cNvSpPr>
          <p:nvPr>
            <p:ph type="pic" idx="2"/>
          </p:nvPr>
        </p:nvSpPr>
        <p:spPr>
          <a:xfrm>
            <a:off x="348885" y="1050131"/>
            <a:ext cx="3610500" cy="3503400"/>
          </a:xfrm>
          <a:prstGeom prst="roundRect">
            <a:avLst>
              <a:gd name="adj" fmla="val 2189"/>
            </a:avLst>
          </a:prstGeom>
          <a:noFill/>
          <a:ln>
            <a:noFill/>
          </a:ln>
        </p:spPr>
      </p:sp>
      <p:sp>
        <p:nvSpPr>
          <p:cNvPr id="2686" name="Google Shape;2686;p180"/>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87" name="Google Shape;2687;p18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688" name="Google Shape;2688;p180"/>
          <p:cNvSpPr txBox="1">
            <a:spLocks noGrp="1"/>
          </p:cNvSpPr>
          <p:nvPr>
            <p:ph type="body" idx="1"/>
          </p:nvPr>
        </p:nvSpPr>
        <p:spPr>
          <a:xfrm>
            <a:off x="4269784" y="2860581"/>
            <a:ext cx="4356900" cy="14613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41300" algn="l">
              <a:lnSpc>
                <a:spcPct val="90000"/>
              </a:lnSpc>
              <a:spcBef>
                <a:spcPts val="400"/>
              </a:spcBef>
              <a:spcAft>
                <a:spcPts val="0"/>
              </a:spcAft>
              <a:buClr>
                <a:schemeClr val="dk1"/>
              </a:buClr>
              <a:buSzPts val="200"/>
              <a:buChar char="•"/>
              <a:defRPr sz="100"/>
            </a:lvl7pPr>
            <a:lvl8pPr marL="3657600" lvl="7" indent="-241300" algn="l">
              <a:lnSpc>
                <a:spcPct val="90000"/>
              </a:lnSpc>
              <a:spcBef>
                <a:spcPts val="400"/>
              </a:spcBef>
              <a:spcAft>
                <a:spcPts val="0"/>
              </a:spcAft>
              <a:buClr>
                <a:schemeClr val="dk1"/>
              </a:buClr>
              <a:buSzPts val="200"/>
              <a:buChar char="•"/>
              <a:defRPr sz="100"/>
            </a:lvl8pPr>
            <a:lvl9pPr marL="4114800" lvl="8" indent="-241300" algn="l">
              <a:lnSpc>
                <a:spcPct val="90000"/>
              </a:lnSpc>
              <a:spcBef>
                <a:spcPts val="400"/>
              </a:spcBef>
              <a:spcAft>
                <a:spcPts val="0"/>
              </a:spcAft>
              <a:buClr>
                <a:schemeClr val="dk1"/>
              </a:buClr>
              <a:buSzPts val="200"/>
              <a:buChar char="•"/>
              <a:defRPr sz="100"/>
            </a:lvl9pPr>
          </a:lstStyle>
          <a:p>
            <a:endParaRPr/>
          </a:p>
        </p:txBody>
      </p:sp>
      <p:sp>
        <p:nvSpPr>
          <p:cNvPr id="2689" name="Google Shape;2689;p180"/>
          <p:cNvSpPr txBox="1">
            <a:spLocks noGrp="1"/>
          </p:cNvSpPr>
          <p:nvPr>
            <p:ph type="subTitle" idx="3"/>
          </p:nvPr>
        </p:nvSpPr>
        <p:spPr>
          <a:xfrm>
            <a:off x="4285633" y="2255269"/>
            <a:ext cx="43569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54_Custom Layout">
  <p:cSld name="54_Custom Layout">
    <p:bg>
      <p:bgPr>
        <a:blipFill>
          <a:blip r:embed="rId2">
            <a:alphaModFix/>
          </a:blip>
          <a:stretch>
            <a:fillRect/>
          </a:stretch>
        </a:blipFill>
        <a:effectLst/>
      </p:bgPr>
    </p:bg>
    <p:spTree>
      <p:nvGrpSpPr>
        <p:cNvPr id="1" name="Shape 2690"/>
        <p:cNvGrpSpPr/>
        <p:nvPr/>
      </p:nvGrpSpPr>
      <p:grpSpPr>
        <a:xfrm>
          <a:off x="0" y="0"/>
          <a:ext cx="0" cy="0"/>
          <a:chOff x="0" y="0"/>
          <a:chExt cx="0" cy="0"/>
        </a:xfrm>
      </p:grpSpPr>
      <p:sp>
        <p:nvSpPr>
          <p:cNvPr id="2691" name="Google Shape;2691;p181"/>
          <p:cNvSpPr/>
          <p:nvPr/>
        </p:nvSpPr>
        <p:spPr>
          <a:xfrm rot="10800000">
            <a:off x="4022638" y="1051975"/>
            <a:ext cx="4811602" cy="3503914"/>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692" name="Google Shape;2692;p181"/>
          <p:cNvSpPr>
            <a:spLocks noGrp="1"/>
          </p:cNvSpPr>
          <p:nvPr>
            <p:ph type="pic" idx="2"/>
          </p:nvPr>
        </p:nvSpPr>
        <p:spPr>
          <a:xfrm>
            <a:off x="348885" y="1050131"/>
            <a:ext cx="3610500" cy="3503400"/>
          </a:xfrm>
          <a:prstGeom prst="roundRect">
            <a:avLst>
              <a:gd name="adj" fmla="val 4573"/>
            </a:avLst>
          </a:prstGeom>
          <a:noFill/>
          <a:ln>
            <a:noFill/>
          </a:ln>
        </p:spPr>
      </p:sp>
      <p:sp>
        <p:nvSpPr>
          <p:cNvPr id="2693" name="Google Shape;2693;p181"/>
          <p:cNvSpPr txBox="1">
            <a:spLocks noGrp="1"/>
          </p:cNvSpPr>
          <p:nvPr>
            <p:ph type="title"/>
          </p:nvPr>
        </p:nvSpPr>
        <p:spPr>
          <a:xfrm>
            <a:off x="391953" y="347759"/>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694" name="Google Shape;2694;p18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695" name="Google Shape;2695;p181"/>
          <p:cNvSpPr txBox="1">
            <a:spLocks noGrp="1"/>
          </p:cNvSpPr>
          <p:nvPr>
            <p:ph type="body" idx="1"/>
          </p:nvPr>
        </p:nvSpPr>
        <p:spPr>
          <a:xfrm>
            <a:off x="4291905" y="2200969"/>
            <a:ext cx="4379100" cy="2223600"/>
          </a:xfrm>
          <a:prstGeom prst="rect">
            <a:avLst/>
          </a:prstGeom>
          <a:noFill/>
          <a:ln>
            <a:noFill/>
          </a:ln>
        </p:spPr>
        <p:txBody>
          <a:bodyPr spcFirstLastPara="1" wrap="square" lIns="0" tIns="0" rIns="0" bIns="0" anchor="t" anchorCtr="0">
            <a:noAutofit/>
          </a:bodyPr>
          <a:lstStyle>
            <a:lvl1pPr marL="457200" lvl="0" indent="-285750" algn="l">
              <a:lnSpc>
                <a:spcPct val="100000"/>
              </a:lnSpc>
              <a:spcBef>
                <a:spcPts val="0"/>
              </a:spcBef>
              <a:spcAft>
                <a:spcPts val="0"/>
              </a:spcAft>
              <a:buClr>
                <a:srgbClr val="DA0025"/>
              </a:buClr>
              <a:buSzPts val="900"/>
              <a:buChar char="●"/>
              <a:defRPr>
                <a:solidFill>
                  <a:schemeClr val="dk1"/>
                </a:solidFill>
              </a:defRPr>
            </a:lvl1pPr>
            <a:lvl2pPr marL="914400" lvl="1" indent="-279400" algn="l">
              <a:lnSpc>
                <a:spcPct val="100000"/>
              </a:lnSpc>
              <a:spcBef>
                <a:spcPts val="1100"/>
              </a:spcBef>
              <a:spcAft>
                <a:spcPts val="0"/>
              </a:spcAft>
              <a:buClr>
                <a:srgbClr val="DA0025"/>
              </a:buClr>
              <a:buSzPts val="800"/>
              <a:buChar char="●"/>
              <a:defRPr>
                <a:solidFill>
                  <a:schemeClr val="dk1"/>
                </a:solidFill>
              </a:defRPr>
            </a:lvl2pPr>
            <a:lvl3pPr marL="1371600" lvl="2" indent="-273050" algn="l">
              <a:lnSpc>
                <a:spcPct val="100000"/>
              </a:lnSpc>
              <a:spcBef>
                <a:spcPts val="1100"/>
              </a:spcBef>
              <a:spcAft>
                <a:spcPts val="0"/>
              </a:spcAft>
              <a:buClr>
                <a:srgbClr val="DA0025"/>
              </a:buClr>
              <a:buSzPts val="700"/>
              <a:buChar char="●"/>
              <a:defRPr>
                <a:solidFill>
                  <a:schemeClr val="dk1"/>
                </a:solidFill>
              </a:defRPr>
            </a:lvl3pPr>
            <a:lvl4pPr marL="1828800" lvl="3" indent="-260350" algn="l">
              <a:lnSpc>
                <a:spcPct val="100000"/>
              </a:lnSpc>
              <a:spcBef>
                <a:spcPts val="1100"/>
              </a:spcBef>
              <a:spcAft>
                <a:spcPts val="0"/>
              </a:spcAft>
              <a:buClr>
                <a:srgbClr val="DA0025"/>
              </a:buClr>
              <a:buSzPts val="500"/>
              <a:buChar char="●"/>
              <a:defRPr>
                <a:solidFill>
                  <a:schemeClr val="dk1"/>
                </a:solidFill>
              </a:defRPr>
            </a:lvl4pPr>
            <a:lvl5pPr marL="2286000" lvl="4" indent="-254000" algn="l">
              <a:lnSpc>
                <a:spcPct val="100000"/>
              </a:lnSpc>
              <a:spcBef>
                <a:spcPts val="1100"/>
              </a:spcBef>
              <a:spcAft>
                <a:spcPts val="0"/>
              </a:spcAft>
              <a:buClr>
                <a:srgbClr val="DA0025"/>
              </a:buClr>
              <a:buSzPts val="400"/>
              <a:buChar char="●"/>
              <a:defRPr>
                <a:solidFill>
                  <a:schemeClr val="dk1"/>
                </a:solidFill>
              </a:defRPr>
            </a:lvl5pPr>
            <a:lvl6pPr marL="2743200" lvl="5" indent="-273050" algn="l">
              <a:lnSpc>
                <a:spcPct val="100000"/>
              </a:lnSpc>
              <a:spcBef>
                <a:spcPts val="1100"/>
              </a:spcBef>
              <a:spcAft>
                <a:spcPts val="0"/>
              </a:spcAft>
              <a:buClr>
                <a:schemeClr val="dk1"/>
              </a:buClr>
              <a:buSzPts val="700"/>
              <a:buChar char="•"/>
              <a:defRPr/>
            </a:lvl6pPr>
            <a:lvl7pPr marL="3200400" lvl="6" indent="-273050" algn="l">
              <a:lnSpc>
                <a:spcPct val="100000"/>
              </a:lnSpc>
              <a:spcBef>
                <a:spcPts val="1100"/>
              </a:spcBef>
              <a:spcAft>
                <a:spcPts val="0"/>
              </a:spcAft>
              <a:buClr>
                <a:schemeClr val="dk1"/>
              </a:buClr>
              <a:buSzPts val="700"/>
              <a:buChar char="•"/>
              <a:defRPr/>
            </a:lvl7pPr>
            <a:lvl8pPr marL="3657600" lvl="7" indent="-273050" algn="l">
              <a:lnSpc>
                <a:spcPct val="100000"/>
              </a:lnSpc>
              <a:spcBef>
                <a:spcPts val="1100"/>
              </a:spcBef>
              <a:spcAft>
                <a:spcPts val="0"/>
              </a:spcAft>
              <a:buClr>
                <a:schemeClr val="dk1"/>
              </a:buClr>
              <a:buSzPts val="700"/>
              <a:buChar char="•"/>
              <a:defRPr/>
            </a:lvl8pPr>
            <a:lvl9pPr marL="4114800" lvl="8" indent="-273050" algn="l">
              <a:lnSpc>
                <a:spcPct val="100000"/>
              </a:lnSpc>
              <a:spcBef>
                <a:spcPts val="1100"/>
              </a:spcBef>
              <a:spcAft>
                <a:spcPts val="1100"/>
              </a:spcAft>
              <a:buClr>
                <a:schemeClr val="dk1"/>
              </a:buClr>
              <a:buSzPts val="700"/>
              <a:buChar char="•"/>
              <a:defRPr/>
            </a:lvl9pPr>
          </a:lstStyle>
          <a:p>
            <a:endParaRPr/>
          </a:p>
        </p:txBody>
      </p:sp>
      <p:sp>
        <p:nvSpPr>
          <p:cNvPr id="2696" name="Google Shape;2696;p181"/>
          <p:cNvSpPr txBox="1">
            <a:spLocks noGrp="1"/>
          </p:cNvSpPr>
          <p:nvPr>
            <p:ph type="subTitle" idx="3"/>
          </p:nvPr>
        </p:nvSpPr>
        <p:spPr>
          <a:xfrm>
            <a:off x="4280667" y="1293281"/>
            <a:ext cx="4379100" cy="4737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2300"/>
              <a:buNone/>
              <a:defRPr sz="26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55_Custom Layout">
  <p:cSld name="55_Custom Layout">
    <p:bg>
      <p:bgPr>
        <a:blipFill>
          <a:blip r:embed="rId2">
            <a:alphaModFix/>
          </a:blip>
          <a:stretch>
            <a:fillRect/>
          </a:stretch>
        </a:blipFill>
        <a:effectLst/>
      </p:bgPr>
    </p:bg>
    <p:spTree>
      <p:nvGrpSpPr>
        <p:cNvPr id="1" name="Shape 2697"/>
        <p:cNvGrpSpPr/>
        <p:nvPr/>
      </p:nvGrpSpPr>
      <p:grpSpPr>
        <a:xfrm>
          <a:off x="0" y="0"/>
          <a:ext cx="0" cy="0"/>
          <a:chOff x="0" y="0"/>
          <a:chExt cx="0" cy="0"/>
        </a:xfrm>
      </p:grpSpPr>
      <p:sp>
        <p:nvSpPr>
          <p:cNvPr id="2698" name="Google Shape;2698;p182"/>
          <p:cNvSpPr/>
          <p:nvPr/>
        </p:nvSpPr>
        <p:spPr>
          <a:xfrm rot="10800000">
            <a:off x="4022637" y="403751"/>
            <a:ext cx="4811602" cy="4152138"/>
          </a:xfrm>
          <a:custGeom>
            <a:avLst/>
            <a:gdLst/>
            <a:ahLst/>
            <a:cxnLst/>
            <a:rect l="l" t="t" r="r" b="b"/>
            <a:pathLst>
              <a:path w="9623203" h="7007828" extrusionOk="0">
                <a:moveTo>
                  <a:pt x="165354" y="0"/>
                </a:moveTo>
                <a:lnTo>
                  <a:pt x="9457849" y="0"/>
                </a:lnTo>
                <a:cubicBezTo>
                  <a:pt x="9549098" y="0"/>
                  <a:pt x="9623203" y="74105"/>
                  <a:pt x="9623203" y="165354"/>
                </a:cubicBezTo>
                <a:lnTo>
                  <a:pt x="9623203" y="6842475"/>
                </a:lnTo>
                <a:cubicBezTo>
                  <a:pt x="9623203" y="6933724"/>
                  <a:pt x="9549098" y="7007829"/>
                  <a:pt x="9457849" y="7007829"/>
                </a:cubicBezTo>
                <a:lnTo>
                  <a:pt x="190500" y="7007829"/>
                </a:lnTo>
                <a:cubicBezTo>
                  <a:pt x="85344" y="7007829"/>
                  <a:pt x="0" y="6922484"/>
                  <a:pt x="0" y="6817329"/>
                </a:cubicBezTo>
                <a:lnTo>
                  <a:pt x="0" y="165354"/>
                </a:lnTo>
                <a:cubicBezTo>
                  <a:pt x="0" y="74105"/>
                  <a:pt x="74105" y="0"/>
                  <a:pt x="165354" y="0"/>
                </a:cubicBezTo>
                <a:close/>
              </a:path>
            </a:pathLst>
          </a:cu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699" name="Google Shape;2699;p182"/>
          <p:cNvSpPr>
            <a:spLocks noGrp="1"/>
          </p:cNvSpPr>
          <p:nvPr>
            <p:ph type="pic" idx="2"/>
          </p:nvPr>
        </p:nvSpPr>
        <p:spPr>
          <a:xfrm>
            <a:off x="348885" y="407194"/>
            <a:ext cx="3610500" cy="4146300"/>
          </a:xfrm>
          <a:prstGeom prst="roundRect">
            <a:avLst>
              <a:gd name="adj" fmla="val 3414"/>
            </a:avLst>
          </a:prstGeom>
          <a:noFill/>
          <a:ln>
            <a:noFill/>
          </a:ln>
        </p:spPr>
      </p:sp>
      <p:sp>
        <p:nvSpPr>
          <p:cNvPr id="2700" name="Google Shape;2700;p182"/>
          <p:cNvSpPr txBox="1">
            <a:spLocks noGrp="1"/>
          </p:cNvSpPr>
          <p:nvPr>
            <p:ph type="title"/>
          </p:nvPr>
        </p:nvSpPr>
        <p:spPr>
          <a:xfrm>
            <a:off x="4306618" y="786994"/>
            <a:ext cx="4369500" cy="812100"/>
          </a:xfrm>
          <a:prstGeom prst="rect">
            <a:avLst/>
          </a:prstGeom>
          <a:noFill/>
          <a:ln>
            <a:noFill/>
          </a:ln>
        </p:spPr>
        <p:txBody>
          <a:bodyPr spcFirstLastPara="1" wrap="square" lIns="0" tIns="0" rIns="0" bIns="0" anchor="t" anchorCtr="0">
            <a:noAutofit/>
          </a:bodyPr>
          <a:lstStyle>
            <a:lvl1pPr lvl="0" algn="l">
              <a:lnSpc>
                <a:spcPct val="97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01" name="Google Shape;2701;p18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702" name="Google Shape;2702;p182"/>
          <p:cNvSpPr txBox="1">
            <a:spLocks noGrp="1"/>
          </p:cNvSpPr>
          <p:nvPr>
            <p:ph type="body" idx="1"/>
          </p:nvPr>
        </p:nvSpPr>
        <p:spPr>
          <a:xfrm>
            <a:off x="4271406" y="2550318"/>
            <a:ext cx="4404600" cy="15501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solidFill>
                  <a:schemeClr val="dk1"/>
                </a:solidFill>
              </a:defRPr>
            </a:lvl1pPr>
            <a:lvl2pPr marL="914400" lvl="1" indent="-279400" algn="l">
              <a:lnSpc>
                <a:spcPct val="105000"/>
              </a:lnSpc>
              <a:spcBef>
                <a:spcPts val="1300"/>
              </a:spcBef>
              <a:spcAft>
                <a:spcPts val="0"/>
              </a:spcAft>
              <a:buClr>
                <a:srgbClr val="DA0025"/>
              </a:buClr>
              <a:buSzPts val="800"/>
              <a:buChar char="●"/>
              <a:defRPr>
                <a:solidFill>
                  <a:schemeClr val="dk1"/>
                </a:solidFill>
              </a:defRPr>
            </a:lvl2pPr>
            <a:lvl3pPr marL="1371600" lvl="2" indent="-273050" algn="l">
              <a:lnSpc>
                <a:spcPct val="105000"/>
              </a:lnSpc>
              <a:spcBef>
                <a:spcPts val="1300"/>
              </a:spcBef>
              <a:spcAft>
                <a:spcPts val="0"/>
              </a:spcAft>
              <a:buClr>
                <a:srgbClr val="DA0025"/>
              </a:buClr>
              <a:buSzPts val="700"/>
              <a:buChar char="●"/>
              <a:defRPr>
                <a:solidFill>
                  <a:schemeClr val="dk1"/>
                </a:solidFill>
              </a:defRPr>
            </a:lvl3pPr>
            <a:lvl4pPr marL="1828800" lvl="3" indent="-260350" algn="l">
              <a:lnSpc>
                <a:spcPct val="105000"/>
              </a:lnSpc>
              <a:spcBef>
                <a:spcPts val="1300"/>
              </a:spcBef>
              <a:spcAft>
                <a:spcPts val="0"/>
              </a:spcAft>
              <a:buClr>
                <a:srgbClr val="DA0025"/>
              </a:buClr>
              <a:buSzPts val="500"/>
              <a:buChar char="●"/>
              <a:defRPr>
                <a:solidFill>
                  <a:schemeClr val="dk1"/>
                </a:solidFill>
              </a:defRPr>
            </a:lvl4pPr>
            <a:lvl5pPr marL="2286000" lvl="4" indent="-254000" algn="l">
              <a:lnSpc>
                <a:spcPct val="105000"/>
              </a:lnSpc>
              <a:spcBef>
                <a:spcPts val="1300"/>
              </a:spcBef>
              <a:spcAft>
                <a:spcPts val="0"/>
              </a:spcAft>
              <a:buClr>
                <a:srgbClr val="DA0025"/>
              </a:buClr>
              <a:buSzPts val="400"/>
              <a:buChar char="●"/>
              <a:defRPr>
                <a:solidFill>
                  <a:schemeClr val="dk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703" name="Google Shape;2703;p182"/>
          <p:cNvSpPr txBox="1">
            <a:spLocks noGrp="1"/>
          </p:cNvSpPr>
          <p:nvPr>
            <p:ph type="subTitle" idx="3"/>
          </p:nvPr>
        </p:nvSpPr>
        <p:spPr>
          <a:xfrm>
            <a:off x="4306618" y="1828799"/>
            <a:ext cx="4369500" cy="4788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matchingName="56_Custom Layout">
  <p:cSld name="56_Custom Layout">
    <p:bg>
      <p:bgPr>
        <a:blipFill>
          <a:blip r:embed="rId2">
            <a:alphaModFix/>
          </a:blip>
          <a:stretch>
            <a:fillRect/>
          </a:stretch>
        </a:blipFill>
        <a:effectLst/>
      </p:bgPr>
    </p:bg>
    <p:spTree>
      <p:nvGrpSpPr>
        <p:cNvPr id="1" name="Shape 2704"/>
        <p:cNvGrpSpPr/>
        <p:nvPr/>
      </p:nvGrpSpPr>
      <p:grpSpPr>
        <a:xfrm>
          <a:off x="0" y="0"/>
          <a:ext cx="0" cy="0"/>
          <a:chOff x="0" y="0"/>
          <a:chExt cx="0" cy="0"/>
        </a:xfrm>
      </p:grpSpPr>
      <p:sp>
        <p:nvSpPr>
          <p:cNvPr id="2705" name="Google Shape;2705;p183"/>
          <p:cNvSpPr>
            <a:spLocks noGrp="1"/>
          </p:cNvSpPr>
          <p:nvPr>
            <p:ph type="pic" idx="2"/>
          </p:nvPr>
        </p:nvSpPr>
        <p:spPr>
          <a:xfrm>
            <a:off x="413170" y="428625"/>
            <a:ext cx="4203600" cy="4107600"/>
          </a:xfrm>
          <a:prstGeom prst="roundRect">
            <a:avLst>
              <a:gd name="adj" fmla="val 3414"/>
            </a:avLst>
          </a:prstGeom>
          <a:noFill/>
          <a:ln>
            <a:noFill/>
          </a:ln>
        </p:spPr>
      </p:sp>
      <p:sp>
        <p:nvSpPr>
          <p:cNvPr id="2706" name="Google Shape;2706;p183"/>
          <p:cNvSpPr txBox="1">
            <a:spLocks noGrp="1"/>
          </p:cNvSpPr>
          <p:nvPr>
            <p:ph type="title"/>
          </p:nvPr>
        </p:nvSpPr>
        <p:spPr>
          <a:xfrm>
            <a:off x="5056000" y="1482328"/>
            <a:ext cx="3864000" cy="1232400"/>
          </a:xfrm>
          <a:prstGeom prst="rect">
            <a:avLst/>
          </a:prstGeom>
          <a:noFill/>
          <a:ln>
            <a:noFill/>
          </a:ln>
        </p:spPr>
        <p:txBody>
          <a:bodyPr spcFirstLastPara="1" wrap="square" lIns="0" tIns="0" rIns="0" bIns="0" anchor="t" anchorCtr="0">
            <a:noAutofit/>
          </a:bodyPr>
          <a:lstStyle>
            <a:lvl1pPr lvl="0" algn="l">
              <a:lnSpc>
                <a:spcPct val="92000"/>
              </a:lnSpc>
              <a:spcBef>
                <a:spcPts val="0"/>
              </a:spcBef>
              <a:spcAft>
                <a:spcPts val="0"/>
              </a:spcAft>
              <a:buClr>
                <a:schemeClr val="dk1"/>
              </a:buClr>
              <a:buSzPts val="3000"/>
              <a:buFont typeface="Poppins"/>
              <a:buNone/>
              <a:defRPr sz="3000"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07" name="Google Shape;2707;p183"/>
          <p:cNvSpPr txBox="1">
            <a:spLocks noGrp="1"/>
          </p:cNvSpPr>
          <p:nvPr>
            <p:ph type="subTitle" idx="1"/>
          </p:nvPr>
        </p:nvSpPr>
        <p:spPr>
          <a:xfrm>
            <a:off x="5056000" y="2921794"/>
            <a:ext cx="38640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dk1"/>
              </a:buClr>
              <a:buSzPts val="1400"/>
              <a:buFont typeface="Poppins SemiBold"/>
              <a:buNone/>
              <a:defRPr sz="1500">
                <a:solidFill>
                  <a:schemeClr val="dk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pic>
        <p:nvPicPr>
          <p:cNvPr id="2708" name="Google Shape;2708;p183"/>
          <p:cNvPicPr preferRelativeResize="0"/>
          <p:nvPr/>
        </p:nvPicPr>
        <p:blipFill rotWithShape="1">
          <a:blip r:embed="rId3">
            <a:alphaModFix/>
          </a:blip>
          <a:srcRect/>
          <a:stretch/>
        </p:blipFill>
        <p:spPr>
          <a:xfrm>
            <a:off x="8380847" y="4822425"/>
            <a:ext cx="539106" cy="160786"/>
          </a:xfrm>
          <a:prstGeom prst="rect">
            <a:avLst/>
          </a:prstGeom>
          <a:noFill/>
          <a:ln>
            <a:noFill/>
          </a:ln>
        </p:spPr>
      </p:pic>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57_Custom Layout">
  <p:cSld name="57_Custom Layout">
    <p:bg>
      <p:bgPr>
        <a:blipFill>
          <a:blip r:embed="rId2">
            <a:alphaModFix/>
          </a:blip>
          <a:stretch>
            <a:fillRect/>
          </a:stretch>
        </a:blipFill>
        <a:effectLst/>
      </p:bgPr>
    </p:bg>
    <p:spTree>
      <p:nvGrpSpPr>
        <p:cNvPr id="1" name="Shape 2709"/>
        <p:cNvGrpSpPr/>
        <p:nvPr/>
      </p:nvGrpSpPr>
      <p:grpSpPr>
        <a:xfrm>
          <a:off x="0" y="0"/>
          <a:ext cx="0" cy="0"/>
          <a:chOff x="0" y="0"/>
          <a:chExt cx="0" cy="0"/>
        </a:xfrm>
      </p:grpSpPr>
      <p:sp>
        <p:nvSpPr>
          <p:cNvPr id="2710" name="Google Shape;2710;p184"/>
          <p:cNvSpPr/>
          <p:nvPr/>
        </p:nvSpPr>
        <p:spPr>
          <a:xfrm>
            <a:off x="336654" y="364332"/>
            <a:ext cx="3622800" cy="4182000"/>
          </a:xfrm>
          <a:prstGeom prst="roundRect">
            <a:avLst>
              <a:gd name="adj" fmla="val 2420"/>
            </a:avLst>
          </a:prstGeom>
          <a:gradFill>
            <a:gsLst>
              <a:gs pos="0">
                <a:srgbClr val="EF0016"/>
              </a:gs>
              <a:gs pos="72000">
                <a:schemeClr val="dk1"/>
              </a:gs>
              <a:gs pos="100000">
                <a:schemeClr val="dk1"/>
              </a:gs>
            </a:gsLst>
            <a:lin ang="2700006"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11" name="Google Shape;2711;p184"/>
          <p:cNvSpPr txBox="1">
            <a:spLocks noGrp="1"/>
          </p:cNvSpPr>
          <p:nvPr>
            <p:ph type="title"/>
          </p:nvPr>
        </p:nvSpPr>
        <p:spPr>
          <a:xfrm>
            <a:off x="579666" y="1486125"/>
            <a:ext cx="3230400" cy="1214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000"/>
              <a:buFont typeface="Poppins"/>
              <a:buNone/>
              <a:defRPr sz="3000" b="1">
                <a:solidFill>
                  <a:schemeClr val="lt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12" name="Google Shape;2712;p18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713" name="Google Shape;2713;p184"/>
          <p:cNvSpPr>
            <a:spLocks noGrp="1"/>
          </p:cNvSpPr>
          <p:nvPr>
            <p:ph type="pic" idx="2"/>
          </p:nvPr>
        </p:nvSpPr>
        <p:spPr>
          <a:xfrm>
            <a:off x="4049979" y="364331"/>
            <a:ext cx="4778700" cy="4189200"/>
          </a:xfrm>
          <a:prstGeom prst="roundRect">
            <a:avLst>
              <a:gd name="adj" fmla="val 4803"/>
            </a:avLst>
          </a:prstGeom>
          <a:noFill/>
          <a:ln>
            <a:noFill/>
          </a:ln>
        </p:spPr>
      </p:sp>
      <p:sp>
        <p:nvSpPr>
          <p:cNvPr id="2714" name="Google Shape;2714;p184"/>
          <p:cNvSpPr txBox="1">
            <a:spLocks noGrp="1"/>
          </p:cNvSpPr>
          <p:nvPr>
            <p:ph type="subTitle" idx="1"/>
          </p:nvPr>
        </p:nvSpPr>
        <p:spPr>
          <a:xfrm>
            <a:off x="579666" y="2912794"/>
            <a:ext cx="3230400" cy="746700"/>
          </a:xfrm>
          <a:prstGeom prst="rect">
            <a:avLst/>
          </a:prstGeom>
          <a:noFill/>
          <a:ln>
            <a:noFill/>
          </a:ln>
        </p:spPr>
        <p:txBody>
          <a:bodyPr spcFirstLastPara="1" wrap="square" lIns="0" tIns="0" rIns="0" bIns="0" anchor="t" anchorCtr="0">
            <a:noAutofit/>
          </a:bodyPr>
          <a:lstStyle>
            <a:lvl1pPr lvl="0" algn="l">
              <a:lnSpc>
                <a:spcPct val="100000"/>
              </a:lnSpc>
              <a:spcBef>
                <a:spcPts val="1300"/>
              </a:spcBef>
              <a:spcAft>
                <a:spcPts val="0"/>
              </a:spcAft>
              <a:buClr>
                <a:schemeClr val="lt1"/>
              </a:buClr>
              <a:buSzPts val="1400"/>
              <a:buFont typeface="Poppins SemiBold"/>
              <a:buNone/>
              <a:defRPr sz="1500">
                <a:solidFill>
                  <a:schemeClr val="lt1"/>
                </a:solidFill>
                <a:latin typeface="Poppins SemiBold"/>
                <a:ea typeface="Poppins SemiBold"/>
                <a:cs typeface="Poppins SemiBold"/>
                <a:sym typeface="Poppins SemiBold"/>
              </a:defRPr>
            </a:lvl1pPr>
            <a:lvl2pPr lvl="1" algn="ctr">
              <a:lnSpc>
                <a:spcPct val="95000"/>
              </a:lnSpc>
              <a:spcBef>
                <a:spcPts val="1300"/>
              </a:spcBef>
              <a:spcAft>
                <a:spcPts val="0"/>
              </a:spcAft>
              <a:buClr>
                <a:schemeClr val="dk1"/>
              </a:buClr>
              <a:buSzPts val="700"/>
              <a:buFont typeface="Poppins SemiBold"/>
              <a:buNone/>
              <a:defRPr sz="700">
                <a:latin typeface="Poppins SemiBold"/>
                <a:ea typeface="Poppins SemiBold"/>
                <a:cs typeface="Poppins SemiBold"/>
                <a:sym typeface="Poppins SemiBold"/>
              </a:defRPr>
            </a:lvl2pPr>
            <a:lvl3pPr lvl="2" algn="ctr">
              <a:lnSpc>
                <a:spcPct val="95000"/>
              </a:lnSpc>
              <a:spcBef>
                <a:spcPts val="1300"/>
              </a:spcBef>
              <a:spcAft>
                <a:spcPts val="0"/>
              </a:spcAft>
              <a:buClr>
                <a:schemeClr val="dk1"/>
              </a:buClr>
              <a:buSzPts val="600"/>
              <a:buFont typeface="Poppins SemiBold"/>
              <a:buNone/>
              <a:defRPr sz="700">
                <a:latin typeface="Poppins SemiBold"/>
                <a:ea typeface="Poppins SemiBold"/>
                <a:cs typeface="Poppins SemiBold"/>
                <a:sym typeface="Poppins SemiBold"/>
              </a:defRPr>
            </a:lvl3pPr>
            <a:lvl4pPr lvl="3"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4pPr>
            <a:lvl5pPr lvl="4" algn="ctr">
              <a:lnSpc>
                <a:spcPct val="95000"/>
              </a:lnSpc>
              <a:spcBef>
                <a:spcPts val="1300"/>
              </a:spcBef>
              <a:spcAft>
                <a:spcPts val="0"/>
              </a:spcAft>
              <a:buClr>
                <a:schemeClr val="dk1"/>
              </a:buClr>
              <a:buSzPts val="500"/>
              <a:buFont typeface="Poppins SemiBold"/>
              <a:buNone/>
              <a:defRPr sz="600">
                <a:latin typeface="Poppins SemiBold"/>
                <a:ea typeface="Poppins SemiBold"/>
                <a:cs typeface="Poppins SemiBold"/>
                <a:sym typeface="Poppins SemiBold"/>
              </a:defRPr>
            </a:lvl5pPr>
            <a:lvl6pPr lvl="5"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6pPr>
            <a:lvl7pPr lvl="6"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7pPr>
            <a:lvl8pPr lvl="7"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8pPr>
            <a:lvl9pPr lvl="8" algn="ctr">
              <a:lnSpc>
                <a:spcPct val="90000"/>
              </a:lnSpc>
              <a:spcBef>
                <a:spcPts val="400"/>
              </a:spcBef>
              <a:spcAft>
                <a:spcPts val="0"/>
              </a:spcAft>
              <a:buClr>
                <a:schemeClr val="dk1"/>
              </a:buClr>
              <a:buSzPts val="600"/>
              <a:buFont typeface="Poppins SemiBold"/>
              <a:buNone/>
              <a:defRPr sz="600">
                <a:latin typeface="Poppins SemiBold"/>
                <a:ea typeface="Poppins SemiBold"/>
                <a:cs typeface="Poppins SemiBold"/>
                <a:sym typeface="Poppins SemiBold"/>
              </a:defRPr>
            </a:lvl9pPr>
          </a:lstStyle>
          <a:p>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58_Custom Layout">
  <p:cSld name="58_Custom Layout">
    <p:bg>
      <p:bgPr>
        <a:blipFill>
          <a:blip r:embed="rId2">
            <a:alphaModFix/>
          </a:blip>
          <a:stretch>
            <a:fillRect/>
          </a:stretch>
        </a:blipFill>
        <a:effectLst/>
      </p:bgPr>
    </p:bg>
    <p:spTree>
      <p:nvGrpSpPr>
        <p:cNvPr id="1" name="Shape 2715"/>
        <p:cNvGrpSpPr/>
        <p:nvPr/>
      </p:nvGrpSpPr>
      <p:grpSpPr>
        <a:xfrm>
          <a:off x="0" y="0"/>
          <a:ext cx="0" cy="0"/>
          <a:chOff x="0" y="0"/>
          <a:chExt cx="0" cy="0"/>
        </a:xfrm>
      </p:grpSpPr>
      <p:sp>
        <p:nvSpPr>
          <p:cNvPr id="2716" name="Google Shape;2716;p185"/>
          <p:cNvSpPr/>
          <p:nvPr/>
        </p:nvSpPr>
        <p:spPr>
          <a:xfrm>
            <a:off x="3351134" y="1050822"/>
            <a:ext cx="5494800" cy="34953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17" name="Google Shape;2717;p185"/>
          <p:cNvSpPr txBox="1">
            <a:spLocks noGrp="1"/>
          </p:cNvSpPr>
          <p:nvPr>
            <p:ph type="title"/>
          </p:nvPr>
        </p:nvSpPr>
        <p:spPr>
          <a:xfrm>
            <a:off x="309268" y="336522"/>
            <a:ext cx="60054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SemiBold"/>
              <a:buNone/>
              <a:defRPr>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18" name="Google Shape;2718;p18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719" name="Google Shape;2719;p185"/>
          <p:cNvSpPr txBox="1">
            <a:spLocks noGrp="1"/>
          </p:cNvSpPr>
          <p:nvPr>
            <p:ph type="body" idx="1"/>
          </p:nvPr>
        </p:nvSpPr>
        <p:spPr>
          <a:xfrm>
            <a:off x="309268" y="1367466"/>
            <a:ext cx="2744400" cy="1731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a:lvl1pPr>
            <a:lvl2pPr marL="914400" lvl="1" indent="-279400" algn="l">
              <a:lnSpc>
                <a:spcPct val="105000"/>
              </a:lnSpc>
              <a:spcBef>
                <a:spcPts val="1300"/>
              </a:spcBef>
              <a:spcAft>
                <a:spcPts val="0"/>
              </a:spcAft>
              <a:buClr>
                <a:srgbClr val="DA0025"/>
              </a:buClr>
              <a:buSzPts val="800"/>
              <a:buChar char="●"/>
              <a:defRPr/>
            </a:lvl2pPr>
            <a:lvl3pPr marL="1371600" lvl="2" indent="-273050" algn="l">
              <a:lnSpc>
                <a:spcPct val="105000"/>
              </a:lnSpc>
              <a:spcBef>
                <a:spcPts val="1300"/>
              </a:spcBef>
              <a:spcAft>
                <a:spcPts val="0"/>
              </a:spcAft>
              <a:buClr>
                <a:srgbClr val="DA0025"/>
              </a:buClr>
              <a:buSzPts val="700"/>
              <a:buChar char="●"/>
              <a:defRPr/>
            </a:lvl3pPr>
            <a:lvl4pPr marL="1828800" lvl="3" indent="-260350" algn="l">
              <a:lnSpc>
                <a:spcPct val="105000"/>
              </a:lnSpc>
              <a:spcBef>
                <a:spcPts val="1300"/>
              </a:spcBef>
              <a:spcAft>
                <a:spcPts val="0"/>
              </a:spcAft>
              <a:buClr>
                <a:srgbClr val="DA0025"/>
              </a:buClr>
              <a:buSzPts val="500"/>
              <a:buChar char="●"/>
              <a:defRPr/>
            </a:lvl4pPr>
            <a:lvl5pPr marL="2286000" lvl="4" indent="-254000" algn="l">
              <a:lnSpc>
                <a:spcPct val="105000"/>
              </a:lnSpc>
              <a:spcBef>
                <a:spcPts val="1300"/>
              </a:spcBef>
              <a:spcAft>
                <a:spcPts val="0"/>
              </a:spcAft>
              <a:buClr>
                <a:srgbClr val="DA00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720" name="Google Shape;2720;p185"/>
          <p:cNvSpPr txBox="1">
            <a:spLocks noGrp="1"/>
          </p:cNvSpPr>
          <p:nvPr>
            <p:ph type="subTitle" idx="2"/>
          </p:nvPr>
        </p:nvSpPr>
        <p:spPr>
          <a:xfrm>
            <a:off x="310260" y="994462"/>
            <a:ext cx="2743200" cy="258300"/>
          </a:xfrm>
          <a:prstGeom prst="rect">
            <a:avLst/>
          </a:prstGeom>
          <a:noFill/>
          <a:ln>
            <a:noFill/>
          </a:ln>
        </p:spPr>
        <p:txBody>
          <a:bodyPr spcFirstLastPara="1" wrap="square" lIns="0" tIns="0" rIns="0" bIns="0" anchor="t" anchorCtr="0">
            <a:noAutofit/>
          </a:bodyPr>
          <a:lstStyle>
            <a:lvl1pPr lvl="0" algn="l">
              <a:lnSpc>
                <a:spcPct val="95000"/>
              </a:lnSpc>
              <a:spcBef>
                <a:spcPts val="1300"/>
              </a:spcBef>
              <a:spcAft>
                <a:spcPts val="0"/>
              </a:spcAft>
              <a:buClr>
                <a:schemeClr val="dk1"/>
              </a:buClr>
              <a:buSzPts val="1400"/>
              <a:buNone/>
              <a:defRPr sz="1500" b="1">
                <a:solidFill>
                  <a:schemeClr val="dk1"/>
                </a:solidFill>
                <a:latin typeface="Poppins"/>
                <a:ea typeface="Poppins"/>
                <a:cs typeface="Poppins"/>
                <a:sym typeface="Poppins"/>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
        <p:nvSpPr>
          <p:cNvPr id="2721" name="Google Shape;2721;p185"/>
          <p:cNvSpPr txBox="1">
            <a:spLocks noGrp="1"/>
          </p:cNvSpPr>
          <p:nvPr>
            <p:ph type="subTitle" idx="3"/>
          </p:nvPr>
        </p:nvSpPr>
        <p:spPr>
          <a:xfrm>
            <a:off x="3569741" y="1194000"/>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2722" name="Google Shape;2722;p185"/>
          <p:cNvSpPr txBox="1">
            <a:spLocks noGrp="1"/>
          </p:cNvSpPr>
          <p:nvPr>
            <p:ph type="subTitle" idx="4"/>
          </p:nvPr>
        </p:nvSpPr>
        <p:spPr>
          <a:xfrm>
            <a:off x="3569741" y="4324003"/>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59_Custom Layout">
  <p:cSld name="59_Custom Layout">
    <p:bg>
      <p:bgPr>
        <a:blipFill>
          <a:blip r:embed="rId2">
            <a:alphaModFix/>
          </a:blip>
          <a:stretch>
            <a:fillRect/>
          </a:stretch>
        </a:blipFill>
        <a:effectLst/>
      </p:bgPr>
    </p:bg>
    <p:spTree>
      <p:nvGrpSpPr>
        <p:cNvPr id="1" name="Shape 2723"/>
        <p:cNvGrpSpPr/>
        <p:nvPr/>
      </p:nvGrpSpPr>
      <p:grpSpPr>
        <a:xfrm>
          <a:off x="0" y="0"/>
          <a:ext cx="0" cy="0"/>
          <a:chOff x="0" y="0"/>
          <a:chExt cx="0" cy="0"/>
        </a:xfrm>
      </p:grpSpPr>
      <p:sp>
        <p:nvSpPr>
          <p:cNvPr id="2724" name="Google Shape;2724;p186"/>
          <p:cNvSpPr/>
          <p:nvPr/>
        </p:nvSpPr>
        <p:spPr>
          <a:xfrm>
            <a:off x="309268" y="1053646"/>
            <a:ext cx="8536500" cy="3481500"/>
          </a:xfrm>
          <a:prstGeom prst="roundRect">
            <a:avLst>
              <a:gd name="adj" fmla="val 2427"/>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25" name="Google Shape;2725;p186"/>
          <p:cNvSpPr txBox="1">
            <a:spLocks noGrp="1"/>
          </p:cNvSpPr>
          <p:nvPr>
            <p:ph type="title"/>
          </p:nvPr>
        </p:nvSpPr>
        <p:spPr>
          <a:xfrm>
            <a:off x="309270" y="314400"/>
            <a:ext cx="8536500" cy="3915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26" name="Google Shape;2726;p18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727" name="Google Shape;2727;p186"/>
          <p:cNvSpPr txBox="1">
            <a:spLocks noGrp="1"/>
          </p:cNvSpPr>
          <p:nvPr>
            <p:ph type="subTitle" idx="1"/>
          </p:nvPr>
        </p:nvSpPr>
        <p:spPr>
          <a:xfrm>
            <a:off x="558874" y="1200731"/>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2728" name="Google Shape;2728;p186"/>
          <p:cNvSpPr txBox="1">
            <a:spLocks noGrp="1"/>
          </p:cNvSpPr>
          <p:nvPr>
            <p:ph type="subTitle" idx="2"/>
          </p:nvPr>
        </p:nvSpPr>
        <p:spPr>
          <a:xfrm>
            <a:off x="558874" y="4330734"/>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a:buNone/>
              <a:defRPr sz="5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60_Custom Layout">
  <p:cSld name="60_Custom Layout">
    <p:bg>
      <p:bgPr>
        <a:blipFill>
          <a:blip r:embed="rId2">
            <a:alphaModFix/>
          </a:blip>
          <a:stretch>
            <a:fillRect/>
          </a:stretch>
        </a:blipFill>
        <a:effectLst/>
      </p:bgPr>
    </p:bg>
    <p:spTree>
      <p:nvGrpSpPr>
        <p:cNvPr id="1" name="Shape 2729"/>
        <p:cNvGrpSpPr/>
        <p:nvPr/>
      </p:nvGrpSpPr>
      <p:grpSpPr>
        <a:xfrm>
          <a:off x="0" y="0"/>
          <a:ext cx="0" cy="0"/>
          <a:chOff x="0" y="0"/>
          <a:chExt cx="0" cy="0"/>
        </a:xfrm>
      </p:grpSpPr>
      <p:sp>
        <p:nvSpPr>
          <p:cNvPr id="2730" name="Google Shape;2730;p187"/>
          <p:cNvSpPr/>
          <p:nvPr/>
        </p:nvSpPr>
        <p:spPr>
          <a:xfrm>
            <a:off x="4028551" y="325460"/>
            <a:ext cx="48429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31" name="Google Shape;2731;p187"/>
          <p:cNvSpPr txBox="1">
            <a:spLocks noGrp="1"/>
          </p:cNvSpPr>
          <p:nvPr>
            <p:ph type="title"/>
          </p:nvPr>
        </p:nvSpPr>
        <p:spPr>
          <a:xfrm>
            <a:off x="309268" y="314399"/>
            <a:ext cx="33492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32" name="Google Shape;2732;p18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733" name="Google Shape;2733;p187"/>
          <p:cNvSpPr txBox="1">
            <a:spLocks noGrp="1"/>
          </p:cNvSpPr>
          <p:nvPr>
            <p:ph type="body" idx="1"/>
          </p:nvPr>
        </p:nvSpPr>
        <p:spPr>
          <a:xfrm>
            <a:off x="292941" y="1935412"/>
            <a:ext cx="3364200" cy="2733900"/>
          </a:xfrm>
          <a:prstGeom prst="rect">
            <a:avLst/>
          </a:prstGeom>
          <a:noFill/>
          <a:ln>
            <a:noFill/>
          </a:ln>
        </p:spPr>
        <p:txBody>
          <a:bodyPr spcFirstLastPara="1" wrap="square" lIns="0" tIns="0" rIns="0" bIns="0" anchor="t" anchorCtr="0">
            <a:noAutofit/>
          </a:bodyPr>
          <a:lstStyle>
            <a:lvl1pPr marL="457200" lvl="0" indent="-285750" algn="l">
              <a:lnSpc>
                <a:spcPct val="105000"/>
              </a:lnSpc>
              <a:spcBef>
                <a:spcPts val="1300"/>
              </a:spcBef>
              <a:spcAft>
                <a:spcPts val="0"/>
              </a:spcAft>
              <a:buClr>
                <a:srgbClr val="DA0025"/>
              </a:buClr>
              <a:buSzPts val="900"/>
              <a:buChar char="●"/>
              <a:defRPr sz="1000"/>
            </a:lvl1pPr>
            <a:lvl2pPr marL="914400" lvl="1" indent="-273050" algn="l">
              <a:lnSpc>
                <a:spcPct val="105000"/>
              </a:lnSpc>
              <a:spcBef>
                <a:spcPts val="1300"/>
              </a:spcBef>
              <a:spcAft>
                <a:spcPts val="0"/>
              </a:spcAft>
              <a:buClr>
                <a:srgbClr val="DA0025"/>
              </a:buClr>
              <a:buSzPts val="700"/>
              <a:buChar char="●"/>
              <a:defRPr sz="700"/>
            </a:lvl2pPr>
            <a:lvl3pPr marL="1371600" lvl="2" indent="-266700" algn="l">
              <a:lnSpc>
                <a:spcPct val="105000"/>
              </a:lnSpc>
              <a:spcBef>
                <a:spcPts val="1300"/>
              </a:spcBef>
              <a:spcAft>
                <a:spcPts val="0"/>
              </a:spcAft>
              <a:buClr>
                <a:srgbClr val="DA0025"/>
              </a:buClr>
              <a:buSzPts val="600"/>
              <a:buChar char="●"/>
              <a:defRPr sz="700"/>
            </a:lvl3pPr>
            <a:lvl4pPr marL="1828800" lvl="3" indent="-260350" algn="l">
              <a:lnSpc>
                <a:spcPct val="105000"/>
              </a:lnSpc>
              <a:spcBef>
                <a:spcPts val="1300"/>
              </a:spcBef>
              <a:spcAft>
                <a:spcPts val="0"/>
              </a:spcAft>
              <a:buClr>
                <a:srgbClr val="DA0025"/>
              </a:buClr>
              <a:buSzPts val="500"/>
              <a:buChar char="●"/>
              <a:defRPr sz="500"/>
            </a:lvl4pPr>
            <a:lvl5pPr marL="2286000" lvl="4" indent="-254000" algn="l">
              <a:lnSpc>
                <a:spcPct val="105000"/>
              </a:lnSpc>
              <a:spcBef>
                <a:spcPts val="1300"/>
              </a:spcBef>
              <a:spcAft>
                <a:spcPts val="0"/>
              </a:spcAft>
              <a:buClr>
                <a:srgbClr val="DA0025"/>
              </a:buClr>
              <a:buSzPts val="400"/>
              <a:buChar char="●"/>
              <a:defRPr sz="400"/>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734" name="Google Shape;2734;p187"/>
          <p:cNvSpPr txBox="1">
            <a:spLocks noGrp="1"/>
          </p:cNvSpPr>
          <p:nvPr>
            <p:ph type="subTitle" idx="2"/>
          </p:nvPr>
        </p:nvSpPr>
        <p:spPr>
          <a:xfrm>
            <a:off x="4201717" y="483989"/>
            <a:ext cx="3029400" cy="2055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2735" name="Google Shape;2735;p187"/>
          <p:cNvSpPr txBox="1">
            <a:spLocks noGrp="1"/>
          </p:cNvSpPr>
          <p:nvPr>
            <p:ph type="subTitle" idx="3"/>
          </p:nvPr>
        </p:nvSpPr>
        <p:spPr>
          <a:xfrm>
            <a:off x="4208019" y="777149"/>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61_Custom Layout">
  <p:cSld name="61_Custom Layout">
    <p:bg>
      <p:bgPr>
        <a:blipFill>
          <a:blip r:embed="rId2">
            <a:alphaModFix/>
          </a:blip>
          <a:stretch>
            <a:fillRect/>
          </a:stretch>
        </a:blipFill>
        <a:effectLst/>
      </p:bgPr>
    </p:bg>
    <p:spTree>
      <p:nvGrpSpPr>
        <p:cNvPr id="1" name="Shape 2736"/>
        <p:cNvGrpSpPr/>
        <p:nvPr/>
      </p:nvGrpSpPr>
      <p:grpSpPr>
        <a:xfrm>
          <a:off x="0" y="0"/>
          <a:ext cx="0" cy="0"/>
          <a:chOff x="0" y="0"/>
          <a:chExt cx="0" cy="0"/>
        </a:xfrm>
      </p:grpSpPr>
      <p:sp>
        <p:nvSpPr>
          <p:cNvPr id="2737" name="Google Shape;2737;p188"/>
          <p:cNvSpPr/>
          <p:nvPr/>
        </p:nvSpPr>
        <p:spPr>
          <a:xfrm>
            <a:off x="3114269" y="325460"/>
            <a:ext cx="5757000" cy="4231800"/>
          </a:xfrm>
          <a:prstGeom prst="roundRect">
            <a:avLst>
              <a:gd name="adj" fmla="val 1352"/>
            </a:avLst>
          </a:prstGeom>
          <a:gradFill>
            <a:gsLst>
              <a:gs pos="0">
                <a:srgbClr val="FFFFFF"/>
              </a:gs>
              <a:gs pos="56000">
                <a:srgbClr val="F1F1FA"/>
              </a:gs>
              <a:gs pos="78000">
                <a:srgbClr val="E8EAF7"/>
              </a:gs>
              <a:gs pos="100000">
                <a:srgbClr val="E4E7F6"/>
              </a:gs>
            </a:gsLst>
            <a:lin ang="2700006" scaled="0"/>
          </a:gradFill>
          <a:ln w="7150" cap="flat" cmpd="sng">
            <a:solidFill>
              <a:srgbClr val="F2F4FC"/>
            </a:solidFill>
            <a:prstDash val="solid"/>
            <a:miter lim="800000"/>
            <a:headEnd type="none" w="sm" len="sm"/>
            <a:tailEnd type="none" w="sm" len="sm"/>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38" name="Google Shape;2738;p188"/>
          <p:cNvSpPr txBox="1">
            <a:spLocks noGrp="1"/>
          </p:cNvSpPr>
          <p:nvPr>
            <p:ph type="title"/>
          </p:nvPr>
        </p:nvSpPr>
        <p:spPr>
          <a:xfrm>
            <a:off x="309268" y="314399"/>
            <a:ext cx="2676600" cy="1342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39" name="Google Shape;2739;p18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740" name="Google Shape;2740;p188"/>
          <p:cNvSpPr txBox="1">
            <a:spLocks noGrp="1"/>
          </p:cNvSpPr>
          <p:nvPr>
            <p:ph type="subTitle" idx="1"/>
          </p:nvPr>
        </p:nvSpPr>
        <p:spPr>
          <a:xfrm>
            <a:off x="3305988" y="3176781"/>
            <a:ext cx="1473000" cy="1158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500"/>
              <a:buFont typeface="Poppins Medium"/>
              <a:buNone/>
              <a:defRPr sz="500"/>
            </a:lvl1pPr>
            <a:lvl2pPr lvl="1">
              <a:lnSpc>
                <a:spcPct val="95000"/>
              </a:lnSpc>
              <a:spcBef>
                <a:spcPts val="0"/>
              </a:spcBef>
              <a:spcAft>
                <a:spcPts val="0"/>
              </a:spcAft>
              <a:buSzPts val="800"/>
              <a:buNone/>
              <a:defRPr/>
            </a:lvl2pPr>
            <a:lvl3pPr lvl="2">
              <a:lnSpc>
                <a:spcPct val="95000"/>
              </a:lnSpc>
              <a:spcBef>
                <a:spcPts val="0"/>
              </a:spcBef>
              <a:spcAft>
                <a:spcPts val="0"/>
              </a:spcAft>
              <a:buSzPts val="700"/>
              <a:buNone/>
              <a:defRPr/>
            </a:lvl3pPr>
            <a:lvl4pPr lvl="3">
              <a:lnSpc>
                <a:spcPct val="95000"/>
              </a:lnSpc>
              <a:spcBef>
                <a:spcPts val="0"/>
              </a:spcBef>
              <a:spcAft>
                <a:spcPts val="0"/>
              </a:spcAft>
              <a:buSzPts val="500"/>
              <a:buNone/>
              <a:defRPr/>
            </a:lvl4pPr>
            <a:lvl5pPr lvl="4">
              <a:lnSpc>
                <a:spcPct val="95000"/>
              </a:lnSpc>
              <a:spcBef>
                <a:spcPts val="0"/>
              </a:spcBef>
              <a:spcAft>
                <a:spcPts val="0"/>
              </a:spcAft>
              <a:buSzPts val="400"/>
              <a:buNone/>
              <a:defRPr/>
            </a:lvl5pPr>
            <a:lvl6pPr lvl="5">
              <a:lnSpc>
                <a:spcPct val="95000"/>
              </a:lnSpc>
              <a:spcBef>
                <a:spcPts val="0"/>
              </a:spcBef>
              <a:spcAft>
                <a:spcPts val="0"/>
              </a:spcAft>
              <a:buSzPts val="200"/>
              <a:buNone/>
              <a:defRPr/>
            </a:lvl6pPr>
            <a:lvl7pPr lvl="6">
              <a:lnSpc>
                <a:spcPct val="95000"/>
              </a:lnSpc>
              <a:spcBef>
                <a:spcPts val="0"/>
              </a:spcBef>
              <a:spcAft>
                <a:spcPts val="0"/>
              </a:spcAft>
              <a:buSzPts val="200"/>
              <a:buNone/>
              <a:defRPr/>
            </a:lvl7pPr>
            <a:lvl8pPr lvl="7">
              <a:lnSpc>
                <a:spcPct val="95000"/>
              </a:lnSpc>
              <a:spcBef>
                <a:spcPts val="0"/>
              </a:spcBef>
              <a:spcAft>
                <a:spcPts val="0"/>
              </a:spcAft>
              <a:buSzPts val="200"/>
              <a:buNone/>
              <a:defRPr/>
            </a:lvl8pPr>
            <a:lvl9pPr lvl="8">
              <a:lnSpc>
                <a:spcPct val="95000"/>
              </a:lnSpc>
              <a:spcBef>
                <a:spcPts val="0"/>
              </a:spcBef>
              <a:spcAft>
                <a:spcPts val="0"/>
              </a:spcAft>
              <a:buSzPts val="200"/>
              <a:buNone/>
              <a:defRPr/>
            </a:lvl9pPr>
          </a:lstStyle>
          <a:p>
            <a:endParaRPr/>
          </a:p>
        </p:txBody>
      </p:sp>
      <p:sp>
        <p:nvSpPr>
          <p:cNvPr id="2741" name="Google Shape;2741;p188"/>
          <p:cNvSpPr txBox="1">
            <a:spLocks noGrp="1"/>
          </p:cNvSpPr>
          <p:nvPr>
            <p:ph type="subTitle" idx="2"/>
          </p:nvPr>
        </p:nvSpPr>
        <p:spPr>
          <a:xfrm>
            <a:off x="3314747" y="521991"/>
            <a:ext cx="2781600" cy="194100"/>
          </a:xfrm>
          <a:prstGeom prst="rect">
            <a:avLst/>
          </a:prstGeom>
        </p:spPr>
        <p:txBody>
          <a:bodyPr spcFirstLastPara="1" wrap="square" lIns="0" tIns="0" rIns="0" bIns="0" anchor="t" anchorCtr="0">
            <a:noAutofit/>
          </a:bodyPr>
          <a:lstStyle>
            <a:lvl1pPr lvl="0">
              <a:lnSpc>
                <a:spcPct val="95000"/>
              </a:lnSpc>
              <a:spcBef>
                <a:spcPts val="0"/>
              </a:spcBef>
              <a:spcAft>
                <a:spcPts val="0"/>
              </a:spcAft>
              <a:buSzPts val="1100"/>
              <a:buFont typeface="Poppins"/>
              <a:buNone/>
              <a:defRPr sz="1100" b="1">
                <a:latin typeface="Poppins"/>
                <a:ea typeface="Poppins"/>
                <a:cs typeface="Poppins"/>
                <a:sym typeface="Poppins"/>
              </a:defRPr>
            </a:lvl1pPr>
            <a:lvl2pPr lvl="1">
              <a:lnSpc>
                <a:spcPct val="95000"/>
              </a:lnSpc>
              <a:spcBef>
                <a:spcPts val="0"/>
              </a:spcBef>
              <a:spcAft>
                <a:spcPts val="0"/>
              </a:spcAft>
              <a:buSzPts val="1100"/>
              <a:buFont typeface="Poppins"/>
              <a:buNone/>
              <a:defRPr sz="1100" b="1">
                <a:latin typeface="Poppins"/>
                <a:ea typeface="Poppins"/>
                <a:cs typeface="Poppins"/>
                <a:sym typeface="Poppins"/>
              </a:defRPr>
            </a:lvl2pPr>
            <a:lvl3pPr lvl="2">
              <a:lnSpc>
                <a:spcPct val="95000"/>
              </a:lnSpc>
              <a:spcBef>
                <a:spcPts val="0"/>
              </a:spcBef>
              <a:spcAft>
                <a:spcPts val="0"/>
              </a:spcAft>
              <a:buSzPts val="1100"/>
              <a:buFont typeface="Poppins"/>
              <a:buNone/>
              <a:defRPr sz="1100" b="1">
                <a:latin typeface="Poppins"/>
                <a:ea typeface="Poppins"/>
                <a:cs typeface="Poppins"/>
                <a:sym typeface="Poppins"/>
              </a:defRPr>
            </a:lvl3pPr>
            <a:lvl4pPr lvl="3">
              <a:lnSpc>
                <a:spcPct val="95000"/>
              </a:lnSpc>
              <a:spcBef>
                <a:spcPts val="0"/>
              </a:spcBef>
              <a:spcAft>
                <a:spcPts val="0"/>
              </a:spcAft>
              <a:buSzPts val="1100"/>
              <a:buFont typeface="Poppins"/>
              <a:buNone/>
              <a:defRPr sz="1100" b="1">
                <a:latin typeface="Poppins"/>
                <a:ea typeface="Poppins"/>
                <a:cs typeface="Poppins"/>
                <a:sym typeface="Poppins"/>
              </a:defRPr>
            </a:lvl4pPr>
            <a:lvl5pPr lvl="4">
              <a:lnSpc>
                <a:spcPct val="95000"/>
              </a:lnSpc>
              <a:spcBef>
                <a:spcPts val="0"/>
              </a:spcBef>
              <a:spcAft>
                <a:spcPts val="0"/>
              </a:spcAft>
              <a:buSzPts val="1100"/>
              <a:buFont typeface="Poppins"/>
              <a:buNone/>
              <a:defRPr sz="1100" b="1">
                <a:latin typeface="Poppins"/>
                <a:ea typeface="Poppins"/>
                <a:cs typeface="Poppins"/>
                <a:sym typeface="Poppins"/>
              </a:defRPr>
            </a:lvl5pPr>
            <a:lvl6pPr lvl="5">
              <a:lnSpc>
                <a:spcPct val="95000"/>
              </a:lnSpc>
              <a:spcBef>
                <a:spcPts val="0"/>
              </a:spcBef>
              <a:spcAft>
                <a:spcPts val="0"/>
              </a:spcAft>
              <a:buSzPts val="1100"/>
              <a:buFont typeface="Poppins"/>
              <a:buNone/>
              <a:defRPr sz="1100" b="1">
                <a:latin typeface="Poppins"/>
                <a:ea typeface="Poppins"/>
                <a:cs typeface="Poppins"/>
                <a:sym typeface="Poppins"/>
              </a:defRPr>
            </a:lvl6pPr>
            <a:lvl7pPr lvl="6">
              <a:lnSpc>
                <a:spcPct val="95000"/>
              </a:lnSpc>
              <a:spcBef>
                <a:spcPts val="0"/>
              </a:spcBef>
              <a:spcAft>
                <a:spcPts val="0"/>
              </a:spcAft>
              <a:buSzPts val="1100"/>
              <a:buFont typeface="Poppins"/>
              <a:buNone/>
              <a:defRPr sz="1100" b="1">
                <a:latin typeface="Poppins"/>
                <a:ea typeface="Poppins"/>
                <a:cs typeface="Poppins"/>
                <a:sym typeface="Poppins"/>
              </a:defRPr>
            </a:lvl7pPr>
            <a:lvl8pPr lvl="7">
              <a:lnSpc>
                <a:spcPct val="95000"/>
              </a:lnSpc>
              <a:spcBef>
                <a:spcPts val="0"/>
              </a:spcBef>
              <a:spcAft>
                <a:spcPts val="0"/>
              </a:spcAft>
              <a:buSzPts val="1100"/>
              <a:buFont typeface="Poppins"/>
              <a:buNone/>
              <a:defRPr sz="1100" b="1">
                <a:latin typeface="Poppins"/>
                <a:ea typeface="Poppins"/>
                <a:cs typeface="Poppins"/>
                <a:sym typeface="Poppins"/>
              </a:defRPr>
            </a:lvl8pPr>
            <a:lvl9pPr lvl="8">
              <a:lnSpc>
                <a:spcPct val="95000"/>
              </a:lnSpc>
              <a:spcBef>
                <a:spcPts val="0"/>
              </a:spcBef>
              <a:spcAft>
                <a:spcPts val="0"/>
              </a:spcAft>
              <a:buSzPts val="1100"/>
              <a:buFont typeface="Poppins"/>
              <a:buNone/>
              <a:defRPr sz="1100" b="1">
                <a:latin typeface="Poppins"/>
                <a:ea typeface="Poppins"/>
                <a:cs typeface="Poppins"/>
                <a:sym typeface="Poppins"/>
              </a:defRPr>
            </a:lvl9pPr>
          </a:lstStyle>
          <a:p>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62_Custom Layout">
  <p:cSld name="62_Custom Layout">
    <p:bg>
      <p:bgPr>
        <a:blipFill>
          <a:blip r:embed="rId2">
            <a:alphaModFix/>
          </a:blip>
          <a:stretch>
            <a:fillRect/>
          </a:stretch>
        </a:blipFill>
        <a:effectLst/>
      </p:bgPr>
    </p:bg>
    <p:spTree>
      <p:nvGrpSpPr>
        <p:cNvPr id="1" name="Shape 2742"/>
        <p:cNvGrpSpPr/>
        <p:nvPr/>
      </p:nvGrpSpPr>
      <p:grpSpPr>
        <a:xfrm>
          <a:off x="0" y="0"/>
          <a:ext cx="0" cy="0"/>
          <a:chOff x="0" y="0"/>
          <a:chExt cx="0" cy="0"/>
        </a:xfrm>
      </p:grpSpPr>
      <p:sp>
        <p:nvSpPr>
          <p:cNvPr id="2743" name="Google Shape;2743;p189"/>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44" name="Google Shape;2744;p18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745" name="Google Shape;2745;p189"/>
          <p:cNvSpPr/>
          <p:nvPr/>
        </p:nvSpPr>
        <p:spPr>
          <a:xfrm>
            <a:off x="378570" y="1745064"/>
            <a:ext cx="8313450" cy="1753794"/>
          </a:xfrm>
          <a:custGeom>
            <a:avLst/>
            <a:gdLst/>
            <a:ahLst/>
            <a:cxnLst/>
            <a:rect l="l" t="t" r="r" b="b"/>
            <a:pathLst>
              <a:path w="22169200" h="4676784" extrusionOk="0">
                <a:moveTo>
                  <a:pt x="12227679" y="2880731"/>
                </a:moveTo>
                <a:lnTo>
                  <a:pt x="12263941" y="2880731"/>
                </a:lnTo>
                <a:lnTo>
                  <a:pt x="12263941" y="2884548"/>
                </a:lnTo>
                <a:lnTo>
                  <a:pt x="12228824" y="2966360"/>
                </a:lnTo>
                <a:lnTo>
                  <a:pt x="12228824" y="2966487"/>
                </a:lnTo>
                <a:lnTo>
                  <a:pt x="12197270" y="2966487"/>
                </a:lnTo>
                <a:close/>
                <a:moveTo>
                  <a:pt x="7854224" y="2880731"/>
                </a:moveTo>
                <a:lnTo>
                  <a:pt x="7890487" y="2880731"/>
                </a:lnTo>
                <a:lnTo>
                  <a:pt x="7890487" y="2884548"/>
                </a:lnTo>
                <a:lnTo>
                  <a:pt x="7855370" y="2966360"/>
                </a:lnTo>
                <a:lnTo>
                  <a:pt x="7855370" y="2966487"/>
                </a:lnTo>
                <a:lnTo>
                  <a:pt x="7823815" y="2966487"/>
                </a:lnTo>
                <a:close/>
                <a:moveTo>
                  <a:pt x="15457671" y="303583"/>
                </a:moveTo>
                <a:cubicBezTo>
                  <a:pt x="14475955" y="303583"/>
                  <a:pt x="13654292" y="1002434"/>
                  <a:pt x="13464216" y="1928858"/>
                </a:cubicBezTo>
                <a:lnTo>
                  <a:pt x="13422811" y="2338328"/>
                </a:lnTo>
                <a:lnTo>
                  <a:pt x="13422926" y="2338328"/>
                </a:lnTo>
                <a:cubicBezTo>
                  <a:pt x="13422926" y="2499503"/>
                  <a:pt x="13406537" y="2656921"/>
                  <a:pt x="13375337" y="2809002"/>
                </a:cubicBezTo>
                <a:lnTo>
                  <a:pt x="13360568" y="2866308"/>
                </a:lnTo>
                <a:lnTo>
                  <a:pt x="13390260" y="2981506"/>
                </a:lnTo>
                <a:cubicBezTo>
                  <a:pt x="13664783" y="3862184"/>
                  <a:pt x="14487773" y="4503235"/>
                  <a:pt x="15457671" y="4503235"/>
                </a:cubicBezTo>
                <a:cubicBezTo>
                  <a:pt x="16427570" y="4503235"/>
                  <a:pt x="17250476" y="3862101"/>
                  <a:pt x="17524970" y="2981459"/>
                </a:cubicBezTo>
                <a:lnTo>
                  <a:pt x="17554710" y="2866061"/>
                </a:lnTo>
                <a:lnTo>
                  <a:pt x="17540006" y="2809002"/>
                </a:lnTo>
                <a:cubicBezTo>
                  <a:pt x="17524406" y="2732962"/>
                  <a:pt x="17512508" y="2655587"/>
                  <a:pt x="17504510" y="2577076"/>
                </a:cubicBezTo>
                <a:lnTo>
                  <a:pt x="17492422" y="2338456"/>
                </a:lnTo>
                <a:lnTo>
                  <a:pt x="17492416" y="2338456"/>
                </a:lnTo>
                <a:cubicBezTo>
                  <a:pt x="17492416" y="1216496"/>
                  <a:pt x="16579630" y="303583"/>
                  <a:pt x="15457671" y="303583"/>
                </a:cubicBezTo>
                <a:close/>
                <a:moveTo>
                  <a:pt x="6711400" y="303583"/>
                </a:moveTo>
                <a:cubicBezTo>
                  <a:pt x="5659563" y="303583"/>
                  <a:pt x="4791570" y="1105836"/>
                  <a:pt x="4687180" y="2130689"/>
                </a:cubicBezTo>
                <a:lnTo>
                  <a:pt x="4676654" y="2338455"/>
                </a:lnTo>
                <a:lnTo>
                  <a:pt x="4676912" y="2338455"/>
                </a:lnTo>
                <a:cubicBezTo>
                  <a:pt x="4676912" y="2499631"/>
                  <a:pt x="4660519" y="2657048"/>
                  <a:pt x="4629314" y="2809130"/>
                </a:cubicBezTo>
                <a:lnTo>
                  <a:pt x="4614564" y="2866361"/>
                </a:lnTo>
                <a:lnTo>
                  <a:pt x="4644242" y="2981506"/>
                </a:lnTo>
                <a:cubicBezTo>
                  <a:pt x="4918763" y="3862184"/>
                  <a:pt x="5741733" y="4503235"/>
                  <a:pt x="6711527" y="4503235"/>
                </a:cubicBezTo>
                <a:cubicBezTo>
                  <a:pt x="7690645" y="4503235"/>
                  <a:pt x="8520104" y="3849712"/>
                  <a:pt x="8786578" y="2955990"/>
                </a:cubicBezTo>
                <a:lnTo>
                  <a:pt x="8806150" y="2857159"/>
                </a:lnTo>
                <a:lnTo>
                  <a:pt x="8793738" y="2809002"/>
                </a:lnTo>
                <a:cubicBezTo>
                  <a:pt x="8778136" y="2732962"/>
                  <a:pt x="8766238" y="2655587"/>
                  <a:pt x="8758239" y="2577076"/>
                </a:cubicBezTo>
                <a:lnTo>
                  <a:pt x="8746150" y="2338456"/>
                </a:lnTo>
                <a:lnTo>
                  <a:pt x="8746143" y="2338456"/>
                </a:lnTo>
                <a:cubicBezTo>
                  <a:pt x="8746143" y="1216496"/>
                  <a:pt x="7833357" y="303583"/>
                  <a:pt x="6711400" y="303583"/>
                </a:cubicBezTo>
                <a:close/>
                <a:moveTo>
                  <a:pt x="19830744" y="173548"/>
                </a:moveTo>
                <a:cubicBezTo>
                  <a:pt x="18916802" y="173548"/>
                  <a:pt x="18133380" y="742840"/>
                  <a:pt x="17816354" y="1545431"/>
                </a:cubicBezTo>
                <a:lnTo>
                  <a:pt x="17735418" y="1817366"/>
                </a:lnTo>
                <a:lnTo>
                  <a:pt x="17748410" y="1867776"/>
                </a:lnTo>
                <a:cubicBezTo>
                  <a:pt x="17764010" y="1943819"/>
                  <a:pt x="17775908" y="2021195"/>
                  <a:pt x="17783906" y="2099707"/>
                </a:cubicBezTo>
                <a:lnTo>
                  <a:pt x="17795994" y="2338328"/>
                </a:lnTo>
                <a:lnTo>
                  <a:pt x="17796000" y="2338328"/>
                </a:lnTo>
                <a:cubicBezTo>
                  <a:pt x="17796000" y="3460161"/>
                  <a:pt x="18708784" y="4373073"/>
                  <a:pt x="19830744" y="4373073"/>
                </a:cubicBezTo>
                <a:cubicBezTo>
                  <a:pt x="20952704" y="4373073"/>
                  <a:pt x="21865616" y="3460288"/>
                  <a:pt x="21865616" y="2338328"/>
                </a:cubicBezTo>
                <a:lnTo>
                  <a:pt x="21995636" y="2338328"/>
                </a:lnTo>
                <a:lnTo>
                  <a:pt x="21951586" y="1902667"/>
                </a:lnTo>
                <a:cubicBezTo>
                  <a:pt x="21749374" y="917015"/>
                  <a:pt x="20875248" y="173548"/>
                  <a:pt x="19830744" y="173548"/>
                </a:cubicBezTo>
                <a:close/>
                <a:moveTo>
                  <a:pt x="11084598" y="173548"/>
                </a:moveTo>
                <a:cubicBezTo>
                  <a:pt x="10114803" y="173548"/>
                  <a:pt x="9291748" y="814683"/>
                  <a:pt x="9017197" y="1695393"/>
                </a:cubicBezTo>
                <a:lnTo>
                  <a:pt x="8987514" y="1810545"/>
                </a:lnTo>
                <a:lnTo>
                  <a:pt x="9002264" y="1867776"/>
                </a:lnTo>
                <a:cubicBezTo>
                  <a:pt x="9033463" y="2019861"/>
                  <a:pt x="9049853" y="2177281"/>
                  <a:pt x="9049853" y="2338456"/>
                </a:cubicBezTo>
                <a:lnTo>
                  <a:pt x="9049739" y="2338456"/>
                </a:lnTo>
                <a:lnTo>
                  <a:pt x="9091139" y="2747848"/>
                </a:lnTo>
                <a:cubicBezTo>
                  <a:pt x="9281192" y="3674125"/>
                  <a:pt x="10102772" y="4373073"/>
                  <a:pt x="11084598" y="4373073"/>
                </a:cubicBezTo>
                <a:cubicBezTo>
                  <a:pt x="12066424" y="4373073"/>
                  <a:pt x="12887906" y="3674222"/>
                  <a:pt x="13077936" y="2747884"/>
                </a:cubicBezTo>
                <a:lnTo>
                  <a:pt x="13119330" y="2338456"/>
                </a:lnTo>
                <a:lnTo>
                  <a:pt x="13119215" y="2338456"/>
                </a:lnTo>
                <a:cubicBezTo>
                  <a:pt x="13119215" y="2177281"/>
                  <a:pt x="13135606" y="2019861"/>
                  <a:pt x="13166810" y="1867776"/>
                </a:cubicBezTo>
                <a:lnTo>
                  <a:pt x="13179860" y="1817147"/>
                </a:lnTo>
                <a:lnTo>
                  <a:pt x="13098970" y="1545379"/>
                </a:lnTo>
                <a:cubicBezTo>
                  <a:pt x="12781916" y="742765"/>
                  <a:pt x="11998443" y="173548"/>
                  <a:pt x="11084598" y="173548"/>
                </a:cubicBezTo>
                <a:close/>
                <a:moveTo>
                  <a:pt x="2338327" y="173548"/>
                </a:moveTo>
                <a:cubicBezTo>
                  <a:pt x="1144607" y="173548"/>
                  <a:pt x="173548" y="1144607"/>
                  <a:pt x="173548" y="2338455"/>
                </a:cubicBezTo>
                <a:lnTo>
                  <a:pt x="303710" y="2338455"/>
                </a:lnTo>
                <a:cubicBezTo>
                  <a:pt x="303710" y="3460288"/>
                  <a:pt x="1216496" y="4373200"/>
                  <a:pt x="2338455" y="4373200"/>
                </a:cubicBezTo>
                <a:cubicBezTo>
                  <a:pt x="3390293" y="4373200"/>
                  <a:pt x="4258397" y="3570948"/>
                  <a:pt x="4362802" y="2546200"/>
                </a:cubicBezTo>
                <a:lnTo>
                  <a:pt x="4373328" y="2338456"/>
                </a:lnTo>
                <a:lnTo>
                  <a:pt x="4373072" y="2338456"/>
                </a:lnTo>
                <a:cubicBezTo>
                  <a:pt x="4373088" y="2177281"/>
                  <a:pt x="4389491" y="2019861"/>
                  <a:pt x="4420703" y="1867776"/>
                </a:cubicBezTo>
                <a:lnTo>
                  <a:pt x="4435444" y="1810599"/>
                </a:lnTo>
                <a:lnTo>
                  <a:pt x="4405739" y="1695346"/>
                </a:lnTo>
                <a:cubicBezTo>
                  <a:pt x="4131216" y="814599"/>
                  <a:pt x="3308225" y="173548"/>
                  <a:pt x="2338327" y="173548"/>
                </a:cubicBezTo>
                <a:close/>
                <a:moveTo>
                  <a:pt x="6711527" y="0"/>
                </a:moveTo>
                <a:cubicBezTo>
                  <a:pt x="7759163" y="0"/>
                  <a:pt x="8648051" y="692540"/>
                  <a:pt x="8944553" y="1643848"/>
                </a:cubicBezTo>
                <a:lnTo>
                  <a:pt x="8965134" y="1723706"/>
                </a:lnTo>
                <a:lnTo>
                  <a:pt x="8975753" y="1682506"/>
                </a:lnTo>
                <a:cubicBezTo>
                  <a:pt x="9255779" y="784147"/>
                  <a:pt x="10095265" y="130161"/>
                  <a:pt x="11084598" y="130161"/>
                </a:cubicBezTo>
                <a:cubicBezTo>
                  <a:pt x="12083443" y="130161"/>
                  <a:pt x="12929461" y="796784"/>
                  <a:pt x="13201248" y="1708488"/>
                </a:cubicBezTo>
                <a:lnTo>
                  <a:pt x="13204492" y="1721579"/>
                </a:lnTo>
                <a:lnTo>
                  <a:pt x="13224527" y="1643848"/>
                </a:lnTo>
                <a:cubicBezTo>
                  <a:pt x="13521060" y="692540"/>
                  <a:pt x="14410033" y="0"/>
                  <a:pt x="15457671" y="0"/>
                </a:cubicBezTo>
                <a:cubicBezTo>
                  <a:pt x="16505310" y="0"/>
                  <a:pt x="17394198" y="692540"/>
                  <a:pt x="17690700" y="1643848"/>
                </a:cubicBezTo>
                <a:lnTo>
                  <a:pt x="17710792" y="1721809"/>
                </a:lnTo>
                <a:lnTo>
                  <a:pt x="17714092" y="1708488"/>
                </a:lnTo>
                <a:cubicBezTo>
                  <a:pt x="17985880" y="796784"/>
                  <a:pt x="18831896" y="130161"/>
                  <a:pt x="19830744" y="130161"/>
                </a:cubicBezTo>
                <a:cubicBezTo>
                  <a:pt x="20972282" y="130161"/>
                  <a:pt x="21914318" y="1000852"/>
                  <a:pt x="22027614" y="2112994"/>
                </a:cubicBezTo>
                <a:lnTo>
                  <a:pt x="22039030" y="2338328"/>
                </a:lnTo>
                <a:lnTo>
                  <a:pt x="22169200" y="2338328"/>
                </a:lnTo>
                <a:cubicBezTo>
                  <a:pt x="22169200" y="3627729"/>
                  <a:pt x="21120144" y="4676656"/>
                  <a:pt x="19830744" y="4676656"/>
                </a:cubicBezTo>
                <a:cubicBezTo>
                  <a:pt x="18783104" y="4676656"/>
                  <a:pt x="17894218" y="3984200"/>
                  <a:pt x="17597716" y="3032925"/>
                </a:cubicBezTo>
                <a:lnTo>
                  <a:pt x="17577092" y="2952902"/>
                </a:lnTo>
                <a:lnTo>
                  <a:pt x="17566398" y="2994393"/>
                </a:lnTo>
                <a:cubicBezTo>
                  <a:pt x="17286404" y="3892720"/>
                  <a:pt x="16447004" y="4546622"/>
                  <a:pt x="15457671" y="4546622"/>
                </a:cubicBezTo>
                <a:cubicBezTo>
                  <a:pt x="14468338" y="4546622"/>
                  <a:pt x="13628852" y="3892720"/>
                  <a:pt x="13348826" y="2994393"/>
                </a:cubicBezTo>
                <a:lnTo>
                  <a:pt x="13338191" y="2953132"/>
                </a:lnTo>
                <a:lnTo>
                  <a:pt x="13317626" y="3032925"/>
                </a:lnTo>
                <a:cubicBezTo>
                  <a:pt x="13021124" y="3984200"/>
                  <a:pt x="12132236" y="4676656"/>
                  <a:pt x="11084598" y="4676656"/>
                </a:cubicBezTo>
                <a:cubicBezTo>
                  <a:pt x="10036959" y="4676656"/>
                  <a:pt x="9147988" y="3984200"/>
                  <a:pt x="8851455" y="3032925"/>
                </a:cubicBezTo>
                <a:lnTo>
                  <a:pt x="8831436" y="2955257"/>
                </a:lnTo>
                <a:lnTo>
                  <a:pt x="8828176" y="2968412"/>
                </a:lnTo>
                <a:cubicBezTo>
                  <a:pt x="8556389" y="3880085"/>
                  <a:pt x="7710372" y="4546622"/>
                  <a:pt x="6711527" y="4546622"/>
                </a:cubicBezTo>
                <a:cubicBezTo>
                  <a:pt x="5722194" y="4546622"/>
                  <a:pt x="4882795" y="3892720"/>
                  <a:pt x="4602799" y="2994393"/>
                </a:cubicBezTo>
                <a:lnTo>
                  <a:pt x="4592183" y="2953197"/>
                </a:lnTo>
                <a:lnTo>
                  <a:pt x="4571598" y="3033052"/>
                </a:lnTo>
                <a:cubicBezTo>
                  <a:pt x="4275064" y="3984328"/>
                  <a:pt x="3386094" y="4676784"/>
                  <a:pt x="2338455" y="4676784"/>
                </a:cubicBezTo>
                <a:lnTo>
                  <a:pt x="2338329" y="4676656"/>
                </a:lnTo>
                <a:cubicBezTo>
                  <a:pt x="1048927" y="4676656"/>
                  <a:pt x="0" y="3627857"/>
                  <a:pt x="0" y="2338455"/>
                </a:cubicBezTo>
                <a:lnTo>
                  <a:pt x="130161" y="2338455"/>
                </a:lnTo>
                <a:cubicBezTo>
                  <a:pt x="130161" y="1120814"/>
                  <a:pt x="1120687" y="130161"/>
                  <a:pt x="2338327" y="130161"/>
                </a:cubicBezTo>
                <a:cubicBezTo>
                  <a:pt x="3327661" y="130161"/>
                  <a:pt x="4167147" y="784147"/>
                  <a:pt x="4447172" y="1682506"/>
                </a:cubicBezTo>
                <a:lnTo>
                  <a:pt x="4457817" y="1723808"/>
                </a:lnTo>
                <a:lnTo>
                  <a:pt x="4478431" y="1643848"/>
                </a:lnTo>
                <a:cubicBezTo>
                  <a:pt x="4775000" y="692540"/>
                  <a:pt x="5663888" y="0"/>
                  <a:pt x="6711527" y="0"/>
                </a:cubicBez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46" name="Google Shape;2746;p189"/>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47" name="Google Shape;2747;p189"/>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48" name="Google Shape;2748;p189"/>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49" name="Google Shape;2749;p189"/>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50" name="Google Shape;2750;p189"/>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51" name="Google Shape;2751;p189"/>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52" name="Google Shape;2752;p189"/>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53" name="Google Shape;2753;p189"/>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54" name="Google Shape;2754;p189"/>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55" name="Google Shape;2755;p189"/>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56" name="Google Shape;2756;p189"/>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57" name="Google Shape;2757;p189"/>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58" name="Google Shape;2758;p189"/>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59" name="Google Shape;2759;p189"/>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60" name="Google Shape;2760;p189"/>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61" name="Google Shape;2761;p189"/>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63_Custom Layout">
  <p:cSld name="63_Custom Layout">
    <p:bg>
      <p:bgPr>
        <a:blipFill>
          <a:blip r:embed="rId2">
            <a:alphaModFix/>
          </a:blip>
          <a:stretch>
            <a:fillRect/>
          </a:stretch>
        </a:blipFill>
        <a:effectLst/>
      </p:bgPr>
    </p:bg>
    <p:spTree>
      <p:nvGrpSpPr>
        <p:cNvPr id="1" name="Shape 2762"/>
        <p:cNvGrpSpPr/>
        <p:nvPr/>
      </p:nvGrpSpPr>
      <p:grpSpPr>
        <a:xfrm>
          <a:off x="0" y="0"/>
          <a:ext cx="0" cy="0"/>
          <a:chOff x="0" y="0"/>
          <a:chExt cx="0" cy="0"/>
        </a:xfrm>
      </p:grpSpPr>
      <p:sp>
        <p:nvSpPr>
          <p:cNvPr id="2763" name="Google Shape;2763;p190"/>
          <p:cNvSpPr/>
          <p:nvPr/>
        </p:nvSpPr>
        <p:spPr>
          <a:xfrm>
            <a:off x="535954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64" name="Google Shape;2764;p190"/>
          <p:cNvSpPr/>
          <p:nvPr/>
        </p:nvSpPr>
        <p:spPr>
          <a:xfrm>
            <a:off x="699342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65" name="Google Shape;2765;p190"/>
          <p:cNvSpPr/>
          <p:nvPr/>
        </p:nvSpPr>
        <p:spPr>
          <a:xfrm>
            <a:off x="372566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66" name="Google Shape;2766;p190"/>
          <p:cNvSpPr/>
          <p:nvPr/>
        </p:nvSpPr>
        <p:spPr>
          <a:xfrm>
            <a:off x="209178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67" name="Google Shape;2767;p190"/>
          <p:cNvSpPr/>
          <p:nvPr/>
        </p:nvSpPr>
        <p:spPr>
          <a:xfrm>
            <a:off x="457903" y="1806942"/>
            <a:ext cx="1623000" cy="1623300"/>
          </a:xfrm>
          <a:prstGeom prst="ellipse">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68" name="Google Shape;2768;p190"/>
          <p:cNvSpPr txBox="1">
            <a:spLocks noGrp="1"/>
          </p:cNvSpPr>
          <p:nvPr>
            <p:ph type="title"/>
          </p:nvPr>
        </p:nvSpPr>
        <p:spPr>
          <a:xfrm>
            <a:off x="309269" y="314400"/>
            <a:ext cx="8385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69" name="Google Shape;2769;p19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770" name="Google Shape;2770;p190"/>
          <p:cNvSpPr/>
          <p:nvPr/>
        </p:nvSpPr>
        <p:spPr>
          <a:xfrm>
            <a:off x="381949" y="1744533"/>
            <a:ext cx="8313989" cy="1753907"/>
          </a:xfrm>
          <a:custGeom>
            <a:avLst/>
            <a:gdLst/>
            <a:ahLst/>
            <a:cxnLst/>
            <a:rect l="l" t="t" r="r" b="b"/>
            <a:pathLst>
              <a:path w="22170636" h="4677085" extrusionOk="0">
                <a:moveTo>
                  <a:pt x="12228472" y="2880917"/>
                </a:moveTo>
                <a:lnTo>
                  <a:pt x="12264736" y="2880917"/>
                </a:lnTo>
                <a:lnTo>
                  <a:pt x="12264736" y="2884734"/>
                </a:lnTo>
                <a:lnTo>
                  <a:pt x="12229617" y="2966552"/>
                </a:lnTo>
                <a:lnTo>
                  <a:pt x="12229617" y="2966679"/>
                </a:lnTo>
                <a:lnTo>
                  <a:pt x="12198061" y="2966679"/>
                </a:lnTo>
                <a:close/>
                <a:moveTo>
                  <a:pt x="7854734" y="2880917"/>
                </a:moveTo>
                <a:lnTo>
                  <a:pt x="7890999" y="2880917"/>
                </a:lnTo>
                <a:lnTo>
                  <a:pt x="7890999" y="2884734"/>
                </a:lnTo>
                <a:lnTo>
                  <a:pt x="7855880" y="2966552"/>
                </a:lnTo>
                <a:lnTo>
                  <a:pt x="7855880" y="2966679"/>
                </a:lnTo>
                <a:lnTo>
                  <a:pt x="7824323" y="2966679"/>
                </a:lnTo>
                <a:close/>
                <a:moveTo>
                  <a:pt x="6711962" y="0"/>
                </a:moveTo>
                <a:cubicBezTo>
                  <a:pt x="8001447" y="0"/>
                  <a:pt x="9050441" y="1049122"/>
                  <a:pt x="9050441" y="2338606"/>
                </a:cubicBezTo>
                <a:lnTo>
                  <a:pt x="9050327" y="2338606"/>
                </a:lnTo>
                <a:lnTo>
                  <a:pt x="9091730" y="2748025"/>
                </a:lnTo>
                <a:cubicBezTo>
                  <a:pt x="9281796" y="3674362"/>
                  <a:pt x="10103428" y="4373356"/>
                  <a:pt x="11085317" y="4373356"/>
                </a:cubicBezTo>
                <a:cubicBezTo>
                  <a:pt x="12067207" y="4373356"/>
                  <a:pt x="12888742" y="3674459"/>
                  <a:pt x="13078784" y="2748061"/>
                </a:cubicBezTo>
                <a:lnTo>
                  <a:pt x="13120181" y="2338606"/>
                </a:lnTo>
                <a:lnTo>
                  <a:pt x="13120066" y="2338606"/>
                </a:lnTo>
                <a:cubicBezTo>
                  <a:pt x="13120066" y="1049122"/>
                  <a:pt x="14169189" y="0"/>
                  <a:pt x="15458673" y="0"/>
                </a:cubicBezTo>
                <a:cubicBezTo>
                  <a:pt x="16667566" y="0"/>
                  <a:pt x="17665088" y="922080"/>
                  <a:pt x="17785056" y="2099842"/>
                </a:cubicBezTo>
                <a:lnTo>
                  <a:pt x="17797146" y="2338479"/>
                </a:lnTo>
                <a:lnTo>
                  <a:pt x="17797152" y="2338479"/>
                </a:lnTo>
                <a:cubicBezTo>
                  <a:pt x="17797152" y="3460384"/>
                  <a:pt x="18709996" y="4373356"/>
                  <a:pt x="19832028" y="4373356"/>
                </a:cubicBezTo>
                <a:cubicBezTo>
                  <a:pt x="20954060" y="4373356"/>
                  <a:pt x="21867032" y="3460511"/>
                  <a:pt x="21867032" y="2338479"/>
                </a:cubicBezTo>
                <a:lnTo>
                  <a:pt x="22170636" y="2338479"/>
                </a:lnTo>
                <a:cubicBezTo>
                  <a:pt x="22170636" y="3627964"/>
                  <a:pt x="21121514" y="4676958"/>
                  <a:pt x="19832028" y="4676958"/>
                </a:cubicBezTo>
                <a:cubicBezTo>
                  <a:pt x="18623136" y="4676958"/>
                  <a:pt x="17625614" y="3754991"/>
                  <a:pt x="17505646" y="2577242"/>
                </a:cubicBezTo>
                <a:lnTo>
                  <a:pt x="17493556" y="2338606"/>
                </a:lnTo>
                <a:lnTo>
                  <a:pt x="17493552" y="2338606"/>
                </a:lnTo>
                <a:cubicBezTo>
                  <a:pt x="17493552" y="1216574"/>
                  <a:pt x="16580704" y="303603"/>
                  <a:pt x="15458673" y="303603"/>
                </a:cubicBezTo>
                <a:cubicBezTo>
                  <a:pt x="14476894" y="303603"/>
                  <a:pt x="13655178" y="1002499"/>
                  <a:pt x="13465089" y="1928982"/>
                </a:cubicBezTo>
                <a:lnTo>
                  <a:pt x="13423682" y="2338479"/>
                </a:lnTo>
                <a:lnTo>
                  <a:pt x="13423797" y="2338479"/>
                </a:lnTo>
                <a:cubicBezTo>
                  <a:pt x="13423797" y="3627964"/>
                  <a:pt x="12374803" y="4676958"/>
                  <a:pt x="11085317" y="4676958"/>
                </a:cubicBezTo>
                <a:cubicBezTo>
                  <a:pt x="9876425" y="4676958"/>
                  <a:pt x="8878790" y="3754991"/>
                  <a:pt x="8758808" y="2577242"/>
                </a:cubicBezTo>
                <a:lnTo>
                  <a:pt x="8746717" y="2338606"/>
                </a:lnTo>
                <a:lnTo>
                  <a:pt x="8746711" y="2338606"/>
                </a:lnTo>
                <a:cubicBezTo>
                  <a:pt x="8746711" y="1216574"/>
                  <a:pt x="7833866" y="303603"/>
                  <a:pt x="6711835" y="303603"/>
                </a:cubicBezTo>
                <a:cubicBezTo>
                  <a:pt x="5589803" y="303603"/>
                  <a:pt x="4676960" y="1216447"/>
                  <a:pt x="4676960" y="2338606"/>
                </a:cubicBezTo>
                <a:lnTo>
                  <a:pt x="4677213" y="2338606"/>
                </a:lnTo>
                <a:cubicBezTo>
                  <a:pt x="4677213" y="3628091"/>
                  <a:pt x="3628092" y="4677085"/>
                  <a:pt x="2338608" y="4677085"/>
                </a:cubicBezTo>
                <a:lnTo>
                  <a:pt x="2338480" y="4676958"/>
                </a:lnTo>
                <a:cubicBezTo>
                  <a:pt x="1048995" y="4676958"/>
                  <a:pt x="0" y="3628091"/>
                  <a:pt x="0" y="2338606"/>
                </a:cubicBezTo>
                <a:lnTo>
                  <a:pt x="303730" y="2338606"/>
                </a:lnTo>
                <a:cubicBezTo>
                  <a:pt x="303730" y="3460511"/>
                  <a:pt x="1216574" y="4373482"/>
                  <a:pt x="2338608" y="4373482"/>
                </a:cubicBezTo>
                <a:cubicBezTo>
                  <a:pt x="3460639" y="4373482"/>
                  <a:pt x="4373612" y="3460638"/>
                  <a:pt x="4373612" y="2338606"/>
                </a:cubicBezTo>
                <a:lnTo>
                  <a:pt x="4373357" y="2338606"/>
                </a:lnTo>
                <a:cubicBezTo>
                  <a:pt x="4373483" y="1049122"/>
                  <a:pt x="5422478" y="0"/>
                  <a:pt x="6711962" y="0"/>
                </a:cubicBezTo>
                <a:close/>
              </a:path>
            </a:pathLst>
          </a:cu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2000">
                <a:srgbClr val="1C0B66"/>
              </a:gs>
              <a:gs pos="86000">
                <a:srgbClr val="1C1A7D"/>
              </a:gs>
              <a:gs pos="91000">
                <a:srgbClr val="1C2F9D"/>
              </a:gs>
              <a:gs pos="95000">
                <a:srgbClr val="1C4AC7"/>
              </a:gs>
              <a:gs pos="100000">
                <a:srgbClr val="1C6AF9"/>
              </a:gs>
            </a:gsLst>
            <a:lin ang="0"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771" name="Google Shape;2771;p190"/>
          <p:cNvSpPr txBox="1">
            <a:spLocks noGrp="1"/>
          </p:cNvSpPr>
          <p:nvPr>
            <p:ph type="title" idx="2" hasCustomPrompt="1"/>
          </p:nvPr>
        </p:nvSpPr>
        <p:spPr>
          <a:xfrm>
            <a:off x="848444"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72" name="Google Shape;2772;p190"/>
          <p:cNvSpPr txBox="1">
            <a:spLocks noGrp="1"/>
          </p:cNvSpPr>
          <p:nvPr>
            <p:ph type="title" idx="3" hasCustomPrompt="1"/>
          </p:nvPr>
        </p:nvSpPr>
        <p:spPr>
          <a:xfrm>
            <a:off x="247165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73" name="Google Shape;2773;p190"/>
          <p:cNvSpPr txBox="1">
            <a:spLocks noGrp="1"/>
          </p:cNvSpPr>
          <p:nvPr>
            <p:ph type="title" idx="4" hasCustomPrompt="1"/>
          </p:nvPr>
        </p:nvSpPr>
        <p:spPr>
          <a:xfrm>
            <a:off x="4094851"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74" name="Google Shape;2774;p190"/>
          <p:cNvSpPr txBox="1">
            <a:spLocks noGrp="1"/>
          </p:cNvSpPr>
          <p:nvPr>
            <p:ph type="title" idx="5" hasCustomPrompt="1"/>
          </p:nvPr>
        </p:nvSpPr>
        <p:spPr>
          <a:xfrm>
            <a:off x="578739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75" name="Google Shape;2775;p190"/>
          <p:cNvSpPr txBox="1">
            <a:spLocks noGrp="1"/>
          </p:cNvSpPr>
          <p:nvPr>
            <p:ph type="title" idx="6" hasCustomPrompt="1"/>
          </p:nvPr>
        </p:nvSpPr>
        <p:spPr>
          <a:xfrm>
            <a:off x="7434120" y="2071388"/>
            <a:ext cx="811500" cy="414300"/>
          </a:xfrm>
          <a:prstGeom prst="rect">
            <a:avLst/>
          </a:prstGeom>
        </p:spPr>
        <p:txBody>
          <a:bodyPr spcFirstLastPara="1" wrap="square" lIns="0" tIns="0" rIns="0" bIns="0" anchor="ctr" anchorCtr="0">
            <a:noAutofit/>
          </a:bodyPr>
          <a:lstStyle>
            <a:lvl1pPr marL="101600" marR="0" lvl="0" indent="-101600" algn="ctr">
              <a:lnSpc>
                <a:spcPct val="91000"/>
              </a:lnSpc>
              <a:spcBef>
                <a:spcPts val="0"/>
              </a:spcBef>
              <a:spcAft>
                <a:spcPts val="0"/>
              </a:spcAft>
              <a:buNone/>
              <a:defRPr sz="2800">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776" name="Google Shape;2776;p190"/>
          <p:cNvSpPr txBox="1">
            <a:spLocks noGrp="1"/>
          </p:cNvSpPr>
          <p:nvPr>
            <p:ph type="subTitle" idx="1"/>
          </p:nvPr>
        </p:nvSpPr>
        <p:spPr>
          <a:xfrm>
            <a:off x="60222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77" name="Google Shape;2777;p190"/>
          <p:cNvSpPr txBox="1">
            <a:spLocks noGrp="1"/>
          </p:cNvSpPr>
          <p:nvPr>
            <p:ph type="subTitle" idx="7"/>
          </p:nvPr>
        </p:nvSpPr>
        <p:spPr>
          <a:xfrm>
            <a:off x="2243129"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78" name="Google Shape;2778;p190"/>
          <p:cNvSpPr txBox="1">
            <a:spLocks noGrp="1"/>
          </p:cNvSpPr>
          <p:nvPr>
            <p:ph type="subTitle" idx="8"/>
          </p:nvPr>
        </p:nvSpPr>
        <p:spPr>
          <a:xfrm>
            <a:off x="3867872"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79" name="Google Shape;2779;p190"/>
          <p:cNvSpPr txBox="1">
            <a:spLocks noGrp="1"/>
          </p:cNvSpPr>
          <p:nvPr>
            <p:ph type="subTitle" idx="9"/>
          </p:nvPr>
        </p:nvSpPr>
        <p:spPr>
          <a:xfrm>
            <a:off x="5530050"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80" name="Google Shape;2780;p190"/>
          <p:cNvSpPr txBox="1">
            <a:spLocks noGrp="1"/>
          </p:cNvSpPr>
          <p:nvPr>
            <p:ph type="subTitle" idx="13"/>
          </p:nvPr>
        </p:nvSpPr>
        <p:spPr>
          <a:xfrm>
            <a:off x="7173798" y="2544909"/>
            <a:ext cx="1353600" cy="156300"/>
          </a:xfrm>
          <a:prstGeom prst="rect">
            <a:avLst/>
          </a:prstGeom>
        </p:spPr>
        <p:txBody>
          <a:bodyPr spcFirstLastPara="1" wrap="square" lIns="0" tIns="0" rIns="0" bIns="0" anchor="t" anchorCtr="0">
            <a:noAutofit/>
          </a:bodyPr>
          <a:lstStyle>
            <a:lvl1pPr marL="101600" marR="0" lvl="0" indent="-101600" algn="ctr">
              <a:lnSpc>
                <a:spcPct val="91000"/>
              </a:lnSpc>
              <a:spcBef>
                <a:spcPts val="0"/>
              </a:spcBef>
              <a:spcAft>
                <a:spcPts val="0"/>
              </a:spcAft>
              <a:buNone/>
              <a:defRPr sz="1100" b="1">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81" name="Google Shape;2781;p190"/>
          <p:cNvSpPr txBox="1">
            <a:spLocks noGrp="1"/>
          </p:cNvSpPr>
          <p:nvPr>
            <p:ph type="subTitle" idx="14"/>
          </p:nvPr>
        </p:nvSpPr>
        <p:spPr>
          <a:xfrm>
            <a:off x="76385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82" name="Google Shape;2782;p190"/>
          <p:cNvSpPr txBox="1">
            <a:spLocks noGrp="1"/>
          </p:cNvSpPr>
          <p:nvPr>
            <p:ph type="subTitle" idx="15"/>
          </p:nvPr>
        </p:nvSpPr>
        <p:spPr>
          <a:xfrm>
            <a:off x="2450943"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83" name="Google Shape;2783;p190"/>
          <p:cNvSpPr txBox="1">
            <a:spLocks noGrp="1"/>
          </p:cNvSpPr>
          <p:nvPr>
            <p:ph type="subTitle" idx="16"/>
          </p:nvPr>
        </p:nvSpPr>
        <p:spPr>
          <a:xfrm>
            <a:off x="407933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84" name="Google Shape;2784;p190"/>
          <p:cNvSpPr txBox="1">
            <a:spLocks noGrp="1"/>
          </p:cNvSpPr>
          <p:nvPr>
            <p:ph type="subTitle" idx="17"/>
          </p:nvPr>
        </p:nvSpPr>
        <p:spPr>
          <a:xfrm>
            <a:off x="5722378"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785" name="Google Shape;2785;p190"/>
          <p:cNvSpPr txBox="1">
            <a:spLocks noGrp="1"/>
          </p:cNvSpPr>
          <p:nvPr>
            <p:ph type="subTitle" idx="18"/>
          </p:nvPr>
        </p:nvSpPr>
        <p:spPr>
          <a:xfrm>
            <a:off x="7390011" y="2769881"/>
            <a:ext cx="937800" cy="414300"/>
          </a:xfrm>
          <a:prstGeom prst="rect">
            <a:avLst/>
          </a:prstGeom>
        </p:spPr>
        <p:txBody>
          <a:bodyPr spcFirstLastPara="1" wrap="square" lIns="0" tIns="0" rIns="0" bIns="0" anchor="t" anchorCtr="0">
            <a:noAutofit/>
          </a:bodyPr>
          <a:lstStyle>
            <a:lvl1pPr marL="101600" marR="0" lvl="0" indent="-101600" algn="ctr">
              <a:lnSpc>
                <a:spcPct val="105000"/>
              </a:lnSpc>
              <a:spcBef>
                <a:spcPts val="0"/>
              </a:spcBef>
              <a:spcAft>
                <a:spcPts val="0"/>
              </a:spcAft>
              <a:buNone/>
              <a:defRPr sz="800">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64_Custom Layout">
  <p:cSld name="64_Custom Layout">
    <p:bg>
      <p:bgPr>
        <a:blipFill>
          <a:blip r:embed="rId2">
            <a:alphaModFix/>
          </a:blip>
          <a:stretch>
            <a:fillRect/>
          </a:stretch>
        </a:blipFill>
        <a:effectLst/>
      </p:bgPr>
    </p:bg>
    <p:spTree>
      <p:nvGrpSpPr>
        <p:cNvPr id="1" name="Shape 2786"/>
        <p:cNvGrpSpPr/>
        <p:nvPr/>
      </p:nvGrpSpPr>
      <p:grpSpPr>
        <a:xfrm>
          <a:off x="0" y="0"/>
          <a:ext cx="0" cy="0"/>
          <a:chOff x="0" y="0"/>
          <a:chExt cx="0" cy="0"/>
        </a:xfrm>
      </p:grpSpPr>
      <p:sp>
        <p:nvSpPr>
          <p:cNvPr id="2787" name="Google Shape;2787;p191"/>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88" name="Google Shape;2788;p191"/>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89" name="Google Shape;2789;p191"/>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90" name="Google Shape;2790;p191"/>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91" name="Google Shape;2791;p191"/>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792" name="Google Shape;2792;p191"/>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2793" name="Google Shape;2793;p191"/>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794" name="Google Shape;2794;p19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795" name="Google Shape;2795;p191"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796" name="Google Shape;2796;p191"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797" name="Google Shape;2797;p191"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798" name="Google Shape;2798;p191"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799" name="Google Shape;2799;p191"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00" name="Google Shape;2800;p191"/>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01" name="Google Shape;2801;p191"/>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02" name="Google Shape;2802;p191"/>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03" name="Google Shape;2803;p191"/>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04" name="Google Shape;2804;p191"/>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05" name="Google Shape;2805;p191"/>
          <p:cNvSpPr txBox="1">
            <a:spLocks noGrp="1"/>
          </p:cNvSpPr>
          <p:nvPr>
            <p:ph type="subTitle" idx="1"/>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2806" name="Google Shape;2806;p191"/>
          <p:cNvSpPr txBox="1">
            <a:spLocks noGrp="1"/>
          </p:cNvSpPr>
          <p:nvPr>
            <p:ph type="subTitle" idx="7"/>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2807" name="Google Shape;2807;p191"/>
          <p:cNvSpPr txBox="1">
            <a:spLocks noGrp="1"/>
          </p:cNvSpPr>
          <p:nvPr>
            <p:ph type="subTitle" idx="8"/>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2808" name="Google Shape;2808;p191"/>
          <p:cNvSpPr txBox="1">
            <a:spLocks noGrp="1"/>
          </p:cNvSpPr>
          <p:nvPr>
            <p:ph type="subTitle" idx="9"/>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2809" name="Google Shape;2809;p191"/>
          <p:cNvSpPr txBox="1">
            <a:spLocks noGrp="1"/>
          </p:cNvSpPr>
          <p:nvPr>
            <p:ph type="subTitle" idx="13"/>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64_Custom Layout  77">
  <p:cSld name="64_Custom Layout_1">
    <p:bg>
      <p:bgPr>
        <a:blipFill>
          <a:blip r:embed="rId2">
            <a:alphaModFix/>
          </a:blip>
          <a:stretch>
            <a:fillRect/>
          </a:stretch>
        </a:blipFill>
        <a:effectLst/>
      </p:bgPr>
    </p:bg>
    <p:spTree>
      <p:nvGrpSpPr>
        <p:cNvPr id="1" name="Shape 2810"/>
        <p:cNvGrpSpPr/>
        <p:nvPr/>
      </p:nvGrpSpPr>
      <p:grpSpPr>
        <a:xfrm>
          <a:off x="0" y="0"/>
          <a:ext cx="0" cy="0"/>
          <a:chOff x="0" y="0"/>
          <a:chExt cx="0" cy="0"/>
        </a:xfrm>
      </p:grpSpPr>
      <p:sp>
        <p:nvSpPr>
          <p:cNvPr id="2811" name="Google Shape;2811;p192"/>
          <p:cNvSpPr/>
          <p:nvPr/>
        </p:nvSpPr>
        <p:spPr>
          <a:xfrm>
            <a:off x="342855"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12" name="Google Shape;2812;p192"/>
          <p:cNvSpPr/>
          <p:nvPr/>
        </p:nvSpPr>
        <p:spPr>
          <a:xfrm>
            <a:off x="2053978"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13" name="Google Shape;2813;p192"/>
          <p:cNvSpPr/>
          <p:nvPr/>
        </p:nvSpPr>
        <p:spPr>
          <a:xfrm>
            <a:off x="3765101"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14" name="Google Shape;2814;p192"/>
          <p:cNvSpPr/>
          <p:nvPr/>
        </p:nvSpPr>
        <p:spPr>
          <a:xfrm>
            <a:off x="5476224"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15" name="Google Shape;2815;p192"/>
          <p:cNvSpPr/>
          <p:nvPr/>
        </p:nvSpPr>
        <p:spPr>
          <a:xfrm>
            <a:off x="7187347" y="1050823"/>
            <a:ext cx="1668000" cy="3506400"/>
          </a:xfrm>
          <a:prstGeom prst="roundRect">
            <a:avLst>
              <a:gd name="adj" fmla="val 35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16" name="Google Shape;2816;p192"/>
          <p:cNvSpPr/>
          <p:nvPr/>
        </p:nvSpPr>
        <p:spPr>
          <a:xfrm>
            <a:off x="227754" y="2374978"/>
            <a:ext cx="8829300" cy="197700"/>
          </a:xfrm>
          <a:prstGeom prst="homePlate">
            <a:avLst>
              <a:gd name="adj" fmla="val 33471"/>
            </a:avLst>
          </a:prstGeom>
          <a:gradFill>
            <a:gsLst>
              <a:gs pos="0">
                <a:srgbClr val="FF001A"/>
              </a:gs>
              <a:gs pos="12000">
                <a:srgbClr val="C50028"/>
              </a:gs>
              <a:gs pos="23000">
                <a:srgbClr val="920035"/>
              </a:gs>
              <a:gs pos="35000">
                <a:srgbClr val="670040"/>
              </a:gs>
              <a:gs pos="46000">
                <a:srgbClr val="460049"/>
              </a:gs>
              <a:gs pos="56000">
                <a:srgbClr val="2F004F"/>
              </a:gs>
              <a:gs pos="66000">
                <a:srgbClr val="200052"/>
              </a:gs>
              <a:gs pos="75000">
                <a:srgbClr val="1C0054"/>
              </a:gs>
              <a:gs pos="78000">
                <a:srgbClr val="1C0358"/>
              </a:gs>
              <a:gs pos="85000">
                <a:srgbClr val="1C0B66"/>
              </a:gs>
              <a:gs pos="86000">
                <a:srgbClr val="1C1A7D"/>
              </a:gs>
              <a:gs pos="91000">
                <a:srgbClr val="1C2F9D"/>
              </a:gs>
              <a:gs pos="95000">
                <a:srgbClr val="1C4AC7"/>
              </a:gs>
              <a:gs pos="100000">
                <a:srgbClr val="1C6AF9"/>
              </a:gs>
            </a:gsLst>
            <a:lin ang="10800025"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accent1"/>
              </a:solidFill>
              <a:latin typeface="Poppins Medium"/>
              <a:ea typeface="Poppins Medium"/>
              <a:cs typeface="Poppins Medium"/>
              <a:sym typeface="Poppins Medium"/>
            </a:endParaRPr>
          </a:p>
        </p:txBody>
      </p:sp>
      <p:sp>
        <p:nvSpPr>
          <p:cNvPr id="2817" name="Google Shape;2817;p192"/>
          <p:cNvSpPr txBox="1">
            <a:spLocks noGrp="1"/>
          </p:cNvSpPr>
          <p:nvPr>
            <p:ph type="title"/>
          </p:nvPr>
        </p:nvSpPr>
        <p:spPr>
          <a:xfrm>
            <a:off x="309269" y="314400"/>
            <a:ext cx="85461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18" name="Google Shape;2818;p19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2819" name="Google Shape;2819;p192" descr="A white arrow on a black background&#10;&#10;AI-generated content may be incorrect."/>
          <p:cNvPicPr preferRelativeResize="0"/>
          <p:nvPr/>
        </p:nvPicPr>
        <p:blipFill rotWithShape="1">
          <a:blip r:embed="rId3">
            <a:alphaModFix/>
          </a:blip>
          <a:srcRect/>
          <a:stretch/>
        </p:blipFill>
        <p:spPr>
          <a:xfrm>
            <a:off x="482470" y="2408575"/>
            <a:ext cx="82147" cy="132149"/>
          </a:xfrm>
          <a:prstGeom prst="rect">
            <a:avLst/>
          </a:prstGeom>
          <a:noFill/>
          <a:ln>
            <a:noFill/>
          </a:ln>
        </p:spPr>
      </p:pic>
      <p:pic>
        <p:nvPicPr>
          <p:cNvPr id="2820" name="Google Shape;2820;p192" descr="A white arrow on a black background&#10;&#10;AI-generated content may be incorrect."/>
          <p:cNvPicPr preferRelativeResize="0"/>
          <p:nvPr/>
        </p:nvPicPr>
        <p:blipFill rotWithShape="1">
          <a:blip r:embed="rId3">
            <a:alphaModFix/>
          </a:blip>
          <a:srcRect/>
          <a:stretch/>
        </p:blipFill>
        <p:spPr>
          <a:xfrm>
            <a:off x="3905722" y="2408575"/>
            <a:ext cx="82147" cy="132149"/>
          </a:xfrm>
          <a:prstGeom prst="rect">
            <a:avLst/>
          </a:prstGeom>
          <a:noFill/>
          <a:ln>
            <a:noFill/>
          </a:ln>
        </p:spPr>
      </p:pic>
      <p:pic>
        <p:nvPicPr>
          <p:cNvPr id="2821" name="Google Shape;2821;p192" descr="A white arrow on a black background&#10;&#10;AI-generated content may be incorrect."/>
          <p:cNvPicPr preferRelativeResize="0"/>
          <p:nvPr/>
        </p:nvPicPr>
        <p:blipFill rotWithShape="1">
          <a:blip r:embed="rId3">
            <a:alphaModFix/>
          </a:blip>
          <a:srcRect/>
          <a:stretch/>
        </p:blipFill>
        <p:spPr>
          <a:xfrm>
            <a:off x="5622979" y="2408575"/>
            <a:ext cx="82147" cy="132149"/>
          </a:xfrm>
          <a:prstGeom prst="rect">
            <a:avLst/>
          </a:prstGeom>
          <a:noFill/>
          <a:ln>
            <a:noFill/>
          </a:ln>
        </p:spPr>
      </p:pic>
      <p:pic>
        <p:nvPicPr>
          <p:cNvPr id="2822" name="Google Shape;2822;p192" descr="A white arrow on a black background&#10;&#10;AI-generated content may be incorrect."/>
          <p:cNvPicPr preferRelativeResize="0"/>
          <p:nvPr/>
        </p:nvPicPr>
        <p:blipFill rotWithShape="1">
          <a:blip r:embed="rId3">
            <a:alphaModFix/>
          </a:blip>
          <a:srcRect/>
          <a:stretch/>
        </p:blipFill>
        <p:spPr>
          <a:xfrm>
            <a:off x="7330730" y="2408575"/>
            <a:ext cx="82147" cy="132149"/>
          </a:xfrm>
          <a:prstGeom prst="rect">
            <a:avLst/>
          </a:prstGeom>
          <a:noFill/>
          <a:ln>
            <a:noFill/>
          </a:ln>
        </p:spPr>
      </p:pic>
      <p:pic>
        <p:nvPicPr>
          <p:cNvPr id="2823" name="Google Shape;2823;p192" descr="A white arrow on a black background&#10;&#10;AI-generated content may be incorrect."/>
          <p:cNvPicPr preferRelativeResize="0"/>
          <p:nvPr/>
        </p:nvPicPr>
        <p:blipFill rotWithShape="1">
          <a:blip r:embed="rId3">
            <a:alphaModFix/>
          </a:blip>
          <a:srcRect/>
          <a:stretch/>
        </p:blipFill>
        <p:spPr>
          <a:xfrm>
            <a:off x="2190871" y="2408575"/>
            <a:ext cx="82147" cy="132149"/>
          </a:xfrm>
          <a:prstGeom prst="rect">
            <a:avLst/>
          </a:prstGeom>
          <a:noFill/>
          <a:ln>
            <a:noFill/>
          </a:ln>
        </p:spPr>
      </p:pic>
      <p:sp>
        <p:nvSpPr>
          <p:cNvPr id="2824" name="Google Shape;2824;p192"/>
          <p:cNvSpPr txBox="1">
            <a:spLocks noGrp="1"/>
          </p:cNvSpPr>
          <p:nvPr>
            <p:ph type="title" idx="2" hasCustomPrompt="1"/>
          </p:nvPr>
        </p:nvSpPr>
        <p:spPr>
          <a:xfrm>
            <a:off x="41996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25" name="Google Shape;2825;p192"/>
          <p:cNvSpPr txBox="1">
            <a:spLocks noGrp="1"/>
          </p:cNvSpPr>
          <p:nvPr>
            <p:ph type="title" idx="3" hasCustomPrompt="1"/>
          </p:nvPr>
        </p:nvSpPr>
        <p:spPr>
          <a:xfrm>
            <a:off x="2190868"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26" name="Google Shape;2826;p192"/>
          <p:cNvSpPr txBox="1">
            <a:spLocks noGrp="1"/>
          </p:cNvSpPr>
          <p:nvPr>
            <p:ph type="title" idx="4" hasCustomPrompt="1"/>
          </p:nvPr>
        </p:nvSpPr>
        <p:spPr>
          <a:xfrm>
            <a:off x="3916056"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27" name="Google Shape;2827;p192"/>
          <p:cNvSpPr txBox="1">
            <a:spLocks noGrp="1"/>
          </p:cNvSpPr>
          <p:nvPr>
            <p:ph type="title" idx="5" hasCustomPrompt="1"/>
          </p:nvPr>
        </p:nvSpPr>
        <p:spPr>
          <a:xfrm>
            <a:off x="5641244"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28" name="Google Shape;2828;p192"/>
          <p:cNvSpPr txBox="1">
            <a:spLocks noGrp="1"/>
          </p:cNvSpPr>
          <p:nvPr>
            <p:ph type="title" idx="6" hasCustomPrompt="1"/>
          </p:nvPr>
        </p:nvSpPr>
        <p:spPr>
          <a:xfrm>
            <a:off x="7366431" y="1198973"/>
            <a:ext cx="811500" cy="4143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2800">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29" name="Google Shape;2829;p192"/>
          <p:cNvSpPr txBox="1">
            <a:spLocks noGrp="1"/>
          </p:cNvSpPr>
          <p:nvPr>
            <p:ph type="subTitle" idx="1"/>
          </p:nvPr>
        </p:nvSpPr>
        <p:spPr>
          <a:xfrm>
            <a:off x="217576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2830" name="Google Shape;2830;p192"/>
          <p:cNvSpPr txBox="1">
            <a:spLocks noGrp="1"/>
          </p:cNvSpPr>
          <p:nvPr>
            <p:ph type="subTitle" idx="7"/>
          </p:nvPr>
        </p:nvSpPr>
        <p:spPr>
          <a:xfrm>
            <a:off x="3886889"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2831" name="Google Shape;2831;p192"/>
          <p:cNvSpPr txBox="1">
            <a:spLocks noGrp="1"/>
          </p:cNvSpPr>
          <p:nvPr>
            <p:ph type="subTitle" idx="8"/>
          </p:nvPr>
        </p:nvSpPr>
        <p:spPr>
          <a:xfrm>
            <a:off x="5598007"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2832" name="Google Shape;2832;p192"/>
          <p:cNvSpPr txBox="1">
            <a:spLocks noGrp="1"/>
          </p:cNvSpPr>
          <p:nvPr>
            <p:ph type="subTitle" idx="9"/>
          </p:nvPr>
        </p:nvSpPr>
        <p:spPr>
          <a:xfrm>
            <a:off x="7309125"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
        <p:nvSpPr>
          <p:cNvPr id="2833" name="Google Shape;2833;p192"/>
          <p:cNvSpPr txBox="1">
            <a:spLocks noGrp="1"/>
          </p:cNvSpPr>
          <p:nvPr>
            <p:ph type="subTitle" idx="13"/>
          </p:nvPr>
        </p:nvSpPr>
        <p:spPr>
          <a:xfrm>
            <a:off x="473376" y="2770341"/>
            <a:ext cx="1424400" cy="15660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1100"/>
              <a:buNone/>
              <a:defRPr sz="1100"/>
            </a:lvl1pPr>
            <a:lvl2pPr lvl="1">
              <a:lnSpc>
                <a:spcPct val="100000"/>
              </a:lnSpc>
              <a:spcBef>
                <a:spcPts val="1300"/>
              </a:spcBef>
              <a:spcAft>
                <a:spcPts val="0"/>
              </a:spcAft>
              <a:buSzPts val="1100"/>
              <a:buNone/>
              <a:defRPr sz="1100"/>
            </a:lvl2pPr>
            <a:lvl3pPr lvl="2">
              <a:lnSpc>
                <a:spcPct val="100000"/>
              </a:lnSpc>
              <a:spcBef>
                <a:spcPts val="1300"/>
              </a:spcBef>
              <a:spcAft>
                <a:spcPts val="0"/>
              </a:spcAft>
              <a:buSzPts val="1100"/>
              <a:buNone/>
              <a:defRPr sz="1100"/>
            </a:lvl3pPr>
            <a:lvl4pPr lvl="3">
              <a:lnSpc>
                <a:spcPct val="100000"/>
              </a:lnSpc>
              <a:spcBef>
                <a:spcPts val="1300"/>
              </a:spcBef>
              <a:spcAft>
                <a:spcPts val="0"/>
              </a:spcAft>
              <a:buSzPts val="1100"/>
              <a:buNone/>
              <a:defRPr sz="1100"/>
            </a:lvl4pPr>
            <a:lvl5pPr lvl="4">
              <a:lnSpc>
                <a:spcPct val="100000"/>
              </a:lnSpc>
              <a:spcBef>
                <a:spcPts val="1300"/>
              </a:spcBef>
              <a:spcAft>
                <a:spcPts val="0"/>
              </a:spcAft>
              <a:buSzPts val="1100"/>
              <a:buNone/>
              <a:defRPr sz="1100"/>
            </a:lvl5pPr>
            <a:lvl6pPr lvl="5">
              <a:lnSpc>
                <a:spcPct val="100000"/>
              </a:lnSpc>
              <a:spcBef>
                <a:spcPts val="400"/>
              </a:spcBef>
              <a:spcAft>
                <a:spcPts val="0"/>
              </a:spcAft>
              <a:buSzPts val="1100"/>
              <a:buNone/>
              <a:defRPr sz="1100"/>
            </a:lvl6pPr>
            <a:lvl7pPr lvl="6">
              <a:lnSpc>
                <a:spcPct val="100000"/>
              </a:lnSpc>
              <a:spcBef>
                <a:spcPts val="400"/>
              </a:spcBef>
              <a:spcAft>
                <a:spcPts val="0"/>
              </a:spcAft>
              <a:buSzPts val="1100"/>
              <a:buNone/>
              <a:defRPr sz="1100"/>
            </a:lvl7pPr>
            <a:lvl8pPr lvl="7">
              <a:lnSpc>
                <a:spcPct val="100000"/>
              </a:lnSpc>
              <a:spcBef>
                <a:spcPts val="400"/>
              </a:spcBef>
              <a:spcAft>
                <a:spcPts val="0"/>
              </a:spcAft>
              <a:buSzPts val="1100"/>
              <a:buNone/>
              <a:defRPr sz="1100"/>
            </a:lvl8pPr>
            <a:lvl9pPr lvl="8">
              <a:lnSpc>
                <a:spcPct val="100000"/>
              </a:lnSpc>
              <a:spcBef>
                <a:spcPts val="400"/>
              </a:spcBef>
              <a:spcAft>
                <a:spcPts val="0"/>
              </a:spcAft>
              <a:buSzPts val="1100"/>
              <a:buNone/>
              <a:defRPr sz="1100"/>
            </a:lvl9pPr>
          </a:lstStyle>
          <a:p>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65_Custom Layout">
  <p:cSld name="65_Custom Layout">
    <p:bg>
      <p:bgPr>
        <a:blipFill>
          <a:blip r:embed="rId2">
            <a:alphaModFix/>
          </a:blip>
          <a:stretch>
            <a:fillRect/>
          </a:stretch>
        </a:blipFill>
        <a:effectLst/>
      </p:bgPr>
    </p:bg>
    <p:spTree>
      <p:nvGrpSpPr>
        <p:cNvPr id="1" name="Shape 2834"/>
        <p:cNvGrpSpPr/>
        <p:nvPr/>
      </p:nvGrpSpPr>
      <p:grpSpPr>
        <a:xfrm>
          <a:off x="0" y="0"/>
          <a:ext cx="0" cy="0"/>
          <a:chOff x="0" y="0"/>
          <a:chExt cx="0" cy="0"/>
        </a:xfrm>
      </p:grpSpPr>
      <p:sp>
        <p:nvSpPr>
          <p:cNvPr id="2835" name="Google Shape;2835;p193"/>
          <p:cNvSpPr/>
          <p:nvPr/>
        </p:nvSpPr>
        <p:spPr>
          <a:xfrm>
            <a:off x="309268" y="894886"/>
            <a:ext cx="85215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36" name="Google Shape;2836;p193"/>
          <p:cNvSpPr/>
          <p:nvPr/>
        </p:nvSpPr>
        <p:spPr>
          <a:xfrm>
            <a:off x="313224" y="1821774"/>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37" name="Google Shape;2837;p193"/>
          <p:cNvSpPr/>
          <p:nvPr/>
        </p:nvSpPr>
        <p:spPr>
          <a:xfrm>
            <a:off x="313224" y="2748615"/>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38" name="Google Shape;2838;p193"/>
          <p:cNvSpPr/>
          <p:nvPr/>
        </p:nvSpPr>
        <p:spPr>
          <a:xfrm>
            <a:off x="313224" y="3675456"/>
            <a:ext cx="8517600" cy="8373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39" name="Google Shape;2839;p193"/>
          <p:cNvSpPr/>
          <p:nvPr/>
        </p:nvSpPr>
        <p:spPr>
          <a:xfrm>
            <a:off x="313224" y="887742"/>
            <a:ext cx="3420999" cy="838581"/>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40" name="Google Shape;2840;p193"/>
          <p:cNvSpPr/>
          <p:nvPr/>
        </p:nvSpPr>
        <p:spPr>
          <a:xfrm>
            <a:off x="313224" y="1814630"/>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41" name="Google Shape;2841;p193"/>
          <p:cNvSpPr/>
          <p:nvPr/>
        </p:nvSpPr>
        <p:spPr>
          <a:xfrm>
            <a:off x="313224" y="2741471"/>
            <a:ext cx="3420999" cy="838580"/>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42" name="Google Shape;2842;p193"/>
          <p:cNvSpPr/>
          <p:nvPr/>
        </p:nvSpPr>
        <p:spPr>
          <a:xfrm>
            <a:off x="313224" y="3668312"/>
            <a:ext cx="3420999" cy="83858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43" name="Google Shape;2843;p193"/>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44" name="Google Shape;2844;p19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845" name="Google Shape;2845;p193"/>
          <p:cNvSpPr txBox="1">
            <a:spLocks noGrp="1"/>
          </p:cNvSpPr>
          <p:nvPr>
            <p:ph type="title" idx="2" hasCustomPrompt="1"/>
          </p:nvPr>
        </p:nvSpPr>
        <p:spPr>
          <a:xfrm>
            <a:off x="506184" y="1156444"/>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46" name="Google Shape;2846;p193"/>
          <p:cNvSpPr txBox="1">
            <a:spLocks noGrp="1"/>
          </p:cNvSpPr>
          <p:nvPr>
            <p:ph type="title" idx="3" hasCustomPrompt="1"/>
          </p:nvPr>
        </p:nvSpPr>
        <p:spPr>
          <a:xfrm>
            <a:off x="506184" y="210075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47" name="Google Shape;2847;p193"/>
          <p:cNvSpPr txBox="1">
            <a:spLocks noGrp="1"/>
          </p:cNvSpPr>
          <p:nvPr>
            <p:ph type="title" idx="4" hasCustomPrompt="1"/>
          </p:nvPr>
        </p:nvSpPr>
        <p:spPr>
          <a:xfrm>
            <a:off x="506184" y="3017639"/>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48" name="Google Shape;2848;p193"/>
          <p:cNvSpPr txBox="1">
            <a:spLocks noGrp="1"/>
          </p:cNvSpPr>
          <p:nvPr>
            <p:ph type="title" idx="5" hasCustomPrompt="1"/>
          </p:nvPr>
        </p:nvSpPr>
        <p:spPr>
          <a:xfrm>
            <a:off x="506184" y="3961636"/>
            <a:ext cx="521100" cy="272100"/>
          </a:xfrm>
          <a:prstGeom prst="rect">
            <a:avLst/>
          </a:prstGeom>
        </p:spPr>
        <p:txBody>
          <a:bodyPr spcFirstLastPara="1" wrap="square" lIns="0" tIns="0" rIns="0" bIns="0" anchor="ctr" anchorCtr="0">
            <a:noAutofit/>
          </a:bodyPr>
          <a:lstStyle>
            <a:lvl1pPr marL="101600" marR="0" lvl="0" indent="-101600">
              <a:lnSpc>
                <a:spcPct val="91000"/>
              </a:lnSpc>
              <a:spcBef>
                <a:spcPts val="0"/>
              </a:spcBef>
              <a:spcAft>
                <a:spcPts val="0"/>
              </a:spcAft>
              <a:buNone/>
              <a:defRPr sz="1900">
                <a:solidFill>
                  <a:schemeClr val="lt1"/>
                </a:solidFill>
                <a:latin typeface="Poppins"/>
                <a:ea typeface="Poppins"/>
                <a:cs typeface="Poppins"/>
                <a:sym typeface="Poppins"/>
              </a:defRPr>
            </a:lvl1pPr>
            <a:lvl2pPr lvl="1" algn="ctr">
              <a:spcBef>
                <a:spcPts val="0"/>
              </a:spcBef>
              <a:spcAft>
                <a:spcPts val="0"/>
              </a:spcAft>
              <a:buSzPts val="1700"/>
              <a:buFont typeface="Poppins"/>
              <a:buNone/>
              <a:defRPr sz="1700" b="1">
                <a:latin typeface="Poppins"/>
                <a:ea typeface="Poppins"/>
                <a:cs typeface="Poppins"/>
                <a:sym typeface="Poppins"/>
              </a:defRPr>
            </a:lvl2pPr>
            <a:lvl3pPr lvl="2" algn="ctr">
              <a:spcBef>
                <a:spcPts val="0"/>
              </a:spcBef>
              <a:spcAft>
                <a:spcPts val="0"/>
              </a:spcAft>
              <a:buSzPts val="1700"/>
              <a:buFont typeface="Poppins"/>
              <a:buNone/>
              <a:defRPr sz="1700" b="1">
                <a:latin typeface="Poppins"/>
                <a:ea typeface="Poppins"/>
                <a:cs typeface="Poppins"/>
                <a:sym typeface="Poppins"/>
              </a:defRPr>
            </a:lvl3pPr>
            <a:lvl4pPr lvl="3" algn="ctr">
              <a:spcBef>
                <a:spcPts val="0"/>
              </a:spcBef>
              <a:spcAft>
                <a:spcPts val="0"/>
              </a:spcAft>
              <a:buSzPts val="1700"/>
              <a:buFont typeface="Poppins"/>
              <a:buNone/>
              <a:defRPr sz="1700" b="1">
                <a:latin typeface="Poppins"/>
                <a:ea typeface="Poppins"/>
                <a:cs typeface="Poppins"/>
                <a:sym typeface="Poppins"/>
              </a:defRPr>
            </a:lvl4pPr>
            <a:lvl5pPr lvl="4" algn="ctr">
              <a:spcBef>
                <a:spcPts val="0"/>
              </a:spcBef>
              <a:spcAft>
                <a:spcPts val="0"/>
              </a:spcAft>
              <a:buSzPts val="1700"/>
              <a:buFont typeface="Poppins"/>
              <a:buNone/>
              <a:defRPr sz="1700" b="1">
                <a:latin typeface="Poppins"/>
                <a:ea typeface="Poppins"/>
                <a:cs typeface="Poppins"/>
                <a:sym typeface="Poppins"/>
              </a:defRPr>
            </a:lvl5pPr>
            <a:lvl6pPr lvl="5" algn="ctr">
              <a:spcBef>
                <a:spcPts val="0"/>
              </a:spcBef>
              <a:spcAft>
                <a:spcPts val="0"/>
              </a:spcAft>
              <a:buSzPts val="1700"/>
              <a:buFont typeface="Poppins"/>
              <a:buNone/>
              <a:defRPr sz="1700" b="1">
                <a:latin typeface="Poppins"/>
                <a:ea typeface="Poppins"/>
                <a:cs typeface="Poppins"/>
                <a:sym typeface="Poppins"/>
              </a:defRPr>
            </a:lvl6pPr>
            <a:lvl7pPr lvl="6" algn="ctr">
              <a:spcBef>
                <a:spcPts val="0"/>
              </a:spcBef>
              <a:spcAft>
                <a:spcPts val="0"/>
              </a:spcAft>
              <a:buSzPts val="1700"/>
              <a:buFont typeface="Poppins"/>
              <a:buNone/>
              <a:defRPr sz="1700" b="1">
                <a:latin typeface="Poppins"/>
                <a:ea typeface="Poppins"/>
                <a:cs typeface="Poppins"/>
                <a:sym typeface="Poppins"/>
              </a:defRPr>
            </a:lvl7pPr>
            <a:lvl8pPr lvl="7" algn="ctr">
              <a:spcBef>
                <a:spcPts val="0"/>
              </a:spcBef>
              <a:spcAft>
                <a:spcPts val="0"/>
              </a:spcAft>
              <a:buSzPts val="1700"/>
              <a:buFont typeface="Poppins"/>
              <a:buNone/>
              <a:defRPr sz="1700" b="1">
                <a:latin typeface="Poppins"/>
                <a:ea typeface="Poppins"/>
                <a:cs typeface="Poppins"/>
                <a:sym typeface="Poppins"/>
              </a:defRPr>
            </a:lvl8pPr>
            <a:lvl9pPr lvl="8" algn="ctr">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49" name="Google Shape;2849;p193"/>
          <p:cNvSpPr txBox="1">
            <a:spLocks noGrp="1"/>
          </p:cNvSpPr>
          <p:nvPr>
            <p:ph type="subTitle" idx="1"/>
          </p:nvPr>
        </p:nvSpPr>
        <p:spPr>
          <a:xfrm>
            <a:off x="4049022" y="191032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850" name="Google Shape;2850;p193"/>
          <p:cNvSpPr txBox="1">
            <a:spLocks noGrp="1"/>
          </p:cNvSpPr>
          <p:nvPr>
            <p:ph type="subTitle" idx="6"/>
          </p:nvPr>
        </p:nvSpPr>
        <p:spPr>
          <a:xfrm>
            <a:off x="4049022" y="2826131"/>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851" name="Google Shape;2851;p193"/>
          <p:cNvSpPr txBox="1">
            <a:spLocks noGrp="1"/>
          </p:cNvSpPr>
          <p:nvPr>
            <p:ph type="subTitle" idx="7"/>
          </p:nvPr>
        </p:nvSpPr>
        <p:spPr>
          <a:xfrm>
            <a:off x="4049022" y="3748565"/>
            <a:ext cx="4558200" cy="5733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852" name="Google Shape;2852;p193"/>
          <p:cNvSpPr txBox="1">
            <a:spLocks noGrp="1"/>
          </p:cNvSpPr>
          <p:nvPr>
            <p:ph type="subTitle" idx="8"/>
          </p:nvPr>
        </p:nvSpPr>
        <p:spPr>
          <a:xfrm>
            <a:off x="4049022" y="976144"/>
            <a:ext cx="4558200" cy="681000"/>
          </a:xfrm>
          <a:prstGeom prst="rect">
            <a:avLst/>
          </a:prstGeom>
        </p:spPr>
        <p:txBody>
          <a:bodyPr spcFirstLastPara="1" wrap="square" lIns="0" tIns="0" rIns="0" bIns="0" anchor="t" anchorCtr="0">
            <a:noAutofit/>
          </a:bodyPr>
          <a:lstStyle>
            <a:lvl1pPr marL="152400" marR="0" lvl="0" indent="-114300" algn="l">
              <a:lnSpc>
                <a:spcPct val="164000"/>
              </a:lnSpc>
              <a:spcBef>
                <a:spcPts val="0"/>
              </a:spcBef>
              <a:spcAft>
                <a:spcPts val="0"/>
              </a:spcAft>
              <a:buClr>
                <a:srgbClr val="C00000"/>
              </a:buClr>
              <a:buSzPts val="800"/>
              <a:buFont typeface="Abel"/>
              <a:buNone/>
              <a:defRPr sz="8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853" name="Google Shape;2853;p193"/>
          <p:cNvSpPr txBox="1">
            <a:spLocks noGrp="1"/>
          </p:cNvSpPr>
          <p:nvPr>
            <p:ph type="subTitle" idx="9"/>
          </p:nvPr>
        </p:nvSpPr>
        <p:spPr>
          <a:xfrm>
            <a:off x="1044792" y="116544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2854" name="Google Shape;2854;p193"/>
          <p:cNvSpPr txBox="1">
            <a:spLocks noGrp="1"/>
          </p:cNvSpPr>
          <p:nvPr>
            <p:ph type="subTitle" idx="13"/>
          </p:nvPr>
        </p:nvSpPr>
        <p:spPr>
          <a:xfrm>
            <a:off x="1044792" y="2087623"/>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2855" name="Google Shape;2855;p193"/>
          <p:cNvSpPr txBox="1">
            <a:spLocks noGrp="1"/>
          </p:cNvSpPr>
          <p:nvPr>
            <p:ph type="subTitle" idx="14"/>
          </p:nvPr>
        </p:nvSpPr>
        <p:spPr>
          <a:xfrm>
            <a:off x="1044792" y="3010918"/>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2856" name="Google Shape;2856;p193"/>
          <p:cNvSpPr txBox="1">
            <a:spLocks noGrp="1"/>
          </p:cNvSpPr>
          <p:nvPr>
            <p:ph type="subTitle" idx="15"/>
          </p:nvPr>
        </p:nvSpPr>
        <p:spPr>
          <a:xfrm>
            <a:off x="1044792" y="3928719"/>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1100"/>
              <a:buFont typeface="Poppins"/>
              <a:buNone/>
              <a:defRPr sz="11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66_Custom Layout">
  <p:cSld name="66_Custom Layout">
    <p:bg>
      <p:bgPr>
        <a:blipFill>
          <a:blip r:embed="rId2">
            <a:alphaModFix/>
          </a:blip>
          <a:stretch>
            <a:fillRect/>
          </a:stretch>
        </a:blipFill>
        <a:effectLst/>
      </p:bgPr>
    </p:bg>
    <p:spTree>
      <p:nvGrpSpPr>
        <p:cNvPr id="1" name="Shape 2857"/>
        <p:cNvGrpSpPr/>
        <p:nvPr/>
      </p:nvGrpSpPr>
      <p:grpSpPr>
        <a:xfrm>
          <a:off x="0" y="0"/>
          <a:ext cx="0" cy="0"/>
          <a:chOff x="0" y="0"/>
          <a:chExt cx="0" cy="0"/>
        </a:xfrm>
      </p:grpSpPr>
      <p:sp>
        <p:nvSpPr>
          <p:cNvPr id="2858" name="Google Shape;2858;p194"/>
          <p:cNvSpPr/>
          <p:nvPr/>
        </p:nvSpPr>
        <p:spPr>
          <a:xfrm>
            <a:off x="309268" y="884849"/>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59" name="Google Shape;2859;p194"/>
          <p:cNvSpPr/>
          <p:nvPr/>
        </p:nvSpPr>
        <p:spPr>
          <a:xfrm>
            <a:off x="309268" y="1617422"/>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60" name="Google Shape;2860;p194"/>
          <p:cNvSpPr/>
          <p:nvPr/>
        </p:nvSpPr>
        <p:spPr>
          <a:xfrm>
            <a:off x="309268" y="2349996"/>
            <a:ext cx="8517600" cy="6810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61" name="Google Shape;2861;p194"/>
          <p:cNvSpPr/>
          <p:nvPr/>
        </p:nvSpPr>
        <p:spPr>
          <a:xfrm>
            <a:off x="309268" y="3082570"/>
            <a:ext cx="8517600" cy="7038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62" name="Google Shape;2862;p194"/>
          <p:cNvSpPr/>
          <p:nvPr/>
        </p:nvSpPr>
        <p:spPr>
          <a:xfrm>
            <a:off x="309268" y="3838040"/>
            <a:ext cx="8517600" cy="695100"/>
          </a:xfrm>
          <a:prstGeom prst="roundRect">
            <a:avLst>
              <a:gd name="adj" fmla="val 8135"/>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863" name="Google Shape;2863;p194"/>
          <p:cNvSpPr/>
          <p:nvPr/>
        </p:nvSpPr>
        <p:spPr>
          <a:xfrm>
            <a:off x="313301" y="889135"/>
            <a:ext cx="2993374" cy="675058"/>
          </a:xfrm>
          <a:custGeom>
            <a:avLst/>
            <a:gdLst/>
            <a:ahLst/>
            <a:cxnLst/>
            <a:rect l="l" t="t" r="r" b="b"/>
            <a:pathLst>
              <a:path w="6841998" h="1677162" extrusionOk="0">
                <a:moveTo>
                  <a:pt x="0" y="138589"/>
                </a:moveTo>
                <a:cubicBezTo>
                  <a:pt x="0" y="62103"/>
                  <a:pt x="62103" y="0"/>
                  <a:pt x="138589" y="0"/>
                </a:cubicBezTo>
                <a:lnTo>
                  <a:pt x="6218778" y="0"/>
                </a:lnTo>
                <a:lnTo>
                  <a:pt x="6841998" y="838581"/>
                </a:lnTo>
                <a:lnTo>
                  <a:pt x="6218778" y="1677162"/>
                </a:lnTo>
                <a:lnTo>
                  <a:pt x="138589" y="1677162"/>
                </a:lnTo>
                <a:cubicBezTo>
                  <a:pt x="62008" y="1677162"/>
                  <a:pt x="0" y="1615059"/>
                  <a:pt x="0" y="1538573"/>
                </a:cubicBezTo>
                <a:lnTo>
                  <a:pt x="0" y="138589"/>
                </a:lnTo>
                <a:close/>
              </a:path>
            </a:pathLst>
          </a:custGeom>
          <a:gradFill>
            <a:gsLst>
              <a:gs pos="0">
                <a:srgbClr val="FD0015"/>
              </a:gs>
              <a:gs pos="100000">
                <a:srgbClr val="A10033"/>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64" name="Google Shape;2864;p194"/>
          <p:cNvSpPr/>
          <p:nvPr/>
        </p:nvSpPr>
        <p:spPr>
          <a:xfrm>
            <a:off x="313301" y="162598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8D0032"/>
              </a:gs>
              <a:gs pos="100000">
                <a:srgbClr val="4A004D"/>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65" name="Google Shape;2865;p194"/>
          <p:cNvSpPr/>
          <p:nvPr/>
        </p:nvSpPr>
        <p:spPr>
          <a:xfrm>
            <a:off x="313301" y="2377089"/>
            <a:ext cx="2993374" cy="666671"/>
          </a:xfrm>
          <a:custGeom>
            <a:avLst/>
            <a:gdLst/>
            <a:ahLst/>
            <a:cxnLst/>
            <a:rect l="l" t="t" r="r" b="b"/>
            <a:pathLst>
              <a:path w="6841998" h="1677161"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3"/>
                </a:cubicBezTo>
                <a:lnTo>
                  <a:pt x="0" y="138684"/>
                </a:lnTo>
                <a:close/>
              </a:path>
            </a:pathLst>
          </a:custGeom>
          <a:gradFill>
            <a:gsLst>
              <a:gs pos="0">
                <a:srgbClr val="40004F"/>
              </a:gs>
              <a:gs pos="100000">
                <a:srgbClr val="210057"/>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66" name="Google Shape;2866;p194"/>
          <p:cNvSpPr/>
          <p:nvPr/>
        </p:nvSpPr>
        <p:spPr>
          <a:xfrm>
            <a:off x="313301" y="3113901"/>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10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67" name="Google Shape;2867;p194"/>
          <p:cNvSpPr/>
          <p:nvPr/>
        </p:nvSpPr>
        <p:spPr>
          <a:xfrm>
            <a:off x="313301" y="3852199"/>
            <a:ext cx="2993374" cy="679251"/>
          </a:xfrm>
          <a:custGeom>
            <a:avLst/>
            <a:gdLst/>
            <a:ahLst/>
            <a:cxnLst/>
            <a:rect l="l" t="t" r="r" b="b"/>
            <a:pathLst>
              <a:path w="6841998" h="1677162" extrusionOk="0">
                <a:moveTo>
                  <a:pt x="0" y="138589"/>
                </a:moveTo>
                <a:cubicBezTo>
                  <a:pt x="0" y="62008"/>
                  <a:pt x="62103" y="0"/>
                  <a:pt x="138589" y="0"/>
                </a:cubicBezTo>
                <a:lnTo>
                  <a:pt x="6218778" y="0"/>
                </a:lnTo>
                <a:lnTo>
                  <a:pt x="6841998" y="838581"/>
                </a:lnTo>
                <a:lnTo>
                  <a:pt x="6218778" y="1677162"/>
                </a:lnTo>
                <a:lnTo>
                  <a:pt x="138589" y="1677162"/>
                </a:lnTo>
                <a:cubicBezTo>
                  <a:pt x="62008" y="1677162"/>
                  <a:pt x="0" y="1615059"/>
                  <a:pt x="0" y="1538574"/>
                </a:cubicBezTo>
                <a:lnTo>
                  <a:pt x="0" y="138684"/>
                </a:lnTo>
                <a:close/>
              </a:path>
            </a:pathLst>
          </a:custGeom>
          <a:gradFill>
            <a:gsLst>
              <a:gs pos="0">
                <a:srgbClr val="1E0056"/>
              </a:gs>
              <a:gs pos="26000">
                <a:srgbClr val="1E0056"/>
              </a:gs>
              <a:gs pos="100000">
                <a:srgbClr val="1543C2"/>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868" name="Google Shape;2868;p194"/>
          <p:cNvSpPr txBox="1">
            <a:spLocks noGrp="1"/>
          </p:cNvSpPr>
          <p:nvPr>
            <p:ph type="title"/>
          </p:nvPr>
        </p:nvSpPr>
        <p:spPr>
          <a:xfrm>
            <a:off x="309269" y="314400"/>
            <a:ext cx="8517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69" name="Google Shape;2869;p19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870" name="Google Shape;2870;p194"/>
          <p:cNvSpPr txBox="1">
            <a:spLocks noGrp="1"/>
          </p:cNvSpPr>
          <p:nvPr>
            <p:ph type="title" idx="2" hasCustomPrompt="1"/>
          </p:nvPr>
        </p:nvSpPr>
        <p:spPr>
          <a:xfrm>
            <a:off x="456816" y="109142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71" name="Google Shape;2871;p194"/>
          <p:cNvSpPr txBox="1">
            <a:spLocks noGrp="1"/>
          </p:cNvSpPr>
          <p:nvPr>
            <p:ph type="title" idx="3" hasCustomPrompt="1"/>
          </p:nvPr>
        </p:nvSpPr>
        <p:spPr>
          <a:xfrm>
            <a:off x="456816" y="1821858"/>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72" name="Google Shape;2872;p194"/>
          <p:cNvSpPr txBox="1">
            <a:spLocks noGrp="1"/>
          </p:cNvSpPr>
          <p:nvPr>
            <p:ph type="title" idx="4" hasCustomPrompt="1"/>
          </p:nvPr>
        </p:nvSpPr>
        <p:spPr>
          <a:xfrm>
            <a:off x="456816" y="2565513"/>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73" name="Google Shape;2873;p194"/>
          <p:cNvSpPr txBox="1">
            <a:spLocks noGrp="1"/>
          </p:cNvSpPr>
          <p:nvPr>
            <p:ph type="title" idx="5" hasCustomPrompt="1"/>
          </p:nvPr>
        </p:nvSpPr>
        <p:spPr>
          <a:xfrm>
            <a:off x="456816" y="3337704"/>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74" name="Google Shape;2874;p194"/>
          <p:cNvSpPr txBox="1">
            <a:spLocks noGrp="1"/>
          </p:cNvSpPr>
          <p:nvPr>
            <p:ph type="title" idx="6" hasCustomPrompt="1"/>
          </p:nvPr>
        </p:nvSpPr>
        <p:spPr>
          <a:xfrm>
            <a:off x="456816" y="4065522"/>
            <a:ext cx="491400" cy="272100"/>
          </a:xfrm>
          <a:prstGeom prst="rect">
            <a:avLst/>
          </a:prstGeom>
        </p:spPr>
        <p:txBody>
          <a:bodyPr spcFirstLastPara="1" wrap="square" lIns="0" tIns="0" rIns="0" bIns="0" anchor="t" anchorCtr="0">
            <a:noAutofit/>
          </a:bodyPr>
          <a:lstStyle>
            <a:lvl1pPr marL="101600" marR="0" lvl="0" indent="-101600">
              <a:lnSpc>
                <a:spcPct val="91000"/>
              </a:lnSpc>
              <a:spcBef>
                <a:spcPts val="0"/>
              </a:spcBef>
              <a:spcAft>
                <a:spcPts val="0"/>
              </a:spcAft>
              <a:buNone/>
              <a:defRPr sz="1600">
                <a:solidFill>
                  <a:schemeClr val="lt1"/>
                </a:solidFill>
                <a:latin typeface="Poppins"/>
                <a:ea typeface="Poppins"/>
                <a:cs typeface="Poppins"/>
                <a:sym typeface="Poppins"/>
              </a:defRPr>
            </a:lvl1pPr>
            <a:lvl2pPr lvl="1">
              <a:spcBef>
                <a:spcPts val="0"/>
              </a:spcBef>
              <a:spcAft>
                <a:spcPts val="0"/>
              </a:spcAft>
              <a:buSzPts val="1700"/>
              <a:buFont typeface="Poppins"/>
              <a:buNone/>
              <a:defRPr sz="1700" b="1">
                <a:latin typeface="Poppins"/>
                <a:ea typeface="Poppins"/>
                <a:cs typeface="Poppins"/>
                <a:sym typeface="Poppins"/>
              </a:defRPr>
            </a:lvl2pPr>
            <a:lvl3pPr lvl="2">
              <a:spcBef>
                <a:spcPts val="0"/>
              </a:spcBef>
              <a:spcAft>
                <a:spcPts val="0"/>
              </a:spcAft>
              <a:buSzPts val="1700"/>
              <a:buFont typeface="Poppins"/>
              <a:buNone/>
              <a:defRPr sz="1700" b="1">
                <a:latin typeface="Poppins"/>
                <a:ea typeface="Poppins"/>
                <a:cs typeface="Poppins"/>
                <a:sym typeface="Poppins"/>
              </a:defRPr>
            </a:lvl3pPr>
            <a:lvl4pPr lvl="3">
              <a:spcBef>
                <a:spcPts val="0"/>
              </a:spcBef>
              <a:spcAft>
                <a:spcPts val="0"/>
              </a:spcAft>
              <a:buSzPts val="1700"/>
              <a:buFont typeface="Poppins"/>
              <a:buNone/>
              <a:defRPr sz="1700" b="1">
                <a:latin typeface="Poppins"/>
                <a:ea typeface="Poppins"/>
                <a:cs typeface="Poppins"/>
                <a:sym typeface="Poppins"/>
              </a:defRPr>
            </a:lvl4pPr>
            <a:lvl5pPr lvl="4">
              <a:spcBef>
                <a:spcPts val="0"/>
              </a:spcBef>
              <a:spcAft>
                <a:spcPts val="0"/>
              </a:spcAft>
              <a:buSzPts val="1700"/>
              <a:buFont typeface="Poppins"/>
              <a:buNone/>
              <a:defRPr sz="1700" b="1">
                <a:latin typeface="Poppins"/>
                <a:ea typeface="Poppins"/>
                <a:cs typeface="Poppins"/>
                <a:sym typeface="Poppins"/>
              </a:defRPr>
            </a:lvl5pPr>
            <a:lvl6pPr lvl="5">
              <a:spcBef>
                <a:spcPts val="0"/>
              </a:spcBef>
              <a:spcAft>
                <a:spcPts val="0"/>
              </a:spcAft>
              <a:buSzPts val="1700"/>
              <a:buFont typeface="Poppins"/>
              <a:buNone/>
              <a:defRPr sz="1700" b="1">
                <a:latin typeface="Poppins"/>
                <a:ea typeface="Poppins"/>
                <a:cs typeface="Poppins"/>
                <a:sym typeface="Poppins"/>
              </a:defRPr>
            </a:lvl6pPr>
            <a:lvl7pPr lvl="6">
              <a:spcBef>
                <a:spcPts val="0"/>
              </a:spcBef>
              <a:spcAft>
                <a:spcPts val="0"/>
              </a:spcAft>
              <a:buSzPts val="1700"/>
              <a:buFont typeface="Poppins"/>
              <a:buNone/>
              <a:defRPr sz="1700" b="1">
                <a:latin typeface="Poppins"/>
                <a:ea typeface="Poppins"/>
                <a:cs typeface="Poppins"/>
                <a:sym typeface="Poppins"/>
              </a:defRPr>
            </a:lvl7pPr>
            <a:lvl8pPr lvl="7">
              <a:spcBef>
                <a:spcPts val="0"/>
              </a:spcBef>
              <a:spcAft>
                <a:spcPts val="0"/>
              </a:spcAft>
              <a:buSzPts val="1700"/>
              <a:buFont typeface="Poppins"/>
              <a:buNone/>
              <a:defRPr sz="1700" b="1">
                <a:latin typeface="Poppins"/>
                <a:ea typeface="Poppins"/>
                <a:cs typeface="Poppins"/>
                <a:sym typeface="Poppins"/>
              </a:defRPr>
            </a:lvl8pPr>
            <a:lvl9pPr lvl="8">
              <a:spcBef>
                <a:spcPts val="0"/>
              </a:spcBef>
              <a:spcAft>
                <a:spcPts val="0"/>
              </a:spcAft>
              <a:buSzPts val="1700"/>
              <a:buFont typeface="Poppins"/>
              <a:buNone/>
              <a:defRPr sz="1700" b="1">
                <a:latin typeface="Poppins"/>
                <a:ea typeface="Poppins"/>
                <a:cs typeface="Poppins"/>
                <a:sym typeface="Poppins"/>
              </a:defRPr>
            </a:lvl9pPr>
          </a:lstStyle>
          <a:p>
            <a:r>
              <a:t>xx%</a:t>
            </a:r>
          </a:p>
        </p:txBody>
      </p:sp>
      <p:sp>
        <p:nvSpPr>
          <p:cNvPr id="2875" name="Google Shape;2875;p194"/>
          <p:cNvSpPr txBox="1">
            <a:spLocks noGrp="1"/>
          </p:cNvSpPr>
          <p:nvPr>
            <p:ph type="subTitle" idx="1"/>
          </p:nvPr>
        </p:nvSpPr>
        <p:spPr>
          <a:xfrm>
            <a:off x="3555034" y="1694240"/>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876" name="Google Shape;2876;p194"/>
          <p:cNvSpPr txBox="1">
            <a:spLocks noGrp="1"/>
          </p:cNvSpPr>
          <p:nvPr>
            <p:ph type="subTitle" idx="7"/>
          </p:nvPr>
        </p:nvSpPr>
        <p:spPr>
          <a:xfrm>
            <a:off x="3555034" y="958908"/>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877" name="Google Shape;2877;p194"/>
          <p:cNvSpPr txBox="1">
            <a:spLocks noGrp="1"/>
          </p:cNvSpPr>
          <p:nvPr>
            <p:ph type="subTitle" idx="8"/>
          </p:nvPr>
        </p:nvSpPr>
        <p:spPr>
          <a:xfrm>
            <a:off x="3555034" y="3166371"/>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878" name="Google Shape;2878;p194"/>
          <p:cNvSpPr txBox="1">
            <a:spLocks noGrp="1"/>
          </p:cNvSpPr>
          <p:nvPr>
            <p:ph type="subTitle" idx="9"/>
          </p:nvPr>
        </p:nvSpPr>
        <p:spPr>
          <a:xfrm>
            <a:off x="3555034" y="2431039"/>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879" name="Google Shape;2879;p194"/>
          <p:cNvSpPr txBox="1">
            <a:spLocks noGrp="1"/>
          </p:cNvSpPr>
          <p:nvPr>
            <p:ph type="subTitle" idx="13"/>
          </p:nvPr>
        </p:nvSpPr>
        <p:spPr>
          <a:xfrm>
            <a:off x="3555034" y="3924784"/>
            <a:ext cx="4558200" cy="561000"/>
          </a:xfrm>
          <a:prstGeom prst="rect">
            <a:avLst/>
          </a:prstGeom>
        </p:spPr>
        <p:txBody>
          <a:bodyPr spcFirstLastPara="1" wrap="square" lIns="0" tIns="0" rIns="0" bIns="0" anchor="t" anchorCtr="0">
            <a:noAutofit/>
          </a:bodyPr>
          <a:lstStyle>
            <a:lvl1pPr marL="152400" marR="0" lvl="0" indent="-120650" algn="l">
              <a:lnSpc>
                <a:spcPct val="164000"/>
              </a:lnSpc>
              <a:spcBef>
                <a:spcPts val="0"/>
              </a:spcBef>
              <a:spcAft>
                <a:spcPts val="0"/>
              </a:spcAft>
              <a:buClr>
                <a:srgbClr val="C00000"/>
              </a:buClr>
              <a:buSzPts val="700"/>
              <a:buFont typeface="Abel"/>
              <a:buNone/>
              <a:defRPr sz="700"/>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2880" name="Google Shape;2880;p194"/>
          <p:cNvSpPr txBox="1">
            <a:spLocks noGrp="1"/>
          </p:cNvSpPr>
          <p:nvPr>
            <p:ph type="subTitle" idx="14"/>
          </p:nvPr>
        </p:nvSpPr>
        <p:spPr>
          <a:xfrm>
            <a:off x="1003627" y="109184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2881" name="Google Shape;2881;p194"/>
          <p:cNvSpPr txBox="1">
            <a:spLocks noGrp="1"/>
          </p:cNvSpPr>
          <p:nvPr>
            <p:ph type="subTitle" idx="15"/>
          </p:nvPr>
        </p:nvSpPr>
        <p:spPr>
          <a:xfrm>
            <a:off x="1003627" y="1818525"/>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2882" name="Google Shape;2882;p194"/>
          <p:cNvSpPr txBox="1">
            <a:spLocks noGrp="1"/>
          </p:cNvSpPr>
          <p:nvPr>
            <p:ph type="subTitle" idx="16"/>
          </p:nvPr>
        </p:nvSpPr>
        <p:spPr>
          <a:xfrm>
            <a:off x="1003627" y="257008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2883" name="Google Shape;2883;p194"/>
          <p:cNvSpPr txBox="1">
            <a:spLocks noGrp="1"/>
          </p:cNvSpPr>
          <p:nvPr>
            <p:ph type="subTitle" idx="17"/>
          </p:nvPr>
        </p:nvSpPr>
        <p:spPr>
          <a:xfrm>
            <a:off x="1003627" y="3302261"/>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
        <p:nvSpPr>
          <p:cNvPr id="2884" name="Google Shape;2884;p194"/>
          <p:cNvSpPr txBox="1">
            <a:spLocks noGrp="1"/>
          </p:cNvSpPr>
          <p:nvPr>
            <p:ph type="subTitle" idx="18"/>
          </p:nvPr>
        </p:nvSpPr>
        <p:spPr>
          <a:xfrm>
            <a:off x="1003627" y="4039934"/>
            <a:ext cx="2043300" cy="353400"/>
          </a:xfrm>
          <a:prstGeom prst="rect">
            <a:avLst/>
          </a:prstGeom>
        </p:spPr>
        <p:txBody>
          <a:bodyPr spcFirstLastPara="1" wrap="square" lIns="0" tIns="0" rIns="0" bIns="0" anchor="t" anchorCtr="0">
            <a:noAutofit/>
          </a:bodyPr>
          <a:lstStyle>
            <a:lvl1pPr lvl="0">
              <a:lnSpc>
                <a:spcPct val="115000"/>
              </a:lnSpc>
              <a:spcBef>
                <a:spcPts val="0"/>
              </a:spcBef>
              <a:spcAft>
                <a:spcPts val="0"/>
              </a:spcAft>
              <a:buClr>
                <a:schemeClr val="lt1"/>
              </a:buClr>
              <a:buSzPts val="900"/>
              <a:buFont typeface="Poppins"/>
              <a:buNone/>
              <a:defRPr sz="900" b="1">
                <a:solidFill>
                  <a:schemeClr val="lt1"/>
                </a:solidFill>
                <a:latin typeface="Poppins"/>
                <a:ea typeface="Poppins"/>
                <a:cs typeface="Poppins"/>
                <a:sym typeface="Poppins"/>
              </a:defRPr>
            </a:lvl1pPr>
            <a:lvl2pPr lvl="1">
              <a:lnSpc>
                <a:spcPct val="115000"/>
              </a:lnSpc>
              <a:spcBef>
                <a:spcPts val="1300"/>
              </a:spcBef>
              <a:spcAft>
                <a:spcPts val="0"/>
              </a:spcAft>
              <a:buSzPts val="800"/>
              <a:buNone/>
              <a:defRPr/>
            </a:lvl2pPr>
            <a:lvl3pPr lvl="2">
              <a:lnSpc>
                <a:spcPct val="115000"/>
              </a:lnSpc>
              <a:spcBef>
                <a:spcPts val="1300"/>
              </a:spcBef>
              <a:spcAft>
                <a:spcPts val="0"/>
              </a:spcAft>
              <a:buSzPts val="700"/>
              <a:buNone/>
              <a:defRPr/>
            </a:lvl3pPr>
            <a:lvl4pPr lvl="3">
              <a:lnSpc>
                <a:spcPct val="115000"/>
              </a:lnSpc>
              <a:spcBef>
                <a:spcPts val="1300"/>
              </a:spcBef>
              <a:spcAft>
                <a:spcPts val="0"/>
              </a:spcAft>
              <a:buSzPts val="500"/>
              <a:buNone/>
              <a:defRPr/>
            </a:lvl4pPr>
            <a:lvl5pPr lvl="4">
              <a:lnSpc>
                <a:spcPct val="115000"/>
              </a:lnSpc>
              <a:spcBef>
                <a:spcPts val="1300"/>
              </a:spcBef>
              <a:spcAft>
                <a:spcPts val="0"/>
              </a:spcAft>
              <a:buSzPts val="400"/>
              <a:buNone/>
              <a:defRPr/>
            </a:lvl5pPr>
            <a:lvl6pPr lvl="5">
              <a:lnSpc>
                <a:spcPct val="115000"/>
              </a:lnSpc>
              <a:spcBef>
                <a:spcPts val="400"/>
              </a:spcBef>
              <a:spcAft>
                <a:spcPts val="0"/>
              </a:spcAft>
              <a:buSzPts val="200"/>
              <a:buNone/>
              <a:defRPr/>
            </a:lvl6pPr>
            <a:lvl7pPr lvl="6">
              <a:lnSpc>
                <a:spcPct val="115000"/>
              </a:lnSpc>
              <a:spcBef>
                <a:spcPts val="400"/>
              </a:spcBef>
              <a:spcAft>
                <a:spcPts val="0"/>
              </a:spcAft>
              <a:buSzPts val="200"/>
              <a:buNone/>
              <a:defRPr/>
            </a:lvl7pPr>
            <a:lvl8pPr lvl="7">
              <a:lnSpc>
                <a:spcPct val="115000"/>
              </a:lnSpc>
              <a:spcBef>
                <a:spcPts val="400"/>
              </a:spcBef>
              <a:spcAft>
                <a:spcPts val="0"/>
              </a:spcAft>
              <a:buSzPts val="200"/>
              <a:buNone/>
              <a:defRPr/>
            </a:lvl8pPr>
            <a:lvl9pPr lvl="8">
              <a:lnSpc>
                <a:spcPct val="115000"/>
              </a:lnSpc>
              <a:spcBef>
                <a:spcPts val="400"/>
              </a:spcBef>
              <a:spcAft>
                <a:spcPts val="0"/>
              </a:spcAft>
              <a:buSzPts val="200"/>
              <a:buNone/>
              <a:defRPr/>
            </a:lvl9pPr>
          </a:lstStyle>
          <a:p>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67_Custom Layout">
  <p:cSld name="67_Custom Layout">
    <p:bg>
      <p:bgPr>
        <a:blipFill>
          <a:blip r:embed="rId2">
            <a:alphaModFix/>
          </a:blip>
          <a:stretch>
            <a:fillRect/>
          </a:stretch>
        </a:blipFill>
        <a:effectLst/>
      </p:bgPr>
    </p:bg>
    <p:spTree>
      <p:nvGrpSpPr>
        <p:cNvPr id="1" name="Shape 2885"/>
        <p:cNvGrpSpPr/>
        <p:nvPr/>
      </p:nvGrpSpPr>
      <p:grpSpPr>
        <a:xfrm>
          <a:off x="0" y="0"/>
          <a:ext cx="0" cy="0"/>
          <a:chOff x="0" y="0"/>
          <a:chExt cx="0" cy="0"/>
        </a:xfrm>
      </p:grpSpPr>
      <p:sp>
        <p:nvSpPr>
          <p:cNvPr id="2886" name="Google Shape;2886;p195"/>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87" name="Google Shape;2887;p19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68_Custom Layout">
  <p:cSld name="68_Custom Layout">
    <p:bg>
      <p:bgPr>
        <a:blipFill>
          <a:blip r:embed="rId2">
            <a:alphaModFix/>
          </a:blip>
          <a:stretch>
            <a:fillRect/>
          </a:stretch>
        </a:blipFill>
        <a:effectLst/>
      </p:bgPr>
    </p:bg>
    <p:spTree>
      <p:nvGrpSpPr>
        <p:cNvPr id="1" name="Shape 2888"/>
        <p:cNvGrpSpPr/>
        <p:nvPr/>
      </p:nvGrpSpPr>
      <p:grpSpPr>
        <a:xfrm>
          <a:off x="0" y="0"/>
          <a:ext cx="0" cy="0"/>
          <a:chOff x="0" y="0"/>
          <a:chExt cx="0" cy="0"/>
        </a:xfrm>
      </p:grpSpPr>
      <p:sp>
        <p:nvSpPr>
          <p:cNvPr id="2889" name="Google Shape;2889;p196"/>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90" name="Google Shape;2890;p19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69_Custom Layout">
  <p:cSld name="69_Custom Layout">
    <p:bg>
      <p:bgPr>
        <a:solidFill>
          <a:schemeClr val="lt1"/>
        </a:solidFill>
        <a:effectLst/>
      </p:bgPr>
    </p:bg>
    <p:spTree>
      <p:nvGrpSpPr>
        <p:cNvPr id="1" name="Shape 2891"/>
        <p:cNvGrpSpPr/>
        <p:nvPr/>
      </p:nvGrpSpPr>
      <p:grpSpPr>
        <a:xfrm>
          <a:off x="0" y="0"/>
          <a:ext cx="0" cy="0"/>
          <a:chOff x="0" y="0"/>
          <a:chExt cx="0" cy="0"/>
        </a:xfrm>
      </p:grpSpPr>
      <p:sp>
        <p:nvSpPr>
          <p:cNvPr id="2892" name="Google Shape;2892;p197"/>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93" name="Google Shape;2893;p19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71_Custom Layout">
  <p:cSld name="71_Custom Layout">
    <p:bg>
      <p:bgPr>
        <a:solidFill>
          <a:schemeClr val="lt1"/>
        </a:solidFill>
        <a:effectLst/>
      </p:bgPr>
    </p:bg>
    <p:spTree>
      <p:nvGrpSpPr>
        <p:cNvPr id="1" name="Shape 2894"/>
        <p:cNvGrpSpPr/>
        <p:nvPr/>
      </p:nvGrpSpPr>
      <p:grpSpPr>
        <a:xfrm>
          <a:off x="0" y="0"/>
          <a:ext cx="0" cy="0"/>
          <a:chOff x="0" y="0"/>
          <a:chExt cx="0" cy="0"/>
        </a:xfrm>
      </p:grpSpPr>
      <p:sp>
        <p:nvSpPr>
          <p:cNvPr id="2895" name="Google Shape;2895;p198"/>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96" name="Google Shape;2896;p19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73_Custom Layout">
  <p:cSld name="73_Custom Layout">
    <p:bg>
      <p:bgPr>
        <a:solidFill>
          <a:schemeClr val="lt1"/>
        </a:solidFill>
        <a:effectLst/>
      </p:bgPr>
    </p:bg>
    <p:spTree>
      <p:nvGrpSpPr>
        <p:cNvPr id="1" name="Shape 2897"/>
        <p:cNvGrpSpPr/>
        <p:nvPr/>
      </p:nvGrpSpPr>
      <p:grpSpPr>
        <a:xfrm>
          <a:off x="0" y="0"/>
          <a:ext cx="0" cy="0"/>
          <a:chOff x="0" y="0"/>
          <a:chExt cx="0" cy="0"/>
        </a:xfrm>
      </p:grpSpPr>
      <p:sp>
        <p:nvSpPr>
          <p:cNvPr id="2898" name="Google Shape;2898;p199"/>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899" name="Google Shape;2899;p19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72_Custom Layout">
  <p:cSld name="72_Custom Layout">
    <p:bg>
      <p:bgPr>
        <a:solidFill>
          <a:schemeClr val="lt1"/>
        </a:solidFill>
        <a:effectLst/>
      </p:bgPr>
    </p:bg>
    <p:spTree>
      <p:nvGrpSpPr>
        <p:cNvPr id="1" name="Shape 2900"/>
        <p:cNvGrpSpPr/>
        <p:nvPr/>
      </p:nvGrpSpPr>
      <p:grpSpPr>
        <a:xfrm>
          <a:off x="0" y="0"/>
          <a:ext cx="0" cy="0"/>
          <a:chOff x="0" y="0"/>
          <a:chExt cx="0" cy="0"/>
        </a:xfrm>
      </p:grpSpPr>
      <p:sp>
        <p:nvSpPr>
          <p:cNvPr id="2901" name="Google Shape;2901;p200"/>
          <p:cNvSpPr txBox="1">
            <a:spLocks noGrp="1"/>
          </p:cNvSpPr>
          <p:nvPr>
            <p:ph type="title"/>
          </p:nvPr>
        </p:nvSpPr>
        <p:spPr>
          <a:xfrm>
            <a:off x="309269" y="314400"/>
            <a:ext cx="8508600" cy="4488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02" name="Google Shape;2902;p20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70_Custom Layout">
  <p:cSld name="70_Custom Layout">
    <p:bg>
      <p:bgPr>
        <a:blipFill>
          <a:blip r:embed="rId2">
            <a:alphaModFix/>
          </a:blip>
          <a:stretch>
            <a:fillRect/>
          </a:stretch>
        </a:blipFill>
        <a:effectLst/>
      </p:bgPr>
    </p:bg>
    <p:spTree>
      <p:nvGrpSpPr>
        <p:cNvPr id="1" name="Shape 2903"/>
        <p:cNvGrpSpPr/>
        <p:nvPr/>
      </p:nvGrpSpPr>
      <p:grpSpPr>
        <a:xfrm>
          <a:off x="0" y="0"/>
          <a:ext cx="0" cy="0"/>
          <a:chOff x="0" y="0"/>
          <a:chExt cx="0" cy="0"/>
        </a:xfrm>
      </p:grpSpPr>
      <p:sp>
        <p:nvSpPr>
          <p:cNvPr id="2904" name="Google Shape;2904;p201"/>
          <p:cNvSpPr/>
          <p:nvPr/>
        </p:nvSpPr>
        <p:spPr>
          <a:xfrm rot="5400000">
            <a:off x="5664849" y="1490119"/>
            <a:ext cx="3921900" cy="2499000"/>
          </a:xfrm>
          <a:prstGeom prst="round2SameRect">
            <a:avLst>
              <a:gd name="adj1" fmla="val 5928"/>
              <a:gd name="adj2" fmla="val 0"/>
            </a:avLst>
          </a:prstGeom>
          <a:solidFill>
            <a:srgbClr val="EDF0FF"/>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05" name="Google Shape;2905;p201"/>
          <p:cNvSpPr/>
          <p:nvPr/>
        </p:nvSpPr>
        <p:spPr>
          <a:xfrm>
            <a:off x="322164" y="778669"/>
            <a:ext cx="8541900" cy="3921900"/>
          </a:xfrm>
          <a:prstGeom prst="roundRect">
            <a:avLst>
              <a:gd name="adj" fmla="val 3553"/>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06" name="Google Shape;2906;p201"/>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07" name="Google Shape;2907;p20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cxnSp>
        <p:nvCxnSpPr>
          <p:cNvPr id="2908" name="Google Shape;2908;p201"/>
          <p:cNvCxnSpPr/>
          <p:nvPr/>
        </p:nvCxnSpPr>
        <p:spPr>
          <a:xfrm>
            <a:off x="6605918" y="1291590"/>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09" name="Google Shape;2909;p201"/>
          <p:cNvCxnSpPr/>
          <p:nvPr/>
        </p:nvCxnSpPr>
        <p:spPr>
          <a:xfrm>
            <a:off x="6605918" y="17059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10" name="Google Shape;2910;p201"/>
          <p:cNvCxnSpPr/>
          <p:nvPr/>
        </p:nvCxnSpPr>
        <p:spPr>
          <a:xfrm>
            <a:off x="6605918" y="21174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11" name="Google Shape;2911;p201"/>
          <p:cNvCxnSpPr/>
          <p:nvPr/>
        </p:nvCxnSpPr>
        <p:spPr>
          <a:xfrm>
            <a:off x="6605918" y="252888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12" name="Google Shape;2912;p201"/>
          <p:cNvCxnSpPr/>
          <p:nvPr/>
        </p:nvCxnSpPr>
        <p:spPr>
          <a:xfrm>
            <a:off x="6605918" y="294036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13" name="Google Shape;2913;p201"/>
          <p:cNvCxnSpPr/>
          <p:nvPr/>
        </p:nvCxnSpPr>
        <p:spPr>
          <a:xfrm>
            <a:off x="6605918" y="3354705"/>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14" name="Google Shape;2914;p201"/>
          <p:cNvCxnSpPr/>
          <p:nvPr/>
        </p:nvCxnSpPr>
        <p:spPr>
          <a:xfrm>
            <a:off x="6605918" y="376332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cxnSp>
        <p:nvCxnSpPr>
          <p:cNvPr id="2915" name="Google Shape;2915;p201"/>
          <p:cNvCxnSpPr/>
          <p:nvPr/>
        </p:nvCxnSpPr>
        <p:spPr>
          <a:xfrm>
            <a:off x="6605918" y="4174808"/>
            <a:ext cx="2054100" cy="0"/>
          </a:xfrm>
          <a:prstGeom prst="straightConnector1">
            <a:avLst/>
          </a:prstGeom>
          <a:noFill/>
          <a:ln w="4750" cap="flat" cmpd="sng">
            <a:solidFill>
              <a:srgbClr val="D1DCFF">
                <a:alpha val="89800"/>
              </a:srgbClr>
            </a:solidFill>
            <a:prstDash val="solid"/>
            <a:miter lim="800000"/>
            <a:headEnd type="none" w="sm" len="sm"/>
            <a:tailEnd type="none" w="sm" len="sm"/>
          </a:ln>
        </p:spPr>
      </p:cxn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74_Custom Layout">
  <p:cSld name="74_Custom Layout">
    <p:bg>
      <p:bgPr>
        <a:blipFill>
          <a:blip r:embed="rId2">
            <a:alphaModFix/>
          </a:blip>
          <a:stretch>
            <a:fillRect/>
          </a:stretch>
        </a:blipFill>
        <a:effectLst/>
      </p:bgPr>
    </p:bg>
    <p:spTree>
      <p:nvGrpSpPr>
        <p:cNvPr id="1" name="Shape 2916"/>
        <p:cNvGrpSpPr/>
        <p:nvPr/>
      </p:nvGrpSpPr>
      <p:grpSpPr>
        <a:xfrm>
          <a:off x="0" y="0"/>
          <a:ext cx="0" cy="0"/>
          <a:chOff x="0" y="0"/>
          <a:chExt cx="0" cy="0"/>
        </a:xfrm>
      </p:grpSpPr>
      <p:sp>
        <p:nvSpPr>
          <p:cNvPr id="2917" name="Google Shape;2917;p202"/>
          <p:cNvSpPr/>
          <p:nvPr/>
        </p:nvSpPr>
        <p:spPr>
          <a:xfrm>
            <a:off x="260713" y="676128"/>
            <a:ext cx="3046500" cy="3595800"/>
          </a:xfrm>
          <a:prstGeom prst="roundRect">
            <a:avLst>
              <a:gd name="adj" fmla="val 2130"/>
            </a:avLst>
          </a:prstGeom>
          <a:gradFill>
            <a:gsLst>
              <a:gs pos="0">
                <a:srgbClr val="9AC2FC">
                  <a:alpha val="49803"/>
                </a:srgbClr>
              </a:gs>
              <a:gs pos="2730">
                <a:srgbClr val="9AC2FC">
                  <a:alpha val="49803"/>
                </a:srgbClr>
              </a:gs>
              <a:gs pos="100000">
                <a:srgbClr val="96C4FF"/>
              </a:gs>
            </a:gsLst>
            <a:lin ang="16200038"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2918" name="Google Shape;2918;p202"/>
          <p:cNvSpPr/>
          <p:nvPr/>
        </p:nvSpPr>
        <p:spPr>
          <a:xfrm>
            <a:off x="3447803" y="676128"/>
            <a:ext cx="5401200" cy="3595800"/>
          </a:xfrm>
          <a:prstGeom prst="roundRect">
            <a:avLst>
              <a:gd name="adj" fmla="val 1667"/>
            </a:avLst>
          </a:prstGeom>
          <a:gradFill>
            <a:gsLst>
              <a:gs pos="0">
                <a:srgbClr val="FFFFFF">
                  <a:alpha val="94901"/>
                </a:srgbClr>
              </a:gs>
              <a:gs pos="23000">
                <a:srgbClr val="FFFFFF">
                  <a:alpha val="94901"/>
                </a:srgbClr>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19" name="Google Shape;2919;p202"/>
          <p:cNvSpPr txBox="1">
            <a:spLocks noGrp="1"/>
          </p:cNvSpPr>
          <p:nvPr>
            <p:ph type="title"/>
          </p:nvPr>
        </p:nvSpPr>
        <p:spPr>
          <a:xfrm>
            <a:off x="3953747" y="1880006"/>
            <a:ext cx="47670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20" name="Google Shape;2920;p20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921" name="Google Shape;2921;p202"/>
          <p:cNvSpPr txBox="1"/>
          <p:nvPr/>
        </p:nvSpPr>
        <p:spPr>
          <a:xfrm>
            <a:off x="3953026" y="1067392"/>
            <a:ext cx="1566000" cy="423300"/>
          </a:xfrm>
          <a:prstGeom prst="rect">
            <a:avLst/>
          </a:prstGeom>
          <a:solidFill>
            <a:schemeClr val="lt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 sz="1000" b="1">
                <a:solidFill>
                  <a:schemeClr val="dk1"/>
                </a:solidFill>
                <a:latin typeface="Poppins"/>
                <a:ea typeface="Poppins"/>
                <a:cs typeface="Poppins"/>
                <a:sym typeface="Poppins"/>
              </a:rPr>
              <a:t>PARTNER LOGO HERE</a:t>
            </a:r>
            <a:endParaRPr sz="1000" b="1">
              <a:solidFill>
                <a:schemeClr val="dk1"/>
              </a:solidFill>
              <a:latin typeface="Poppins"/>
              <a:ea typeface="Poppins"/>
              <a:cs typeface="Poppins"/>
              <a:sym typeface="Poppins"/>
            </a:endParaRPr>
          </a:p>
        </p:txBody>
      </p:sp>
      <p:sp>
        <p:nvSpPr>
          <p:cNvPr id="2922" name="Google Shape;2922;p202"/>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23" name="Google Shape;2923;p202"/>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24" name="Google Shape;2924;p202"/>
          <p:cNvSpPr>
            <a:spLocks noGrp="1"/>
          </p:cNvSpPr>
          <p:nvPr>
            <p:ph type="pic" idx="2"/>
          </p:nvPr>
        </p:nvSpPr>
        <p:spPr>
          <a:xfrm>
            <a:off x="1396124" y="302419"/>
            <a:ext cx="765900" cy="765600"/>
          </a:xfrm>
          <a:prstGeom prst="ellipse">
            <a:avLst/>
          </a:prstGeom>
          <a:noFill/>
          <a:ln>
            <a:noFill/>
          </a:ln>
        </p:spPr>
      </p:sp>
      <p:sp>
        <p:nvSpPr>
          <p:cNvPr id="2925" name="Google Shape;2925;p202"/>
          <p:cNvSpPr txBox="1">
            <a:spLocks noGrp="1"/>
          </p:cNvSpPr>
          <p:nvPr>
            <p:ph type="body" idx="1"/>
          </p:nvPr>
        </p:nvSpPr>
        <p:spPr>
          <a:xfrm>
            <a:off x="3931185" y="2937019"/>
            <a:ext cx="47895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926" name="Google Shape;2926;p202"/>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rgbClr val="1E50D5"/>
                </a:solidFill>
                <a:latin typeface="Poppins Medium"/>
                <a:ea typeface="Poppins Medium"/>
                <a:cs typeface="Poppins Medium"/>
                <a:sym typeface="Poppins Medium"/>
              </a:rPr>
              <a:t>SMALL BUSINESS OWNER</a:t>
            </a:r>
            <a:endParaRPr sz="500"/>
          </a:p>
        </p:txBody>
      </p:sp>
      <p:sp>
        <p:nvSpPr>
          <p:cNvPr id="2927" name="Google Shape;2927;p202"/>
          <p:cNvSpPr>
            <a:spLocks noGrp="1"/>
          </p:cNvSpPr>
          <p:nvPr>
            <p:ph type="pic" idx="3"/>
          </p:nvPr>
        </p:nvSpPr>
        <p:spPr>
          <a:xfrm>
            <a:off x="3953026" y="1074729"/>
            <a:ext cx="1566000" cy="429900"/>
          </a:xfrm>
          <a:prstGeom prst="rect">
            <a:avLst/>
          </a:prstGeom>
          <a:solidFill>
            <a:schemeClr val="lt2"/>
          </a:solidFill>
          <a:ln>
            <a:noFill/>
          </a:ln>
        </p:spPr>
      </p:sp>
      <p:sp>
        <p:nvSpPr>
          <p:cNvPr id="2928" name="Google Shape;2928;p202"/>
          <p:cNvSpPr txBox="1">
            <a:spLocks noGrp="1"/>
          </p:cNvSpPr>
          <p:nvPr>
            <p:ph type="subTitle" idx="4"/>
          </p:nvPr>
        </p:nvSpPr>
        <p:spPr>
          <a:xfrm>
            <a:off x="527313" y="1638225"/>
            <a:ext cx="2535600" cy="14337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SzPts val="1700"/>
              <a:buFont typeface="Poppins"/>
              <a:buNone/>
              <a:defRPr sz="1700" b="1">
                <a:latin typeface="Poppins"/>
                <a:ea typeface="Poppins"/>
                <a:cs typeface="Poppins"/>
                <a:sym typeface="Poppins"/>
              </a:defRPr>
            </a:lvl1pPr>
            <a:lvl2pPr lvl="1" algn="ctr">
              <a:lnSpc>
                <a:spcPct val="95000"/>
              </a:lnSpc>
              <a:spcBef>
                <a:spcPts val="0"/>
              </a:spcBef>
              <a:spcAft>
                <a:spcPts val="0"/>
              </a:spcAft>
              <a:buSzPts val="1700"/>
              <a:buFont typeface="Poppins"/>
              <a:buNone/>
              <a:defRPr sz="1700" b="1">
                <a:latin typeface="Poppins"/>
                <a:ea typeface="Poppins"/>
                <a:cs typeface="Poppins"/>
                <a:sym typeface="Poppins"/>
              </a:defRPr>
            </a:lvl2pPr>
            <a:lvl3pPr lvl="2" algn="ctr">
              <a:lnSpc>
                <a:spcPct val="95000"/>
              </a:lnSpc>
              <a:spcBef>
                <a:spcPts val="0"/>
              </a:spcBef>
              <a:spcAft>
                <a:spcPts val="0"/>
              </a:spcAft>
              <a:buSzPts val="1700"/>
              <a:buFont typeface="Poppins"/>
              <a:buNone/>
              <a:defRPr sz="1700" b="1">
                <a:latin typeface="Poppins"/>
                <a:ea typeface="Poppins"/>
                <a:cs typeface="Poppins"/>
                <a:sym typeface="Poppins"/>
              </a:defRPr>
            </a:lvl3pPr>
            <a:lvl4pPr lvl="3" algn="ctr">
              <a:lnSpc>
                <a:spcPct val="95000"/>
              </a:lnSpc>
              <a:spcBef>
                <a:spcPts val="0"/>
              </a:spcBef>
              <a:spcAft>
                <a:spcPts val="0"/>
              </a:spcAft>
              <a:buSzPts val="1700"/>
              <a:buFont typeface="Poppins"/>
              <a:buNone/>
              <a:defRPr sz="1700" b="1">
                <a:latin typeface="Poppins"/>
                <a:ea typeface="Poppins"/>
                <a:cs typeface="Poppins"/>
                <a:sym typeface="Poppins"/>
              </a:defRPr>
            </a:lvl4pPr>
            <a:lvl5pPr lvl="4" algn="ctr">
              <a:lnSpc>
                <a:spcPct val="95000"/>
              </a:lnSpc>
              <a:spcBef>
                <a:spcPts val="0"/>
              </a:spcBef>
              <a:spcAft>
                <a:spcPts val="0"/>
              </a:spcAft>
              <a:buSzPts val="1700"/>
              <a:buFont typeface="Poppins"/>
              <a:buNone/>
              <a:defRPr sz="1700" b="1">
                <a:latin typeface="Poppins"/>
                <a:ea typeface="Poppins"/>
                <a:cs typeface="Poppins"/>
                <a:sym typeface="Poppins"/>
              </a:defRPr>
            </a:lvl5pPr>
            <a:lvl6pPr lvl="5" algn="ctr">
              <a:lnSpc>
                <a:spcPct val="95000"/>
              </a:lnSpc>
              <a:spcBef>
                <a:spcPts val="0"/>
              </a:spcBef>
              <a:spcAft>
                <a:spcPts val="0"/>
              </a:spcAft>
              <a:buSzPts val="1700"/>
              <a:buFont typeface="Poppins"/>
              <a:buNone/>
              <a:defRPr sz="1700" b="1">
                <a:latin typeface="Poppins"/>
                <a:ea typeface="Poppins"/>
                <a:cs typeface="Poppins"/>
                <a:sym typeface="Poppins"/>
              </a:defRPr>
            </a:lvl6pPr>
            <a:lvl7pPr lvl="6" algn="ctr">
              <a:lnSpc>
                <a:spcPct val="95000"/>
              </a:lnSpc>
              <a:spcBef>
                <a:spcPts val="0"/>
              </a:spcBef>
              <a:spcAft>
                <a:spcPts val="0"/>
              </a:spcAft>
              <a:buSzPts val="1700"/>
              <a:buFont typeface="Poppins"/>
              <a:buNone/>
              <a:defRPr sz="1700" b="1">
                <a:latin typeface="Poppins"/>
                <a:ea typeface="Poppins"/>
                <a:cs typeface="Poppins"/>
                <a:sym typeface="Poppins"/>
              </a:defRPr>
            </a:lvl7pPr>
            <a:lvl8pPr lvl="7" algn="ctr">
              <a:lnSpc>
                <a:spcPct val="95000"/>
              </a:lnSpc>
              <a:spcBef>
                <a:spcPts val="0"/>
              </a:spcBef>
              <a:spcAft>
                <a:spcPts val="0"/>
              </a:spcAft>
              <a:buSzPts val="1700"/>
              <a:buFont typeface="Poppins"/>
              <a:buNone/>
              <a:defRPr sz="1700" b="1">
                <a:latin typeface="Poppins"/>
                <a:ea typeface="Poppins"/>
                <a:cs typeface="Poppins"/>
                <a:sym typeface="Poppins"/>
              </a:defRPr>
            </a:lvl8pPr>
            <a:lvl9pPr lvl="8" algn="ctr">
              <a:lnSpc>
                <a:spcPct val="95000"/>
              </a:lnSpc>
              <a:spcBef>
                <a:spcPts val="0"/>
              </a:spcBef>
              <a:spcAft>
                <a:spcPts val="0"/>
              </a:spcAft>
              <a:buSzPts val="1700"/>
              <a:buFont typeface="Poppins"/>
              <a:buNone/>
              <a:defRPr sz="1700" b="1">
                <a:latin typeface="Poppins"/>
                <a:ea typeface="Poppins"/>
                <a:cs typeface="Poppins"/>
                <a:sym typeface="Poppins"/>
              </a:defRPr>
            </a:lvl9pPr>
          </a:lstStyle>
          <a:p>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75_Custom Layout">
  <p:cSld name="75_Custom Layout">
    <p:bg>
      <p:bgPr>
        <a:blipFill>
          <a:blip r:embed="rId2">
            <a:alphaModFix/>
          </a:blip>
          <a:stretch>
            <a:fillRect/>
          </a:stretch>
        </a:blipFill>
        <a:effectLst/>
      </p:bgPr>
    </p:bg>
    <p:spTree>
      <p:nvGrpSpPr>
        <p:cNvPr id="1" name="Shape 2929"/>
        <p:cNvGrpSpPr/>
        <p:nvPr/>
      </p:nvGrpSpPr>
      <p:grpSpPr>
        <a:xfrm>
          <a:off x="0" y="0"/>
          <a:ext cx="0" cy="0"/>
          <a:chOff x="0" y="0"/>
          <a:chExt cx="0" cy="0"/>
        </a:xfrm>
      </p:grpSpPr>
      <p:pic>
        <p:nvPicPr>
          <p:cNvPr id="2930" name="Google Shape;2930;p203"/>
          <p:cNvPicPr preferRelativeResize="0"/>
          <p:nvPr/>
        </p:nvPicPr>
        <p:blipFill rotWithShape="1">
          <a:blip r:embed="rId3">
            <a:alphaModFix/>
          </a:blip>
          <a:srcRect/>
          <a:stretch/>
        </p:blipFill>
        <p:spPr>
          <a:xfrm>
            <a:off x="262582" y="683439"/>
            <a:ext cx="3061306" cy="3595366"/>
          </a:xfrm>
          <a:prstGeom prst="rect">
            <a:avLst/>
          </a:prstGeom>
          <a:noFill/>
          <a:ln>
            <a:noFill/>
          </a:ln>
        </p:spPr>
      </p:pic>
      <p:sp>
        <p:nvSpPr>
          <p:cNvPr id="2931" name="Google Shape;2931;p203"/>
          <p:cNvSpPr/>
          <p:nvPr/>
        </p:nvSpPr>
        <p:spPr>
          <a:xfrm>
            <a:off x="3447803" y="676128"/>
            <a:ext cx="5401200" cy="35958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w="5125" cap="flat" cmpd="sng">
            <a:solidFill>
              <a:srgbClr val="FFFFFF"/>
            </a:solidFill>
            <a:prstDash val="solid"/>
            <a:miter lim="8000"/>
            <a:headEnd type="none" w="sm" len="sm"/>
            <a:tailEnd type="none" w="sm" len="sm"/>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32" name="Google Shape;2932;p203"/>
          <p:cNvSpPr txBox="1">
            <a:spLocks noGrp="1"/>
          </p:cNvSpPr>
          <p:nvPr>
            <p:ph type="title"/>
          </p:nvPr>
        </p:nvSpPr>
        <p:spPr>
          <a:xfrm>
            <a:off x="3955002" y="1880006"/>
            <a:ext cx="4776900" cy="825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33" name="Google Shape;2933;p20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2934" name="Google Shape;2934;p203"/>
          <p:cNvSpPr/>
          <p:nvPr/>
        </p:nvSpPr>
        <p:spPr>
          <a:xfrm>
            <a:off x="1545825" y="4035623"/>
            <a:ext cx="473700" cy="4737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35" name="Google Shape;2935;p203"/>
          <p:cNvSpPr/>
          <p:nvPr/>
        </p:nvSpPr>
        <p:spPr>
          <a:xfrm>
            <a:off x="1692623" y="4196981"/>
            <a:ext cx="178023" cy="144410"/>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36" name="Google Shape;2936;p203"/>
          <p:cNvSpPr>
            <a:spLocks noGrp="1"/>
          </p:cNvSpPr>
          <p:nvPr>
            <p:ph type="pic" idx="2"/>
          </p:nvPr>
        </p:nvSpPr>
        <p:spPr>
          <a:xfrm>
            <a:off x="1396124" y="302419"/>
            <a:ext cx="765900" cy="765600"/>
          </a:xfrm>
          <a:prstGeom prst="ellipse">
            <a:avLst/>
          </a:prstGeom>
          <a:noFill/>
          <a:ln>
            <a:noFill/>
          </a:ln>
        </p:spPr>
      </p:sp>
      <p:sp>
        <p:nvSpPr>
          <p:cNvPr id="2937" name="Google Shape;2937;p203"/>
          <p:cNvSpPr txBox="1">
            <a:spLocks noGrp="1"/>
          </p:cNvSpPr>
          <p:nvPr>
            <p:ph type="body" idx="1"/>
          </p:nvPr>
        </p:nvSpPr>
        <p:spPr>
          <a:xfrm>
            <a:off x="3931185" y="2937013"/>
            <a:ext cx="4777200" cy="1243500"/>
          </a:xfrm>
          <a:prstGeom prst="rect">
            <a:avLst/>
          </a:prstGeom>
          <a:noFill/>
          <a:ln>
            <a:noFill/>
          </a:ln>
        </p:spPr>
        <p:txBody>
          <a:bodyPr spcFirstLastPara="1" wrap="square" lIns="0" tIns="0" rIns="0" bIns="0" anchor="t" anchorCtr="0">
            <a:noAutofit/>
          </a:bodyPr>
          <a:lstStyle>
            <a:lvl1pPr marL="457200" lvl="0" indent="-285750" algn="l">
              <a:lnSpc>
                <a:spcPct val="131000"/>
              </a:lnSpc>
              <a:spcBef>
                <a:spcPts val="1300"/>
              </a:spcBef>
              <a:spcAft>
                <a:spcPts val="0"/>
              </a:spcAft>
              <a:buClr>
                <a:srgbClr val="DA0325"/>
              </a:buClr>
              <a:buSzPts val="900"/>
              <a:buChar char="●"/>
              <a:defRPr sz="1000"/>
            </a:lvl1pPr>
            <a:lvl2pPr marL="914400" lvl="1" indent="-279400" algn="l">
              <a:lnSpc>
                <a:spcPct val="131000"/>
              </a:lnSpc>
              <a:spcBef>
                <a:spcPts val="1300"/>
              </a:spcBef>
              <a:spcAft>
                <a:spcPts val="0"/>
              </a:spcAft>
              <a:buClr>
                <a:srgbClr val="DA0325"/>
              </a:buClr>
              <a:buSzPts val="800"/>
              <a:buChar char="●"/>
              <a:defRPr/>
            </a:lvl2pPr>
            <a:lvl3pPr marL="1371600" lvl="2" indent="-273050" algn="l">
              <a:lnSpc>
                <a:spcPct val="131000"/>
              </a:lnSpc>
              <a:spcBef>
                <a:spcPts val="1300"/>
              </a:spcBef>
              <a:spcAft>
                <a:spcPts val="0"/>
              </a:spcAft>
              <a:buClr>
                <a:srgbClr val="DA0325"/>
              </a:buClr>
              <a:buSzPts val="700"/>
              <a:buChar char="●"/>
              <a:defRPr/>
            </a:lvl3pPr>
            <a:lvl4pPr marL="1828800" lvl="3" indent="-260350" algn="l">
              <a:lnSpc>
                <a:spcPct val="131000"/>
              </a:lnSpc>
              <a:spcBef>
                <a:spcPts val="1300"/>
              </a:spcBef>
              <a:spcAft>
                <a:spcPts val="0"/>
              </a:spcAft>
              <a:buClr>
                <a:srgbClr val="DA0325"/>
              </a:buClr>
              <a:buSzPts val="500"/>
              <a:buChar char="●"/>
              <a:defRPr/>
            </a:lvl4pPr>
            <a:lvl5pPr marL="2286000" lvl="4" indent="-254000" algn="l">
              <a:lnSpc>
                <a:spcPct val="95000"/>
              </a:lnSpc>
              <a:spcBef>
                <a:spcPts val="1300"/>
              </a:spcBef>
              <a:spcAft>
                <a:spcPts val="0"/>
              </a:spcAft>
              <a:buClr>
                <a:srgbClr val="DA0325"/>
              </a:buClr>
              <a:buSzPts val="400"/>
              <a:buChar char="●"/>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sp>
        <p:nvSpPr>
          <p:cNvPr id="2938" name="Google Shape;2938;p203"/>
          <p:cNvSpPr txBox="1"/>
          <p:nvPr/>
        </p:nvSpPr>
        <p:spPr>
          <a:xfrm>
            <a:off x="514962" y="3202911"/>
            <a:ext cx="2547900" cy="318600"/>
          </a:xfrm>
          <a:prstGeom prst="rect">
            <a:avLst/>
          </a:prstGeom>
          <a:noFill/>
          <a:ln>
            <a:noFill/>
          </a:ln>
        </p:spPr>
        <p:txBody>
          <a:bodyPr spcFirstLastPara="1" wrap="square" lIns="0" tIns="0" rIns="0" bIns="0" anchor="t" anchorCtr="0">
            <a:noAutofit/>
          </a:bodyPr>
          <a:lstStyle/>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NICOLE SNOW</a:t>
            </a:r>
            <a:endParaRPr sz="500"/>
          </a:p>
          <a:p>
            <a:pPr marL="101600" marR="0" lvl="0" indent="-101600" algn="ctr" rtl="0">
              <a:lnSpc>
                <a:spcPct val="107000"/>
              </a:lnSpc>
              <a:spcBef>
                <a:spcPts val="0"/>
              </a:spcBef>
              <a:spcAft>
                <a:spcPts val="0"/>
              </a:spcAft>
              <a:buNone/>
            </a:pPr>
            <a:r>
              <a:rPr lang="en" sz="900">
                <a:solidFill>
                  <a:schemeClr val="lt1"/>
                </a:solidFill>
                <a:latin typeface="Poppins Medium"/>
                <a:ea typeface="Poppins Medium"/>
                <a:cs typeface="Poppins Medium"/>
                <a:sym typeface="Poppins Medium"/>
              </a:rPr>
              <a:t>SMALL BUSINESS OWNER</a:t>
            </a:r>
            <a:endParaRPr sz="500"/>
          </a:p>
        </p:txBody>
      </p:sp>
      <p:sp>
        <p:nvSpPr>
          <p:cNvPr id="2939" name="Google Shape;2939;p203"/>
          <p:cNvSpPr>
            <a:spLocks noGrp="1"/>
          </p:cNvSpPr>
          <p:nvPr>
            <p:ph type="pic" idx="3"/>
          </p:nvPr>
        </p:nvSpPr>
        <p:spPr>
          <a:xfrm>
            <a:off x="3953026" y="1074729"/>
            <a:ext cx="1566000" cy="429900"/>
          </a:xfrm>
          <a:prstGeom prst="rect">
            <a:avLst/>
          </a:prstGeom>
          <a:solidFill>
            <a:schemeClr val="lt2"/>
          </a:solidFill>
          <a:ln>
            <a:noFill/>
          </a:ln>
        </p:spPr>
      </p:sp>
      <p:sp>
        <p:nvSpPr>
          <p:cNvPr id="2940" name="Google Shape;2940;p203"/>
          <p:cNvSpPr txBox="1">
            <a:spLocks noGrp="1"/>
          </p:cNvSpPr>
          <p:nvPr>
            <p:ph type="subTitle" idx="4"/>
          </p:nvPr>
        </p:nvSpPr>
        <p:spPr>
          <a:xfrm>
            <a:off x="521145" y="1638225"/>
            <a:ext cx="2547900" cy="1347900"/>
          </a:xfrm>
          <a:prstGeom prst="rect">
            <a:avLst/>
          </a:prstGeom>
        </p:spPr>
        <p:txBody>
          <a:bodyPr spcFirstLastPara="1" wrap="square" lIns="0" tIns="0" rIns="0" bIns="0" anchor="t" anchorCtr="0">
            <a:noAutofit/>
          </a:bodyPr>
          <a:lstStyle>
            <a:lvl1pPr lvl="0" algn="ctr">
              <a:lnSpc>
                <a:spcPct val="99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1pPr>
            <a:lvl2pPr lvl="1"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2pPr>
            <a:lvl3pPr lvl="2"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3pPr>
            <a:lvl4pPr lvl="3"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4pPr>
            <a:lvl5pPr lvl="4"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5pPr>
            <a:lvl6pPr lvl="5"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6pPr>
            <a:lvl7pPr lvl="6"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7pPr>
            <a:lvl8pPr lvl="7"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8pPr>
            <a:lvl9pPr lvl="8" algn="ctr">
              <a:lnSpc>
                <a:spcPct val="95000"/>
              </a:lnSpc>
              <a:spcBef>
                <a:spcPts val="0"/>
              </a:spcBef>
              <a:spcAft>
                <a:spcPts val="0"/>
              </a:spcAft>
              <a:buClr>
                <a:schemeClr val="lt1"/>
              </a:buClr>
              <a:buSzPts val="1700"/>
              <a:buFont typeface="Poppins"/>
              <a:buNone/>
              <a:defRPr sz="1700" b="1">
                <a:solidFill>
                  <a:schemeClr val="lt1"/>
                </a:solidFill>
                <a:latin typeface="Poppins"/>
                <a:ea typeface="Poppins"/>
                <a:cs typeface="Poppins"/>
                <a:sym typeface="Poppins"/>
              </a:defRPr>
            </a:lvl9pPr>
          </a:lstStyle>
          <a:p>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matchingName="76_Custom Layout">
  <p:cSld name="76_Custom Layout">
    <p:bg>
      <p:bgPr>
        <a:blipFill>
          <a:blip r:embed="rId2">
            <a:alphaModFix/>
          </a:blip>
          <a:stretch>
            <a:fillRect/>
          </a:stretch>
        </a:blipFill>
        <a:effectLst/>
      </p:bgPr>
    </p:bg>
    <p:spTree>
      <p:nvGrpSpPr>
        <p:cNvPr id="1" name="Shape 2941"/>
        <p:cNvGrpSpPr/>
        <p:nvPr/>
      </p:nvGrpSpPr>
      <p:grpSpPr>
        <a:xfrm>
          <a:off x="0" y="0"/>
          <a:ext cx="0" cy="0"/>
          <a:chOff x="0" y="0"/>
          <a:chExt cx="0" cy="0"/>
        </a:xfrm>
      </p:grpSpPr>
      <p:sp>
        <p:nvSpPr>
          <p:cNvPr id="2942" name="Google Shape;2942;p204"/>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43" name="Google Shape;2943;p204"/>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44" name="Google Shape;2944;p20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945" name="Google Shape;2945;p204"/>
          <p:cNvGrpSpPr/>
          <p:nvPr/>
        </p:nvGrpSpPr>
        <p:grpSpPr>
          <a:xfrm>
            <a:off x="4363971" y="1237055"/>
            <a:ext cx="473625" cy="473625"/>
            <a:chOff x="-5326064" y="9047077"/>
            <a:chExt cx="1263000" cy="1263000"/>
          </a:xfrm>
        </p:grpSpPr>
        <p:sp>
          <p:nvSpPr>
            <p:cNvPr id="2946" name="Google Shape;2946;p204"/>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47" name="Google Shape;2947;p204"/>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948" name="Google Shape;2948;p204"/>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2949" name="Google Shape;2949;p204"/>
          <p:cNvGrpSpPr/>
          <p:nvPr/>
        </p:nvGrpSpPr>
        <p:grpSpPr>
          <a:xfrm>
            <a:off x="8381796" y="4822425"/>
            <a:ext cx="537710" cy="158585"/>
            <a:chOff x="22351457" y="12859799"/>
            <a:chExt cx="1433894" cy="422893"/>
          </a:xfrm>
        </p:grpSpPr>
        <p:grpSp>
          <p:nvGrpSpPr>
            <p:cNvPr id="2950" name="Google Shape;2950;p204"/>
            <p:cNvGrpSpPr/>
            <p:nvPr/>
          </p:nvGrpSpPr>
          <p:grpSpPr>
            <a:xfrm>
              <a:off x="22351457" y="12859799"/>
              <a:ext cx="1379787" cy="422893"/>
              <a:chOff x="22351457" y="12859799"/>
              <a:chExt cx="1379787" cy="422893"/>
            </a:xfrm>
          </p:grpSpPr>
          <p:sp>
            <p:nvSpPr>
              <p:cNvPr id="2951" name="Google Shape;2951;p204"/>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52" name="Google Shape;2952;p204"/>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953" name="Google Shape;2953;p204"/>
              <p:cNvGrpSpPr/>
              <p:nvPr/>
            </p:nvGrpSpPr>
            <p:grpSpPr>
              <a:xfrm>
                <a:off x="23288552" y="12859801"/>
                <a:ext cx="442692" cy="422765"/>
                <a:chOff x="23288552" y="12859801"/>
                <a:chExt cx="442692" cy="422765"/>
              </a:xfrm>
            </p:grpSpPr>
            <p:grpSp>
              <p:nvGrpSpPr>
                <p:cNvPr id="2954" name="Google Shape;2954;p204"/>
                <p:cNvGrpSpPr/>
                <p:nvPr/>
              </p:nvGrpSpPr>
              <p:grpSpPr>
                <a:xfrm>
                  <a:off x="23288552" y="12859801"/>
                  <a:ext cx="442692" cy="422765"/>
                  <a:chOff x="23288552" y="12859801"/>
                  <a:chExt cx="442692" cy="422765"/>
                </a:xfrm>
              </p:grpSpPr>
              <p:sp>
                <p:nvSpPr>
                  <p:cNvPr id="2955" name="Google Shape;2955;p204"/>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56" name="Google Shape;2956;p204"/>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957" name="Google Shape;2957;p204"/>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958" name="Google Shape;2958;p204"/>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959" name="Google Shape;2959;p204"/>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2960" name="Google Shape;2960;p204"/>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matchingName="77_Custom Layout">
  <p:cSld name="77_Custom Layout">
    <p:bg>
      <p:bgPr>
        <a:gradFill>
          <a:gsLst>
            <a:gs pos="0">
              <a:srgbClr val="FF001A"/>
            </a:gs>
            <a:gs pos="70000">
              <a:srgbClr val="290051"/>
            </a:gs>
            <a:gs pos="100000">
              <a:srgbClr val="0C0024"/>
            </a:gs>
          </a:gsLst>
          <a:lin ang="13500032" scaled="0"/>
        </a:gradFill>
        <a:effectLst/>
      </p:bgPr>
    </p:bg>
    <p:spTree>
      <p:nvGrpSpPr>
        <p:cNvPr id="1" name="Shape 2961"/>
        <p:cNvGrpSpPr/>
        <p:nvPr/>
      </p:nvGrpSpPr>
      <p:grpSpPr>
        <a:xfrm>
          <a:off x="0" y="0"/>
          <a:ext cx="0" cy="0"/>
          <a:chOff x="0" y="0"/>
          <a:chExt cx="0" cy="0"/>
        </a:xfrm>
      </p:grpSpPr>
      <p:pic>
        <p:nvPicPr>
          <p:cNvPr id="2962" name="Google Shape;2962;p205"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963" name="Google Shape;2963;p205"/>
          <p:cNvSpPr/>
          <p:nvPr/>
        </p:nvSpPr>
        <p:spPr>
          <a:xfrm>
            <a:off x="1090672" y="1476228"/>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964" name="Google Shape;2964;p205"/>
          <p:cNvGrpSpPr/>
          <p:nvPr/>
        </p:nvGrpSpPr>
        <p:grpSpPr>
          <a:xfrm>
            <a:off x="4363971" y="1237055"/>
            <a:ext cx="473625" cy="473625"/>
            <a:chOff x="-5326064" y="9047077"/>
            <a:chExt cx="1263000" cy="1263000"/>
          </a:xfrm>
        </p:grpSpPr>
        <p:sp>
          <p:nvSpPr>
            <p:cNvPr id="2965" name="Google Shape;2965;p205"/>
            <p:cNvSpPr/>
            <p:nvPr/>
          </p:nvSpPr>
          <p:spPr>
            <a:xfrm>
              <a:off x="-5326064" y="9047077"/>
              <a:ext cx="1263000" cy="1263000"/>
            </a:xfrm>
            <a:prstGeom prst="ellipse">
              <a:avLst/>
            </a:prstGeom>
            <a:solidFill>
              <a:srgbClr val="1E50D5"/>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66" name="Google Shape;2966;p205"/>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967" name="Google Shape;2967;p20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2968" name="Google Shape;2968;p205"/>
          <p:cNvGrpSpPr/>
          <p:nvPr/>
        </p:nvGrpSpPr>
        <p:grpSpPr>
          <a:xfrm>
            <a:off x="8381796" y="4822425"/>
            <a:ext cx="537710" cy="158585"/>
            <a:chOff x="22351457" y="12859799"/>
            <a:chExt cx="1433894" cy="422893"/>
          </a:xfrm>
        </p:grpSpPr>
        <p:grpSp>
          <p:nvGrpSpPr>
            <p:cNvPr id="2969" name="Google Shape;2969;p205"/>
            <p:cNvGrpSpPr/>
            <p:nvPr/>
          </p:nvGrpSpPr>
          <p:grpSpPr>
            <a:xfrm>
              <a:off x="22351457" y="12859799"/>
              <a:ext cx="1379787" cy="422893"/>
              <a:chOff x="22351457" y="12859799"/>
              <a:chExt cx="1379787" cy="422893"/>
            </a:xfrm>
          </p:grpSpPr>
          <p:sp>
            <p:nvSpPr>
              <p:cNvPr id="2970" name="Google Shape;2970;p205"/>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71" name="Google Shape;2971;p205"/>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972" name="Google Shape;2972;p205"/>
              <p:cNvGrpSpPr/>
              <p:nvPr/>
            </p:nvGrpSpPr>
            <p:grpSpPr>
              <a:xfrm>
                <a:off x="23288552" y="12859801"/>
                <a:ext cx="442692" cy="422765"/>
                <a:chOff x="23288552" y="12859801"/>
                <a:chExt cx="442692" cy="422765"/>
              </a:xfrm>
            </p:grpSpPr>
            <p:grpSp>
              <p:nvGrpSpPr>
                <p:cNvPr id="2973" name="Google Shape;2973;p205"/>
                <p:cNvGrpSpPr/>
                <p:nvPr/>
              </p:nvGrpSpPr>
              <p:grpSpPr>
                <a:xfrm>
                  <a:off x="23288552" y="12859801"/>
                  <a:ext cx="442692" cy="422765"/>
                  <a:chOff x="23288552" y="12859801"/>
                  <a:chExt cx="442692" cy="422765"/>
                </a:xfrm>
              </p:grpSpPr>
              <p:sp>
                <p:nvSpPr>
                  <p:cNvPr id="2974" name="Google Shape;2974;p205"/>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75" name="Google Shape;2975;p205"/>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976" name="Google Shape;2976;p205"/>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977" name="Google Shape;2977;p205"/>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978" name="Google Shape;2978;p205"/>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2979" name="Google Shape;2979;p205"/>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
        <p:nvSpPr>
          <p:cNvPr id="2980" name="Google Shape;2980;p205"/>
          <p:cNvSpPr txBox="1">
            <a:spLocks noGrp="1"/>
          </p:cNvSpPr>
          <p:nvPr>
            <p:ph type="title"/>
          </p:nvPr>
        </p:nvSpPr>
        <p:spPr>
          <a:xfrm>
            <a:off x="1512237" y="2053191"/>
            <a:ext cx="6144900" cy="1169100"/>
          </a:xfrm>
          <a:prstGeom prst="rect">
            <a:avLst/>
          </a:prstGeom>
          <a:noFill/>
          <a:ln>
            <a:noFill/>
          </a:ln>
        </p:spPr>
        <p:txBody>
          <a:bodyPr spcFirstLastPara="1" wrap="square" lIns="0" tIns="34275" rIns="0" bIns="0" anchor="t" anchorCtr="0">
            <a:noAutofit/>
          </a:bodyPr>
          <a:lstStyle>
            <a:lvl1pPr lvl="0" algn="ctr">
              <a:lnSpc>
                <a:spcPct val="99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81" name="Google Shape;2981;p205"/>
          <p:cNvSpPr txBox="1">
            <a:spLocks noGrp="1"/>
          </p:cNvSpPr>
          <p:nvPr>
            <p:ph type="subTitle" idx="1"/>
          </p:nvPr>
        </p:nvSpPr>
        <p:spPr>
          <a:xfrm>
            <a:off x="1512245" y="343365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matchingName="78_Custom Layout">
  <p:cSld name="78_Custom Layout">
    <p:bg>
      <p:bgPr>
        <a:gradFill>
          <a:gsLst>
            <a:gs pos="0">
              <a:srgbClr val="FF001A"/>
            </a:gs>
            <a:gs pos="70000">
              <a:srgbClr val="290051"/>
            </a:gs>
            <a:gs pos="100000">
              <a:srgbClr val="0C0024"/>
            </a:gs>
          </a:gsLst>
          <a:lin ang="13500032" scaled="0"/>
        </a:gradFill>
        <a:effectLst/>
      </p:bgPr>
    </p:bg>
    <p:spTree>
      <p:nvGrpSpPr>
        <p:cNvPr id="1" name="Shape 2982"/>
        <p:cNvGrpSpPr/>
        <p:nvPr/>
      </p:nvGrpSpPr>
      <p:grpSpPr>
        <a:xfrm>
          <a:off x="0" y="0"/>
          <a:ext cx="0" cy="0"/>
          <a:chOff x="0" y="0"/>
          <a:chExt cx="0" cy="0"/>
        </a:xfrm>
      </p:grpSpPr>
      <p:pic>
        <p:nvPicPr>
          <p:cNvPr id="2983" name="Google Shape;2983;p206"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2984" name="Google Shape;2984;p206"/>
          <p:cNvSpPr>
            <a:spLocks noGrp="1"/>
          </p:cNvSpPr>
          <p:nvPr>
            <p:ph type="pic" idx="2"/>
          </p:nvPr>
        </p:nvSpPr>
        <p:spPr>
          <a:xfrm>
            <a:off x="809642" y="727999"/>
            <a:ext cx="3804900" cy="3702600"/>
          </a:xfrm>
          <a:prstGeom prst="roundRect">
            <a:avLst>
              <a:gd name="adj" fmla="val 3253"/>
            </a:avLst>
          </a:prstGeom>
          <a:noFill/>
          <a:ln>
            <a:noFill/>
          </a:ln>
        </p:spPr>
      </p:sp>
      <p:sp>
        <p:nvSpPr>
          <p:cNvPr id="2985" name="Google Shape;2985;p20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2986" name="Google Shape;2986;p206"/>
          <p:cNvSpPr txBox="1">
            <a:spLocks noGrp="1"/>
          </p:cNvSpPr>
          <p:nvPr>
            <p:ph type="title"/>
          </p:nvPr>
        </p:nvSpPr>
        <p:spPr>
          <a:xfrm>
            <a:off x="4544195" y="1830366"/>
            <a:ext cx="3383400" cy="1169100"/>
          </a:xfrm>
          <a:prstGeom prst="rect">
            <a:avLst/>
          </a:prstGeom>
          <a:noFill/>
          <a:ln>
            <a:noFill/>
          </a:ln>
        </p:spPr>
        <p:txBody>
          <a:bodyPr spcFirstLastPara="1" wrap="square" lIns="0" tIns="0" rIns="0" bIns="0" anchor="t" anchorCtr="0">
            <a:noAutofit/>
          </a:bodyPr>
          <a:lstStyle>
            <a:lvl1pPr lvl="0" algn="ctr">
              <a:lnSpc>
                <a:spcPct val="99000"/>
              </a:lnSpc>
              <a:spcBef>
                <a:spcPts val="0"/>
              </a:spcBef>
              <a:spcAft>
                <a:spcPts val="0"/>
              </a:spcAft>
              <a:buClr>
                <a:schemeClr val="lt1"/>
              </a:buClr>
              <a:buSzPts val="2100"/>
              <a:buFont typeface="Poppins SemiBold"/>
              <a:buNone/>
              <a:defRPr sz="2100">
                <a:solidFill>
                  <a:schemeClr val="lt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2987" name="Google Shape;2987;p206"/>
          <p:cNvSpPr txBox="1">
            <a:spLocks noGrp="1"/>
          </p:cNvSpPr>
          <p:nvPr>
            <p:ph type="subTitle" idx="1"/>
          </p:nvPr>
        </p:nvSpPr>
        <p:spPr>
          <a:xfrm>
            <a:off x="4761880" y="3186236"/>
            <a:ext cx="29082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lt2"/>
              </a:buClr>
              <a:buSzPts val="800"/>
              <a:buNone/>
              <a:defRPr sz="900">
                <a:solidFill>
                  <a:schemeClr val="lt2"/>
                </a:solidFill>
                <a:latin typeface="Poppins Medium"/>
                <a:ea typeface="Poppins Medium"/>
                <a:cs typeface="Poppins Medium"/>
                <a:sym typeface="Poppins Medium"/>
              </a:defRPr>
            </a:lvl1pPr>
            <a:lvl2pPr lvl="1" algn="ctr">
              <a:lnSpc>
                <a:spcPct val="95000"/>
              </a:lnSpc>
              <a:spcBef>
                <a:spcPts val="1300"/>
              </a:spcBef>
              <a:spcAft>
                <a:spcPts val="0"/>
              </a:spcAft>
              <a:buClr>
                <a:schemeClr val="lt2"/>
              </a:buClr>
              <a:buSzPts val="700"/>
              <a:buNone/>
              <a:defRPr sz="700">
                <a:solidFill>
                  <a:schemeClr val="lt2"/>
                </a:solidFill>
              </a:defRPr>
            </a:lvl2pPr>
            <a:lvl3pPr lvl="2" algn="ctr">
              <a:lnSpc>
                <a:spcPct val="95000"/>
              </a:lnSpc>
              <a:spcBef>
                <a:spcPts val="1300"/>
              </a:spcBef>
              <a:spcAft>
                <a:spcPts val="0"/>
              </a:spcAft>
              <a:buClr>
                <a:schemeClr val="lt2"/>
              </a:buClr>
              <a:buSzPts val="600"/>
              <a:buNone/>
              <a:defRPr sz="700">
                <a:solidFill>
                  <a:schemeClr val="lt2"/>
                </a:solidFill>
              </a:defRPr>
            </a:lvl3pPr>
            <a:lvl4pPr lvl="3" algn="ctr">
              <a:lnSpc>
                <a:spcPct val="95000"/>
              </a:lnSpc>
              <a:spcBef>
                <a:spcPts val="1300"/>
              </a:spcBef>
              <a:spcAft>
                <a:spcPts val="0"/>
              </a:spcAft>
              <a:buClr>
                <a:schemeClr val="lt2"/>
              </a:buClr>
              <a:buSzPts val="500"/>
              <a:buNone/>
              <a:defRPr sz="600">
                <a:solidFill>
                  <a:schemeClr val="lt2"/>
                </a:solidFill>
              </a:defRPr>
            </a:lvl4pPr>
            <a:lvl5pPr lvl="4" algn="ctr">
              <a:lnSpc>
                <a:spcPct val="95000"/>
              </a:lnSpc>
              <a:spcBef>
                <a:spcPts val="1300"/>
              </a:spcBef>
              <a:spcAft>
                <a:spcPts val="0"/>
              </a:spcAft>
              <a:buClr>
                <a:schemeClr val="lt2"/>
              </a:buClr>
              <a:buSzPts val="500"/>
              <a:buNone/>
              <a:defRPr sz="600">
                <a:solidFill>
                  <a:schemeClr val="lt2"/>
                </a:solidFill>
              </a:defRPr>
            </a:lvl5pPr>
            <a:lvl6pPr lvl="5" algn="ctr">
              <a:lnSpc>
                <a:spcPct val="90000"/>
              </a:lnSpc>
              <a:spcBef>
                <a:spcPts val="400"/>
              </a:spcBef>
              <a:spcAft>
                <a:spcPts val="0"/>
              </a:spcAft>
              <a:buClr>
                <a:schemeClr val="lt2"/>
              </a:buClr>
              <a:buSzPts val="600"/>
              <a:buNone/>
              <a:defRPr sz="600">
                <a:solidFill>
                  <a:schemeClr val="lt2"/>
                </a:solidFill>
              </a:defRPr>
            </a:lvl6pPr>
            <a:lvl7pPr lvl="6" algn="ctr">
              <a:lnSpc>
                <a:spcPct val="90000"/>
              </a:lnSpc>
              <a:spcBef>
                <a:spcPts val="400"/>
              </a:spcBef>
              <a:spcAft>
                <a:spcPts val="0"/>
              </a:spcAft>
              <a:buClr>
                <a:schemeClr val="lt2"/>
              </a:buClr>
              <a:buSzPts val="600"/>
              <a:buNone/>
              <a:defRPr sz="600">
                <a:solidFill>
                  <a:schemeClr val="lt2"/>
                </a:solidFill>
              </a:defRPr>
            </a:lvl7pPr>
            <a:lvl8pPr lvl="7" algn="ctr">
              <a:lnSpc>
                <a:spcPct val="90000"/>
              </a:lnSpc>
              <a:spcBef>
                <a:spcPts val="400"/>
              </a:spcBef>
              <a:spcAft>
                <a:spcPts val="0"/>
              </a:spcAft>
              <a:buClr>
                <a:schemeClr val="lt2"/>
              </a:buClr>
              <a:buSzPts val="600"/>
              <a:buNone/>
              <a:defRPr sz="600">
                <a:solidFill>
                  <a:schemeClr val="lt2"/>
                </a:solidFill>
              </a:defRPr>
            </a:lvl8pPr>
            <a:lvl9pPr lvl="8" algn="ctr">
              <a:lnSpc>
                <a:spcPct val="90000"/>
              </a:lnSpc>
              <a:spcBef>
                <a:spcPts val="400"/>
              </a:spcBef>
              <a:spcAft>
                <a:spcPts val="0"/>
              </a:spcAft>
              <a:buClr>
                <a:schemeClr val="lt2"/>
              </a:buClr>
              <a:buSzPts val="600"/>
              <a:buNone/>
              <a:defRPr sz="600">
                <a:solidFill>
                  <a:schemeClr val="lt2"/>
                </a:solidFill>
              </a:defRPr>
            </a:lvl9pPr>
          </a:lstStyle>
          <a:p>
            <a:endParaRPr/>
          </a:p>
        </p:txBody>
      </p:sp>
      <p:grpSp>
        <p:nvGrpSpPr>
          <p:cNvPr id="2988" name="Google Shape;2988;p206"/>
          <p:cNvGrpSpPr/>
          <p:nvPr/>
        </p:nvGrpSpPr>
        <p:grpSpPr>
          <a:xfrm>
            <a:off x="8381796" y="4822425"/>
            <a:ext cx="537710" cy="158585"/>
            <a:chOff x="22351457" y="12859799"/>
            <a:chExt cx="1433894" cy="422893"/>
          </a:xfrm>
        </p:grpSpPr>
        <p:grpSp>
          <p:nvGrpSpPr>
            <p:cNvPr id="2989" name="Google Shape;2989;p206"/>
            <p:cNvGrpSpPr/>
            <p:nvPr/>
          </p:nvGrpSpPr>
          <p:grpSpPr>
            <a:xfrm>
              <a:off x="22351457" y="12859799"/>
              <a:ext cx="1379787" cy="422893"/>
              <a:chOff x="22351457" y="12859799"/>
              <a:chExt cx="1379787" cy="422893"/>
            </a:xfrm>
          </p:grpSpPr>
          <p:sp>
            <p:nvSpPr>
              <p:cNvPr id="2990" name="Google Shape;2990;p206"/>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91" name="Google Shape;2991;p206"/>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2992" name="Google Shape;2992;p206"/>
              <p:cNvGrpSpPr/>
              <p:nvPr/>
            </p:nvGrpSpPr>
            <p:grpSpPr>
              <a:xfrm>
                <a:off x="23288552" y="12859801"/>
                <a:ext cx="442692" cy="422765"/>
                <a:chOff x="23288552" y="12859801"/>
                <a:chExt cx="442692" cy="422765"/>
              </a:xfrm>
            </p:grpSpPr>
            <p:grpSp>
              <p:nvGrpSpPr>
                <p:cNvPr id="2993" name="Google Shape;2993;p206"/>
                <p:cNvGrpSpPr/>
                <p:nvPr/>
              </p:nvGrpSpPr>
              <p:grpSpPr>
                <a:xfrm>
                  <a:off x="23288552" y="12859801"/>
                  <a:ext cx="442692" cy="422765"/>
                  <a:chOff x="23288552" y="12859801"/>
                  <a:chExt cx="442692" cy="422765"/>
                </a:xfrm>
              </p:grpSpPr>
              <p:sp>
                <p:nvSpPr>
                  <p:cNvPr id="2994" name="Google Shape;2994;p206"/>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2995" name="Google Shape;2995;p206"/>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996" name="Google Shape;2996;p206"/>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2997" name="Google Shape;2997;p206"/>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2998" name="Google Shape;2998;p206"/>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2999" name="Google Shape;2999;p206"/>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matchingName="79_Custom Layout">
  <p:cSld name="79_Custom Layout">
    <p:bg>
      <p:bgPr>
        <a:blipFill>
          <a:blip r:embed="rId2">
            <a:alphaModFix/>
          </a:blip>
          <a:stretch>
            <a:fillRect/>
          </a:stretch>
        </a:blipFill>
        <a:effectLst/>
      </p:bgPr>
    </p:bg>
    <p:spTree>
      <p:nvGrpSpPr>
        <p:cNvPr id="1" name="Shape 3000"/>
        <p:cNvGrpSpPr/>
        <p:nvPr/>
      </p:nvGrpSpPr>
      <p:grpSpPr>
        <a:xfrm>
          <a:off x="0" y="0"/>
          <a:ext cx="0" cy="0"/>
          <a:chOff x="0" y="0"/>
          <a:chExt cx="0" cy="0"/>
        </a:xfrm>
      </p:grpSpPr>
      <p:sp>
        <p:nvSpPr>
          <p:cNvPr id="3001" name="Google Shape;3001;p207"/>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02" name="Google Shape;3002;p207"/>
          <p:cNvSpPr/>
          <p:nvPr/>
        </p:nvSpPr>
        <p:spPr>
          <a:xfrm>
            <a:off x="1090672" y="1469084"/>
            <a:ext cx="6952200" cy="2638500"/>
          </a:xfrm>
          <a:prstGeom prst="roundRect">
            <a:avLst>
              <a:gd name="adj" fmla="val 1667"/>
            </a:avLst>
          </a:prstGeom>
          <a:gradFill>
            <a:gsLst>
              <a:gs pos="0">
                <a:srgbClr val="FFFFFF"/>
              </a:gs>
              <a:gs pos="23000">
                <a:srgbClr val="FFFFFF"/>
              </a:gs>
              <a:gs pos="29000">
                <a:srgbClr val="FBFCFE">
                  <a:alpha val="96862"/>
                </a:srgbClr>
              </a:gs>
              <a:gs pos="61000">
                <a:srgbClr val="ECEEF9">
                  <a:alpha val="81960"/>
                </a:srgbClr>
              </a:gs>
              <a:gs pos="86000">
                <a:srgbClr val="E2E5F6">
                  <a:alpha val="72549"/>
                </a:srgbClr>
              </a:gs>
              <a:gs pos="100000">
                <a:srgbClr val="DFE2F5">
                  <a:alpha val="69803"/>
                </a:srgbClr>
              </a:gs>
            </a:gsLst>
            <a:lin ang="5400012" scaled="0"/>
          </a:gra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03" name="Google Shape;3003;p207"/>
          <p:cNvSpPr txBox="1">
            <a:spLocks noGrp="1"/>
          </p:cNvSpPr>
          <p:nvPr>
            <p:ph type="title"/>
          </p:nvPr>
        </p:nvSpPr>
        <p:spPr>
          <a:xfrm>
            <a:off x="1512234" y="2053191"/>
            <a:ext cx="6144900" cy="1169100"/>
          </a:xfrm>
          <a:prstGeom prst="rect">
            <a:avLst/>
          </a:prstGeom>
          <a:noFill/>
          <a:ln>
            <a:noFill/>
          </a:ln>
        </p:spPr>
        <p:txBody>
          <a:bodyPr spcFirstLastPara="1" wrap="square" lIns="0" tIns="0" rIns="0" bIns="0" anchor="t" anchorCtr="0">
            <a:noAutofit/>
          </a:bodyPr>
          <a:lstStyle>
            <a:lvl1pPr lvl="0" algn="ctr">
              <a:lnSpc>
                <a:spcPct val="102000"/>
              </a:lnSpc>
              <a:spcBef>
                <a:spcPts val="0"/>
              </a:spcBef>
              <a:spcAft>
                <a:spcPts val="0"/>
              </a:spcAft>
              <a:buClr>
                <a:schemeClr val="dk1"/>
              </a:buClr>
              <a:buSzPts val="2700"/>
              <a:buFont typeface="Poppins SemiBold"/>
              <a:buNone/>
              <a:defRPr sz="2700">
                <a:solidFill>
                  <a:schemeClr val="dk1"/>
                </a:solidFill>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grpSp>
        <p:nvGrpSpPr>
          <p:cNvPr id="3004" name="Google Shape;3004;p207"/>
          <p:cNvGrpSpPr/>
          <p:nvPr/>
        </p:nvGrpSpPr>
        <p:grpSpPr>
          <a:xfrm>
            <a:off x="4356948" y="1194032"/>
            <a:ext cx="428662" cy="428662"/>
            <a:chOff x="-5326064" y="9047077"/>
            <a:chExt cx="1263000" cy="1263000"/>
          </a:xfrm>
        </p:grpSpPr>
        <p:sp>
          <p:nvSpPr>
            <p:cNvPr id="3005" name="Google Shape;3005;p207"/>
            <p:cNvSpPr/>
            <p:nvPr/>
          </p:nvSpPr>
          <p:spPr>
            <a:xfrm>
              <a:off x="-5326064" y="9047077"/>
              <a:ext cx="1263000" cy="1263000"/>
            </a:xfrm>
            <a:prstGeom prst="ellipse">
              <a:avLst/>
            </a:prstGeom>
            <a:solidFill>
              <a:schemeClr val="accent2"/>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06" name="Google Shape;3006;p207"/>
            <p:cNvSpPr/>
            <p:nvPr/>
          </p:nvSpPr>
          <p:spPr>
            <a:xfrm>
              <a:off x="-4934550" y="9477365"/>
              <a:ext cx="474727" cy="385094"/>
            </a:xfrm>
            <a:custGeom>
              <a:avLst/>
              <a:gdLst/>
              <a:ahLst/>
              <a:cxnLst/>
              <a:rect l="l" t="t" r="r" b="b"/>
              <a:pathLst>
                <a:path w="474727" h="385094" extrusionOk="0">
                  <a:moveTo>
                    <a:pt x="209101" y="385094"/>
                  </a:moveTo>
                  <a:lnTo>
                    <a:pt x="26688" y="385094"/>
                  </a:lnTo>
                  <a:cubicBezTo>
                    <a:pt x="8812" y="327437"/>
                    <a:pt x="0" y="267514"/>
                    <a:pt x="0" y="205073"/>
                  </a:cubicBezTo>
                  <a:cubicBezTo>
                    <a:pt x="0" y="142632"/>
                    <a:pt x="16491" y="92906"/>
                    <a:pt x="49474" y="55769"/>
                  </a:cubicBezTo>
                  <a:cubicBezTo>
                    <a:pt x="82457" y="18632"/>
                    <a:pt x="131428" y="0"/>
                    <a:pt x="196513" y="0"/>
                  </a:cubicBezTo>
                  <a:lnTo>
                    <a:pt x="196513" y="87996"/>
                  </a:lnTo>
                  <a:cubicBezTo>
                    <a:pt x="144143" y="87996"/>
                    <a:pt x="117958" y="119972"/>
                    <a:pt x="117958" y="183924"/>
                  </a:cubicBezTo>
                  <a:lnTo>
                    <a:pt x="117958" y="213759"/>
                  </a:lnTo>
                  <a:lnTo>
                    <a:pt x="209101" y="213759"/>
                  </a:lnTo>
                  <a:lnTo>
                    <a:pt x="209101" y="385094"/>
                  </a:lnTo>
                  <a:close/>
                  <a:moveTo>
                    <a:pt x="474727" y="385094"/>
                  </a:moveTo>
                  <a:lnTo>
                    <a:pt x="292314" y="385094"/>
                  </a:lnTo>
                  <a:cubicBezTo>
                    <a:pt x="274438" y="327437"/>
                    <a:pt x="265626" y="267514"/>
                    <a:pt x="265626" y="205073"/>
                  </a:cubicBezTo>
                  <a:cubicBezTo>
                    <a:pt x="265626" y="142632"/>
                    <a:pt x="282117" y="92906"/>
                    <a:pt x="315100" y="55769"/>
                  </a:cubicBezTo>
                  <a:cubicBezTo>
                    <a:pt x="348083" y="18632"/>
                    <a:pt x="397054" y="0"/>
                    <a:pt x="462138" y="0"/>
                  </a:cubicBezTo>
                  <a:lnTo>
                    <a:pt x="462138" y="87996"/>
                  </a:lnTo>
                  <a:cubicBezTo>
                    <a:pt x="409768" y="87996"/>
                    <a:pt x="383583" y="119972"/>
                    <a:pt x="383583" y="183924"/>
                  </a:cubicBezTo>
                  <a:lnTo>
                    <a:pt x="383583" y="213759"/>
                  </a:lnTo>
                  <a:lnTo>
                    <a:pt x="474727" y="213759"/>
                  </a:lnTo>
                  <a:lnTo>
                    <a:pt x="474727" y="385094"/>
                  </a:lnTo>
                  <a:close/>
                </a:path>
              </a:pathLst>
            </a:custGeom>
            <a:solidFill>
              <a:srgbClr val="FFFFFF"/>
            </a:solidFill>
            <a:ln>
              <a:noFill/>
            </a:ln>
          </p:spPr>
          <p:txBody>
            <a:bodyPr spcFirstLastPara="1" wrap="square" lIns="34275" tIns="17125" rIns="34275" bIns="17125" anchor="t" anchorCtr="0">
              <a:noAutofit/>
            </a:bodyPr>
            <a:lstStyle/>
            <a:p>
              <a:pPr marL="0" marR="0" lvl="0" indent="0" algn="ctr"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07" name="Google Shape;3007;p207"/>
          <p:cNvSpPr txBox="1">
            <a:spLocks noGrp="1"/>
          </p:cNvSpPr>
          <p:nvPr>
            <p:ph type="subTitle" idx="1"/>
          </p:nvPr>
        </p:nvSpPr>
        <p:spPr>
          <a:xfrm>
            <a:off x="1512243" y="3477909"/>
            <a:ext cx="6144900" cy="264600"/>
          </a:xfrm>
          <a:prstGeom prst="rect">
            <a:avLst/>
          </a:prstGeom>
          <a:noFill/>
          <a:ln>
            <a:noFill/>
          </a:ln>
        </p:spPr>
        <p:txBody>
          <a:bodyPr spcFirstLastPara="1" wrap="square" lIns="0" tIns="0" rIns="0" bIns="0" anchor="ctr" anchorCtr="0">
            <a:noAutofit/>
          </a:bodyPr>
          <a:lstStyle>
            <a:lvl1pPr lvl="0" algn="ctr">
              <a:lnSpc>
                <a:spcPct val="95000"/>
              </a:lnSpc>
              <a:spcBef>
                <a:spcPts val="1300"/>
              </a:spcBef>
              <a:spcAft>
                <a:spcPts val="0"/>
              </a:spcAft>
              <a:buClr>
                <a:schemeClr val="accent3"/>
              </a:buClr>
              <a:buSzPts val="900"/>
              <a:buNone/>
              <a:defRPr sz="1000">
                <a:solidFill>
                  <a:schemeClr val="accent3"/>
                </a:solidFill>
                <a:latin typeface="Poppins Medium"/>
                <a:ea typeface="Poppins Medium"/>
                <a:cs typeface="Poppins Medium"/>
                <a:sym typeface="Poppins Medium"/>
              </a:defRPr>
            </a:lvl1pPr>
            <a:lvl2pPr lvl="1" algn="ctr">
              <a:lnSpc>
                <a:spcPct val="95000"/>
              </a:lnSpc>
              <a:spcBef>
                <a:spcPts val="1300"/>
              </a:spcBef>
              <a:spcAft>
                <a:spcPts val="0"/>
              </a:spcAft>
              <a:buClr>
                <a:schemeClr val="dk1"/>
              </a:buClr>
              <a:buSzPts val="700"/>
              <a:buNone/>
              <a:defRPr sz="700"/>
            </a:lvl2pPr>
            <a:lvl3pPr lvl="2" algn="ctr">
              <a:lnSpc>
                <a:spcPct val="95000"/>
              </a:lnSpc>
              <a:spcBef>
                <a:spcPts val="1300"/>
              </a:spcBef>
              <a:spcAft>
                <a:spcPts val="0"/>
              </a:spcAft>
              <a:buClr>
                <a:schemeClr val="dk1"/>
              </a:buClr>
              <a:buSzPts val="600"/>
              <a:buNone/>
              <a:defRPr sz="700"/>
            </a:lvl3pPr>
            <a:lvl4pPr lvl="3" algn="ctr">
              <a:lnSpc>
                <a:spcPct val="95000"/>
              </a:lnSpc>
              <a:spcBef>
                <a:spcPts val="1300"/>
              </a:spcBef>
              <a:spcAft>
                <a:spcPts val="0"/>
              </a:spcAft>
              <a:buClr>
                <a:schemeClr val="dk1"/>
              </a:buClr>
              <a:buSzPts val="500"/>
              <a:buNone/>
              <a:defRPr sz="600"/>
            </a:lvl4pPr>
            <a:lvl5pPr lvl="4" algn="ctr">
              <a:lnSpc>
                <a:spcPct val="95000"/>
              </a:lnSpc>
              <a:spcBef>
                <a:spcPts val="1300"/>
              </a:spcBef>
              <a:spcAft>
                <a:spcPts val="0"/>
              </a:spcAft>
              <a:buClr>
                <a:schemeClr val="dk1"/>
              </a:buClr>
              <a:buSzPts val="500"/>
              <a:buNone/>
              <a:defRPr sz="600"/>
            </a:lvl5pPr>
            <a:lvl6pPr lvl="5" algn="ctr">
              <a:lnSpc>
                <a:spcPct val="90000"/>
              </a:lnSpc>
              <a:spcBef>
                <a:spcPts val="400"/>
              </a:spcBef>
              <a:spcAft>
                <a:spcPts val="0"/>
              </a:spcAft>
              <a:buClr>
                <a:schemeClr val="dk1"/>
              </a:buClr>
              <a:buSzPts val="600"/>
              <a:buNone/>
              <a:defRPr sz="600"/>
            </a:lvl6pPr>
            <a:lvl7pPr lvl="6" algn="ctr">
              <a:lnSpc>
                <a:spcPct val="90000"/>
              </a:lnSpc>
              <a:spcBef>
                <a:spcPts val="400"/>
              </a:spcBef>
              <a:spcAft>
                <a:spcPts val="0"/>
              </a:spcAft>
              <a:buClr>
                <a:schemeClr val="dk1"/>
              </a:buClr>
              <a:buSzPts val="600"/>
              <a:buNone/>
              <a:defRPr sz="600"/>
            </a:lvl7pPr>
            <a:lvl8pPr lvl="7" algn="ctr">
              <a:lnSpc>
                <a:spcPct val="90000"/>
              </a:lnSpc>
              <a:spcBef>
                <a:spcPts val="400"/>
              </a:spcBef>
              <a:spcAft>
                <a:spcPts val="0"/>
              </a:spcAft>
              <a:buClr>
                <a:schemeClr val="dk1"/>
              </a:buClr>
              <a:buSzPts val="600"/>
              <a:buNone/>
              <a:defRPr sz="600"/>
            </a:lvl8pPr>
            <a:lvl9pPr lvl="8" algn="ctr">
              <a:lnSpc>
                <a:spcPct val="90000"/>
              </a:lnSpc>
              <a:spcBef>
                <a:spcPts val="400"/>
              </a:spcBef>
              <a:spcAft>
                <a:spcPts val="0"/>
              </a:spcAft>
              <a:buClr>
                <a:schemeClr val="dk1"/>
              </a:buClr>
              <a:buSzPts val="600"/>
              <a:buNone/>
              <a:defRPr sz="600"/>
            </a:lvl9pPr>
          </a:lstStyle>
          <a:p>
            <a:endParaRPr/>
          </a:p>
        </p:txBody>
      </p:sp>
      <p:grpSp>
        <p:nvGrpSpPr>
          <p:cNvPr id="3008" name="Google Shape;3008;p207"/>
          <p:cNvGrpSpPr/>
          <p:nvPr/>
        </p:nvGrpSpPr>
        <p:grpSpPr>
          <a:xfrm>
            <a:off x="8381796" y="4822425"/>
            <a:ext cx="537710" cy="158585"/>
            <a:chOff x="22351457" y="12859799"/>
            <a:chExt cx="1433894" cy="422893"/>
          </a:xfrm>
        </p:grpSpPr>
        <p:grpSp>
          <p:nvGrpSpPr>
            <p:cNvPr id="3009" name="Google Shape;3009;p207"/>
            <p:cNvGrpSpPr/>
            <p:nvPr/>
          </p:nvGrpSpPr>
          <p:grpSpPr>
            <a:xfrm>
              <a:off x="22351457" y="12859799"/>
              <a:ext cx="1379787" cy="422893"/>
              <a:chOff x="22351457" y="12859799"/>
              <a:chExt cx="1379787" cy="422893"/>
            </a:xfrm>
          </p:grpSpPr>
          <p:sp>
            <p:nvSpPr>
              <p:cNvPr id="3010" name="Google Shape;3010;p207"/>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11" name="Google Shape;3011;p207"/>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3012" name="Google Shape;3012;p207"/>
              <p:cNvGrpSpPr/>
              <p:nvPr/>
            </p:nvGrpSpPr>
            <p:grpSpPr>
              <a:xfrm>
                <a:off x="23288552" y="12859801"/>
                <a:ext cx="442692" cy="422765"/>
                <a:chOff x="23288552" y="12859801"/>
                <a:chExt cx="442692" cy="422765"/>
              </a:xfrm>
            </p:grpSpPr>
            <p:grpSp>
              <p:nvGrpSpPr>
                <p:cNvPr id="3013" name="Google Shape;3013;p207"/>
                <p:cNvGrpSpPr/>
                <p:nvPr/>
              </p:nvGrpSpPr>
              <p:grpSpPr>
                <a:xfrm>
                  <a:off x="23288552" y="12859801"/>
                  <a:ext cx="442692" cy="422765"/>
                  <a:chOff x="23288552" y="12859801"/>
                  <a:chExt cx="442692" cy="422765"/>
                </a:xfrm>
              </p:grpSpPr>
              <p:sp>
                <p:nvSpPr>
                  <p:cNvPr id="3014" name="Google Shape;3014;p207"/>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15" name="Google Shape;3015;p207"/>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16" name="Google Shape;3016;p207"/>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3017" name="Google Shape;3017;p207"/>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18" name="Google Shape;3018;p207"/>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cxnSp>
        <p:nvCxnSpPr>
          <p:cNvPr id="3019" name="Google Shape;3019;p207"/>
          <p:cNvCxnSpPr/>
          <p:nvPr/>
        </p:nvCxnSpPr>
        <p:spPr>
          <a:xfrm>
            <a:off x="681901" y="4883706"/>
            <a:ext cx="0" cy="45600"/>
          </a:xfrm>
          <a:prstGeom prst="straightConnector1">
            <a:avLst/>
          </a:prstGeom>
          <a:noFill/>
          <a:ln w="7150" cap="flat" cmpd="sng">
            <a:solidFill>
              <a:schemeClr val="lt1"/>
            </a:solidFill>
            <a:prstDash val="solid"/>
            <a:miter lim="800000"/>
            <a:headEnd type="none" w="sm" len="sm"/>
            <a:tailEnd type="none" w="sm" len="sm"/>
          </a:ln>
        </p:spPr>
      </p:cxn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matchingName="80_Custom Layout">
  <p:cSld name="80_Custom Layout">
    <p:bg>
      <p:bgPr>
        <a:blipFill>
          <a:blip r:embed="rId2">
            <a:alphaModFix/>
          </a:blip>
          <a:stretch>
            <a:fillRect/>
          </a:stretch>
        </a:blipFill>
        <a:effectLst/>
      </p:bgPr>
    </p:bg>
    <p:spTree>
      <p:nvGrpSpPr>
        <p:cNvPr id="1" name="Shape 3020"/>
        <p:cNvGrpSpPr/>
        <p:nvPr/>
      </p:nvGrpSpPr>
      <p:grpSpPr>
        <a:xfrm>
          <a:off x="0" y="0"/>
          <a:ext cx="0" cy="0"/>
          <a:chOff x="0" y="0"/>
          <a:chExt cx="0" cy="0"/>
        </a:xfrm>
      </p:grpSpPr>
      <p:sp>
        <p:nvSpPr>
          <p:cNvPr id="3021" name="Google Shape;3021;p208"/>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sp>
        <p:nvSpPr>
          <p:cNvPr id="3022" name="Google Shape;3022;p208"/>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
        <p:nvSpPr>
          <p:cNvPr id="3023" name="Google Shape;3023;p208"/>
          <p:cNvSpPr txBox="1">
            <a:spLocks noGrp="1"/>
          </p:cNvSpPr>
          <p:nvPr>
            <p:ph type="body" idx="1"/>
          </p:nvPr>
        </p:nvSpPr>
        <p:spPr>
          <a:xfrm>
            <a:off x="301713" y="1980348"/>
            <a:ext cx="5270400" cy="2046300"/>
          </a:xfrm>
          <a:prstGeom prst="rect">
            <a:avLst/>
          </a:prstGeom>
          <a:noFill/>
          <a:ln>
            <a:noFill/>
          </a:ln>
        </p:spPr>
        <p:txBody>
          <a:bodyPr spcFirstLastPara="1" wrap="square" lIns="0" tIns="0" rIns="0" bIns="0" anchor="t" anchorCtr="0">
            <a:noAutofit/>
          </a:bodyPr>
          <a:lstStyle>
            <a:lvl1pPr marL="457200" lvl="0" indent="-330200" algn="l">
              <a:lnSpc>
                <a:spcPct val="100000"/>
              </a:lnSpc>
              <a:spcBef>
                <a:spcPts val="0"/>
              </a:spcBef>
              <a:spcAft>
                <a:spcPts val="0"/>
              </a:spcAft>
              <a:buClr>
                <a:schemeClr val="lt1"/>
              </a:buClr>
              <a:buSzPts val="1600"/>
              <a:buChar char="●"/>
              <a:defRPr sz="1700">
                <a:solidFill>
                  <a:schemeClr val="lt1"/>
                </a:solidFill>
              </a:defRPr>
            </a:lvl1pPr>
            <a:lvl2pPr marL="914400" lvl="1" indent="-330200" algn="l">
              <a:lnSpc>
                <a:spcPct val="100000"/>
              </a:lnSpc>
              <a:spcBef>
                <a:spcPts val="0"/>
              </a:spcBef>
              <a:spcAft>
                <a:spcPts val="0"/>
              </a:spcAft>
              <a:buClr>
                <a:schemeClr val="lt1"/>
              </a:buClr>
              <a:buSzPts val="1600"/>
              <a:buChar char="●"/>
              <a:defRPr sz="1700">
                <a:solidFill>
                  <a:schemeClr val="lt1"/>
                </a:solidFill>
              </a:defRPr>
            </a:lvl2pPr>
            <a:lvl3pPr marL="1371600" lvl="2" indent="-311150" algn="l">
              <a:lnSpc>
                <a:spcPct val="100000"/>
              </a:lnSpc>
              <a:spcBef>
                <a:spcPts val="0"/>
              </a:spcBef>
              <a:spcAft>
                <a:spcPts val="0"/>
              </a:spcAft>
              <a:buClr>
                <a:schemeClr val="lt1"/>
              </a:buClr>
              <a:buSzPts val="1300"/>
              <a:buChar char="●"/>
              <a:defRPr sz="1500">
                <a:solidFill>
                  <a:schemeClr val="lt1"/>
                </a:solidFill>
              </a:defRPr>
            </a:lvl3pPr>
            <a:lvl4pPr marL="1828800" lvl="3" indent="-298450" algn="l">
              <a:lnSpc>
                <a:spcPct val="100000"/>
              </a:lnSpc>
              <a:spcBef>
                <a:spcPts val="0"/>
              </a:spcBef>
              <a:spcAft>
                <a:spcPts val="0"/>
              </a:spcAft>
              <a:buClr>
                <a:schemeClr val="lt1"/>
              </a:buClr>
              <a:buSzPts val="1100"/>
              <a:buChar char="●"/>
              <a:defRPr sz="1200">
                <a:solidFill>
                  <a:schemeClr val="lt1"/>
                </a:solidFill>
              </a:defRPr>
            </a:lvl4pPr>
            <a:lvl5pPr marL="2286000" lvl="4" indent="-279400" algn="l">
              <a:lnSpc>
                <a:spcPct val="100000"/>
              </a:lnSpc>
              <a:spcBef>
                <a:spcPts val="0"/>
              </a:spcBef>
              <a:spcAft>
                <a:spcPts val="0"/>
              </a:spcAft>
              <a:buClr>
                <a:schemeClr val="lt1"/>
              </a:buClr>
              <a:buSzPts val="800"/>
              <a:buChar char="●"/>
              <a:defRPr sz="900">
                <a:solidFill>
                  <a:schemeClr val="lt1"/>
                </a:solidFill>
              </a:defRPr>
            </a:lvl5pPr>
            <a:lvl6pPr marL="2743200" lvl="5" indent="-273050" algn="l">
              <a:lnSpc>
                <a:spcPct val="90000"/>
              </a:lnSpc>
              <a:spcBef>
                <a:spcPts val="400"/>
              </a:spcBef>
              <a:spcAft>
                <a:spcPts val="0"/>
              </a:spcAft>
              <a:buClr>
                <a:schemeClr val="dk1"/>
              </a:buClr>
              <a:buSzPts val="700"/>
              <a:buChar char="•"/>
              <a:defRPr/>
            </a:lvl6pPr>
            <a:lvl7pPr marL="3200400" lvl="6" indent="-273050" algn="l">
              <a:lnSpc>
                <a:spcPct val="90000"/>
              </a:lnSpc>
              <a:spcBef>
                <a:spcPts val="400"/>
              </a:spcBef>
              <a:spcAft>
                <a:spcPts val="0"/>
              </a:spcAft>
              <a:buClr>
                <a:schemeClr val="dk1"/>
              </a:buClr>
              <a:buSzPts val="700"/>
              <a:buChar char="•"/>
              <a:defRPr/>
            </a:lvl7pPr>
            <a:lvl8pPr marL="3657600" lvl="7" indent="-273050" algn="l">
              <a:lnSpc>
                <a:spcPct val="90000"/>
              </a:lnSpc>
              <a:spcBef>
                <a:spcPts val="400"/>
              </a:spcBef>
              <a:spcAft>
                <a:spcPts val="0"/>
              </a:spcAft>
              <a:buClr>
                <a:schemeClr val="dk1"/>
              </a:buClr>
              <a:buSzPts val="700"/>
              <a:buChar char="•"/>
              <a:defRPr/>
            </a:lvl8pPr>
            <a:lvl9pPr marL="4114800" lvl="8" indent="-273050" algn="l">
              <a:lnSpc>
                <a:spcPct val="90000"/>
              </a:lnSpc>
              <a:spcBef>
                <a:spcPts val="400"/>
              </a:spcBef>
              <a:spcAft>
                <a:spcPts val="0"/>
              </a:spcAft>
              <a:buClr>
                <a:schemeClr val="dk1"/>
              </a:buClr>
              <a:buSzPts val="700"/>
              <a:buChar char="•"/>
              <a:defRPr/>
            </a:lvl9pPr>
          </a:lstStyle>
          <a:p>
            <a:endParaRPr/>
          </a:p>
        </p:txBody>
      </p:sp>
      <p:grpSp>
        <p:nvGrpSpPr>
          <p:cNvPr id="3024" name="Google Shape;3024;p208"/>
          <p:cNvGrpSpPr/>
          <p:nvPr/>
        </p:nvGrpSpPr>
        <p:grpSpPr>
          <a:xfrm>
            <a:off x="7848585" y="4616745"/>
            <a:ext cx="948486" cy="279733"/>
            <a:chOff x="20929561" y="12311319"/>
            <a:chExt cx="2529297" cy="745954"/>
          </a:xfrm>
        </p:grpSpPr>
        <p:grpSp>
          <p:nvGrpSpPr>
            <p:cNvPr id="3025" name="Google Shape;3025;p208"/>
            <p:cNvGrpSpPr/>
            <p:nvPr/>
          </p:nvGrpSpPr>
          <p:grpSpPr>
            <a:xfrm>
              <a:off x="20929561" y="12311319"/>
              <a:ext cx="2433857" cy="745954"/>
              <a:chOff x="20929561" y="12311319"/>
              <a:chExt cx="2433857" cy="745954"/>
            </a:xfrm>
          </p:grpSpPr>
          <p:sp>
            <p:nvSpPr>
              <p:cNvPr id="3026" name="Google Shape;3026;p208"/>
              <p:cNvSpPr/>
              <p:nvPr/>
            </p:nvSpPr>
            <p:spPr>
              <a:xfrm>
                <a:off x="20929561" y="12311321"/>
                <a:ext cx="900794" cy="745952"/>
              </a:xfrm>
              <a:custGeom>
                <a:avLst/>
                <a:gdLst/>
                <a:ahLst/>
                <a:cxnLst/>
                <a:rect l="l" t="t" r="r" b="b"/>
                <a:pathLst>
                  <a:path w="900794" h="745952" extrusionOk="0">
                    <a:moveTo>
                      <a:pt x="667" y="471421"/>
                    </a:moveTo>
                    <a:lnTo>
                      <a:pt x="667" y="0"/>
                    </a:lnTo>
                    <a:lnTo>
                      <a:pt x="176421" y="0"/>
                    </a:lnTo>
                    <a:lnTo>
                      <a:pt x="176421" y="471421"/>
                    </a:lnTo>
                    <a:cubicBezTo>
                      <a:pt x="176421" y="553736"/>
                      <a:pt x="216689" y="583102"/>
                      <a:pt x="269638" y="583102"/>
                    </a:cubicBezTo>
                    <a:cubicBezTo>
                      <a:pt x="322586" y="583102"/>
                      <a:pt x="362854" y="553736"/>
                      <a:pt x="362854" y="471421"/>
                    </a:cubicBezTo>
                    <a:lnTo>
                      <a:pt x="362854" y="0"/>
                    </a:lnTo>
                    <a:lnTo>
                      <a:pt x="538608" y="0"/>
                    </a:lnTo>
                    <a:lnTo>
                      <a:pt x="538608" y="471421"/>
                    </a:lnTo>
                    <a:cubicBezTo>
                      <a:pt x="538608" y="553736"/>
                      <a:pt x="579765" y="583102"/>
                      <a:pt x="631824" y="583102"/>
                    </a:cubicBezTo>
                    <a:cubicBezTo>
                      <a:pt x="683883" y="583102"/>
                      <a:pt x="725040" y="553736"/>
                      <a:pt x="725040" y="471421"/>
                    </a:cubicBezTo>
                    <a:lnTo>
                      <a:pt x="725040" y="0"/>
                    </a:lnTo>
                    <a:lnTo>
                      <a:pt x="900794" y="0"/>
                    </a:lnTo>
                    <a:lnTo>
                      <a:pt x="900794" y="471421"/>
                    </a:lnTo>
                    <a:cubicBezTo>
                      <a:pt x="900794" y="661190"/>
                      <a:pt x="790225" y="745953"/>
                      <a:pt x="646952" y="745953"/>
                    </a:cubicBezTo>
                    <a:cubicBezTo>
                      <a:pt x="561300" y="745953"/>
                      <a:pt x="492778" y="712359"/>
                      <a:pt x="450508" y="648287"/>
                    </a:cubicBezTo>
                    <a:cubicBezTo>
                      <a:pt x="408238" y="712359"/>
                      <a:pt x="339939" y="745953"/>
                      <a:pt x="254064" y="745953"/>
                    </a:cubicBezTo>
                    <a:cubicBezTo>
                      <a:pt x="110792" y="745953"/>
                      <a:pt x="0" y="661190"/>
                      <a:pt x="0" y="471421"/>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27" name="Google Shape;3027;p208"/>
              <p:cNvSpPr/>
              <p:nvPr/>
            </p:nvSpPr>
            <p:spPr>
              <a:xfrm>
                <a:off x="21903990" y="12311319"/>
                <a:ext cx="745733" cy="745734"/>
              </a:xfrm>
              <a:custGeom>
                <a:avLst/>
                <a:gdLst/>
                <a:ahLst/>
                <a:cxnLst/>
                <a:rect l="l" t="t" r="r" b="b"/>
                <a:pathLst>
                  <a:path w="745733" h="745734" extrusionOk="0">
                    <a:moveTo>
                      <a:pt x="741062" y="431378"/>
                    </a:moveTo>
                    <a:cubicBezTo>
                      <a:pt x="744177" y="412022"/>
                      <a:pt x="745734" y="392000"/>
                      <a:pt x="745734" y="371755"/>
                    </a:cubicBezTo>
                    <a:cubicBezTo>
                      <a:pt x="745067" y="165967"/>
                      <a:pt x="577099" y="-665"/>
                      <a:pt x="371534" y="2"/>
                    </a:cubicBezTo>
                    <a:cubicBezTo>
                      <a:pt x="165969" y="669"/>
                      <a:pt x="-886" y="168637"/>
                      <a:pt x="4" y="374202"/>
                    </a:cubicBezTo>
                    <a:cubicBezTo>
                      <a:pt x="671" y="579767"/>
                      <a:pt x="168638" y="746400"/>
                      <a:pt x="374204" y="745732"/>
                    </a:cubicBezTo>
                    <a:cubicBezTo>
                      <a:pt x="525930" y="745287"/>
                      <a:pt x="656300" y="653628"/>
                      <a:pt x="713920" y="523259"/>
                    </a:cubicBezTo>
                    <a:lnTo>
                      <a:pt x="510580" y="523926"/>
                    </a:lnTo>
                    <a:cubicBezTo>
                      <a:pt x="474316" y="557075"/>
                      <a:pt x="426485" y="577320"/>
                      <a:pt x="373759" y="577543"/>
                    </a:cubicBezTo>
                    <a:cubicBezTo>
                      <a:pt x="281655" y="577987"/>
                      <a:pt x="203344" y="516807"/>
                      <a:pt x="177315" y="433157"/>
                    </a:cubicBezTo>
                    <a:lnTo>
                      <a:pt x="741284" y="431155"/>
                    </a:lnTo>
                    <a:moveTo>
                      <a:pt x="372201" y="168192"/>
                    </a:moveTo>
                    <a:cubicBezTo>
                      <a:pt x="455184" y="167969"/>
                      <a:pt x="527043" y="217358"/>
                      <a:pt x="559301" y="288550"/>
                    </a:cubicBezTo>
                    <a:lnTo>
                      <a:pt x="185769" y="289885"/>
                    </a:lnTo>
                    <a:cubicBezTo>
                      <a:pt x="217582" y="218471"/>
                      <a:pt x="288996" y="168414"/>
                      <a:pt x="372201" y="168192"/>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3028" name="Google Shape;3028;p208"/>
              <p:cNvGrpSpPr/>
              <p:nvPr/>
            </p:nvGrpSpPr>
            <p:grpSpPr>
              <a:xfrm>
                <a:off x="22582537" y="12311321"/>
                <a:ext cx="780881" cy="745730"/>
                <a:chOff x="22582537" y="12311321"/>
                <a:chExt cx="780881" cy="745730"/>
              </a:xfrm>
            </p:grpSpPr>
            <p:grpSp>
              <p:nvGrpSpPr>
                <p:cNvPr id="3029" name="Google Shape;3029;p208"/>
                <p:cNvGrpSpPr/>
                <p:nvPr/>
              </p:nvGrpSpPr>
              <p:grpSpPr>
                <a:xfrm>
                  <a:off x="22582537" y="12311321"/>
                  <a:ext cx="780881" cy="745730"/>
                  <a:chOff x="22582537" y="12311321"/>
                  <a:chExt cx="780881" cy="745730"/>
                </a:xfrm>
              </p:grpSpPr>
              <p:sp>
                <p:nvSpPr>
                  <p:cNvPr id="3030" name="Google Shape;3030;p208"/>
                  <p:cNvSpPr/>
                  <p:nvPr/>
                </p:nvSpPr>
                <p:spPr>
                  <a:xfrm>
                    <a:off x="22582537" y="12311321"/>
                    <a:ext cx="780881" cy="745730"/>
                  </a:xfrm>
                  <a:custGeom>
                    <a:avLst/>
                    <a:gdLst/>
                    <a:ahLst/>
                    <a:cxnLst/>
                    <a:rect l="l" t="t" r="r" b="b"/>
                    <a:pathLst>
                      <a:path w="780881" h="745730" extrusionOk="0">
                        <a:moveTo>
                          <a:pt x="780881" y="0"/>
                        </a:moveTo>
                        <a:lnTo>
                          <a:pt x="553291" y="0"/>
                        </a:lnTo>
                        <a:lnTo>
                          <a:pt x="390441" y="238936"/>
                        </a:lnTo>
                        <a:lnTo>
                          <a:pt x="227813" y="0"/>
                        </a:lnTo>
                        <a:lnTo>
                          <a:pt x="0" y="0"/>
                        </a:lnTo>
                        <a:lnTo>
                          <a:pt x="254065" y="372865"/>
                        </a:lnTo>
                        <a:lnTo>
                          <a:pt x="0" y="745730"/>
                        </a:lnTo>
                        <a:lnTo>
                          <a:pt x="227813" y="745730"/>
                        </a:lnTo>
                        <a:lnTo>
                          <a:pt x="390441" y="506794"/>
                        </a:lnTo>
                        <a:lnTo>
                          <a:pt x="553291" y="745730"/>
                        </a:lnTo>
                        <a:lnTo>
                          <a:pt x="780881" y="745730"/>
                        </a:lnTo>
                        <a:lnTo>
                          <a:pt x="526817" y="372865"/>
                        </a:lnTo>
                        <a:lnTo>
                          <a:pt x="780881" y="0"/>
                        </a:lnTo>
                        <a:close/>
                        <a:moveTo>
                          <a:pt x="207345" y="707020"/>
                        </a:moveTo>
                        <a:lnTo>
                          <a:pt x="73639" y="707020"/>
                        </a:lnTo>
                        <a:lnTo>
                          <a:pt x="301229" y="373088"/>
                        </a:lnTo>
                        <a:lnTo>
                          <a:pt x="73639" y="39155"/>
                        </a:lnTo>
                        <a:lnTo>
                          <a:pt x="207345" y="39155"/>
                        </a:lnTo>
                        <a:lnTo>
                          <a:pt x="434935" y="373088"/>
                        </a:lnTo>
                        <a:lnTo>
                          <a:pt x="207345" y="7070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31" name="Google Shape;3031;p208"/>
                  <p:cNvSpPr/>
                  <p:nvPr/>
                </p:nvSpPr>
                <p:spPr>
                  <a:xfrm>
                    <a:off x="22729592" y="12388964"/>
                    <a:ext cx="240716" cy="590443"/>
                  </a:xfrm>
                  <a:custGeom>
                    <a:avLst/>
                    <a:gdLst/>
                    <a:ahLst/>
                    <a:cxnLst/>
                    <a:rect l="l" t="t" r="r" b="b"/>
                    <a:pathLst>
                      <a:path w="240716" h="590443" extrusionOk="0">
                        <a:moveTo>
                          <a:pt x="39600" y="0"/>
                        </a:moveTo>
                        <a:lnTo>
                          <a:pt x="0" y="0"/>
                        </a:lnTo>
                        <a:lnTo>
                          <a:pt x="201116" y="295222"/>
                        </a:lnTo>
                        <a:lnTo>
                          <a:pt x="0" y="590444"/>
                        </a:lnTo>
                        <a:lnTo>
                          <a:pt x="39600" y="590444"/>
                        </a:lnTo>
                        <a:lnTo>
                          <a:pt x="240716" y="295222"/>
                        </a:lnTo>
                        <a:lnTo>
                          <a:pt x="3960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32" name="Google Shape;3032;p208"/>
                <p:cNvSpPr/>
                <p:nvPr/>
              </p:nvSpPr>
              <p:spPr>
                <a:xfrm>
                  <a:off x="22972978" y="12684186"/>
                  <a:ext cx="91436" cy="268080"/>
                </a:xfrm>
                <a:custGeom>
                  <a:avLst/>
                  <a:gdLst/>
                  <a:ahLst/>
                  <a:cxnLst/>
                  <a:rect l="l" t="t" r="r" b="b"/>
                  <a:pathLst>
                    <a:path w="91436" h="268080" extrusionOk="0">
                      <a:moveTo>
                        <a:pt x="91437" y="0"/>
                      </a:moveTo>
                      <a:lnTo>
                        <a:pt x="91437" y="268080"/>
                      </a:lnTo>
                      <a:lnTo>
                        <a:pt x="0" y="134151"/>
                      </a:lnTo>
                      <a:lnTo>
                        <a:pt x="914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3033" name="Google Shape;3033;p208"/>
            <p:cNvSpPr/>
            <p:nvPr/>
          </p:nvSpPr>
          <p:spPr>
            <a:xfrm>
              <a:off x="23371427" y="12311321"/>
              <a:ext cx="87431" cy="87209"/>
            </a:xfrm>
            <a:custGeom>
              <a:avLst/>
              <a:gdLst/>
              <a:ahLst/>
              <a:cxnLst/>
              <a:rect l="l" t="t" r="r" b="b"/>
              <a:pathLst>
                <a:path w="87431" h="87209" extrusionOk="0">
                  <a:moveTo>
                    <a:pt x="0" y="43605"/>
                  </a:moveTo>
                  <a:cubicBezTo>
                    <a:pt x="0" y="19578"/>
                    <a:pt x="19578" y="0"/>
                    <a:pt x="43827" y="0"/>
                  </a:cubicBezTo>
                  <a:cubicBezTo>
                    <a:pt x="68077" y="0"/>
                    <a:pt x="87432" y="19578"/>
                    <a:pt x="87432" y="43605"/>
                  </a:cubicBezTo>
                  <a:cubicBezTo>
                    <a:pt x="87432" y="67632"/>
                    <a:pt x="67854" y="87210"/>
                    <a:pt x="43827" y="87210"/>
                  </a:cubicBezTo>
                  <a:cubicBezTo>
                    <a:pt x="19800" y="87210"/>
                    <a:pt x="222" y="67632"/>
                    <a:pt x="222" y="43605"/>
                  </a:cubicBezTo>
                  <a:close/>
                  <a:moveTo>
                    <a:pt x="76086" y="43605"/>
                  </a:moveTo>
                  <a:cubicBezTo>
                    <a:pt x="76086" y="25807"/>
                    <a:pt x="61625" y="11346"/>
                    <a:pt x="43827" y="11346"/>
                  </a:cubicBezTo>
                  <a:cubicBezTo>
                    <a:pt x="26029" y="11346"/>
                    <a:pt x="11569" y="25807"/>
                    <a:pt x="11569" y="43605"/>
                  </a:cubicBezTo>
                  <a:cubicBezTo>
                    <a:pt x="11569" y="61403"/>
                    <a:pt x="26029" y="75863"/>
                    <a:pt x="43827" y="75863"/>
                  </a:cubicBezTo>
                  <a:cubicBezTo>
                    <a:pt x="61625" y="75863"/>
                    <a:pt x="76086" y="61403"/>
                    <a:pt x="76086" y="43605"/>
                  </a:cubicBezTo>
                  <a:close/>
                  <a:moveTo>
                    <a:pt x="28032" y="23137"/>
                  </a:moveTo>
                  <a:lnTo>
                    <a:pt x="47832" y="23137"/>
                  </a:lnTo>
                  <a:cubicBezTo>
                    <a:pt x="55396" y="23137"/>
                    <a:pt x="61848" y="28032"/>
                    <a:pt x="61848" y="36486"/>
                  </a:cubicBezTo>
                  <a:cubicBezTo>
                    <a:pt x="61848" y="41825"/>
                    <a:pt x="59178" y="45829"/>
                    <a:pt x="55396" y="48054"/>
                  </a:cubicBezTo>
                  <a:lnTo>
                    <a:pt x="62960" y="63627"/>
                  </a:lnTo>
                  <a:lnTo>
                    <a:pt x="51614" y="63627"/>
                  </a:lnTo>
                  <a:lnTo>
                    <a:pt x="45384" y="50056"/>
                  </a:lnTo>
                  <a:lnTo>
                    <a:pt x="38710" y="50056"/>
                  </a:lnTo>
                  <a:lnTo>
                    <a:pt x="38710" y="63627"/>
                  </a:lnTo>
                  <a:lnTo>
                    <a:pt x="28254" y="63627"/>
                  </a:lnTo>
                  <a:lnTo>
                    <a:pt x="28254" y="23360"/>
                  </a:lnTo>
                  <a:lnTo>
                    <a:pt x="28254" y="23360"/>
                  </a:lnTo>
                  <a:close/>
                  <a:moveTo>
                    <a:pt x="45162" y="42270"/>
                  </a:moveTo>
                  <a:cubicBezTo>
                    <a:pt x="48277" y="42270"/>
                    <a:pt x="50724" y="40268"/>
                    <a:pt x="50724" y="36486"/>
                  </a:cubicBezTo>
                  <a:cubicBezTo>
                    <a:pt x="50724" y="32704"/>
                    <a:pt x="48054" y="30924"/>
                    <a:pt x="45162" y="30924"/>
                  </a:cubicBezTo>
                  <a:lnTo>
                    <a:pt x="38488" y="30924"/>
                  </a:lnTo>
                  <a:lnTo>
                    <a:pt x="38488" y="42270"/>
                  </a:lnTo>
                  <a:lnTo>
                    <a:pt x="45162" y="4227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32_Custom Layout">
  <p:cSld name="32_Custom Layout">
    <p:spTree>
      <p:nvGrpSpPr>
        <p:cNvPr id="1" name="Shape 3034"/>
        <p:cNvGrpSpPr/>
        <p:nvPr/>
      </p:nvGrpSpPr>
      <p:grpSpPr>
        <a:xfrm>
          <a:off x="0" y="0"/>
          <a:ext cx="0" cy="0"/>
          <a:chOff x="0" y="0"/>
          <a:chExt cx="0" cy="0"/>
        </a:xfrm>
      </p:grpSpPr>
      <p:sp>
        <p:nvSpPr>
          <p:cNvPr id="3035" name="Google Shape;3035;p209"/>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
              <a:buNone/>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36" name="Google Shape;3036;p20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matchingName="33_Custom Layout 1">
  <p:cSld name="33_Custom Layout_1">
    <p:bg>
      <p:bgPr>
        <a:gradFill>
          <a:gsLst>
            <a:gs pos="0">
              <a:srgbClr val="FF001A"/>
            </a:gs>
            <a:gs pos="70000">
              <a:srgbClr val="290051"/>
            </a:gs>
            <a:gs pos="100000">
              <a:srgbClr val="0C0024"/>
            </a:gs>
          </a:gsLst>
          <a:lin ang="13500032" scaled="0"/>
        </a:gradFill>
        <a:effectLst/>
      </p:bgPr>
    </p:bg>
    <p:spTree>
      <p:nvGrpSpPr>
        <p:cNvPr id="1" name="Shape 3037"/>
        <p:cNvGrpSpPr/>
        <p:nvPr/>
      </p:nvGrpSpPr>
      <p:grpSpPr>
        <a:xfrm>
          <a:off x="0" y="0"/>
          <a:ext cx="0" cy="0"/>
          <a:chOff x="0" y="0"/>
          <a:chExt cx="0" cy="0"/>
        </a:xfrm>
      </p:grpSpPr>
      <p:pic>
        <p:nvPicPr>
          <p:cNvPr id="3038" name="Google Shape;3038;p210" descr="A black and blue background&#10;&#10;AI-generated content may be incorrect."/>
          <p:cNvPicPr preferRelativeResize="0"/>
          <p:nvPr/>
        </p:nvPicPr>
        <p:blipFill rotWithShape="1">
          <a:blip r:embed="rId2">
            <a:alphaModFix/>
          </a:blip>
          <a:srcRect t="100" b="100"/>
          <a:stretch/>
        </p:blipFill>
        <p:spPr>
          <a:xfrm>
            <a:off x="0" y="0"/>
            <a:ext cx="9143999" cy="5142833"/>
          </a:xfrm>
          <a:prstGeom prst="rect">
            <a:avLst/>
          </a:prstGeom>
          <a:noFill/>
          <a:ln>
            <a:noFill/>
          </a:ln>
        </p:spPr>
      </p:pic>
      <p:sp>
        <p:nvSpPr>
          <p:cNvPr id="3039" name="Google Shape;3039;p21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sz="500">
                <a:solidFill>
                  <a:schemeClr val="lt1"/>
                </a:solidFill>
                <a:latin typeface="Poppins Medium"/>
                <a:ea typeface="Poppins Medium"/>
                <a:cs typeface="Poppins Medium"/>
                <a:sym typeface="Poppins Medium"/>
              </a:defRPr>
            </a:lvl1pPr>
            <a:lvl2pPr marL="0" lvl="1" indent="0" algn="l">
              <a:spcBef>
                <a:spcPts val="0"/>
              </a:spcBef>
              <a:buNone/>
              <a:defRPr sz="500">
                <a:solidFill>
                  <a:schemeClr val="lt1"/>
                </a:solidFill>
                <a:latin typeface="Poppins Medium"/>
                <a:ea typeface="Poppins Medium"/>
                <a:cs typeface="Poppins Medium"/>
                <a:sym typeface="Poppins Medium"/>
              </a:defRPr>
            </a:lvl2pPr>
            <a:lvl3pPr marL="0" lvl="2" indent="0" algn="l">
              <a:spcBef>
                <a:spcPts val="0"/>
              </a:spcBef>
              <a:buNone/>
              <a:defRPr sz="500">
                <a:solidFill>
                  <a:schemeClr val="lt1"/>
                </a:solidFill>
                <a:latin typeface="Poppins Medium"/>
                <a:ea typeface="Poppins Medium"/>
                <a:cs typeface="Poppins Medium"/>
                <a:sym typeface="Poppins Medium"/>
              </a:defRPr>
            </a:lvl3pPr>
            <a:lvl4pPr marL="0" lvl="3" indent="0" algn="l">
              <a:spcBef>
                <a:spcPts val="0"/>
              </a:spcBef>
              <a:buNone/>
              <a:defRPr sz="500">
                <a:solidFill>
                  <a:schemeClr val="lt1"/>
                </a:solidFill>
                <a:latin typeface="Poppins Medium"/>
                <a:ea typeface="Poppins Medium"/>
                <a:cs typeface="Poppins Medium"/>
                <a:sym typeface="Poppins Medium"/>
              </a:defRPr>
            </a:lvl4pPr>
            <a:lvl5pPr marL="0" lvl="4" indent="0" algn="l">
              <a:spcBef>
                <a:spcPts val="0"/>
              </a:spcBef>
              <a:buNone/>
              <a:defRPr sz="500">
                <a:solidFill>
                  <a:schemeClr val="lt1"/>
                </a:solidFill>
                <a:latin typeface="Poppins Medium"/>
                <a:ea typeface="Poppins Medium"/>
                <a:cs typeface="Poppins Medium"/>
                <a:sym typeface="Poppins Medium"/>
              </a:defRPr>
            </a:lvl5pPr>
            <a:lvl6pPr marL="0" lvl="5" indent="0" algn="l">
              <a:spcBef>
                <a:spcPts val="0"/>
              </a:spcBef>
              <a:buNone/>
              <a:defRPr sz="500">
                <a:solidFill>
                  <a:schemeClr val="lt1"/>
                </a:solidFill>
                <a:latin typeface="Poppins Medium"/>
                <a:ea typeface="Poppins Medium"/>
                <a:cs typeface="Poppins Medium"/>
                <a:sym typeface="Poppins Medium"/>
              </a:defRPr>
            </a:lvl6pPr>
            <a:lvl7pPr marL="0" lvl="6" indent="0" algn="l">
              <a:spcBef>
                <a:spcPts val="0"/>
              </a:spcBef>
              <a:buNone/>
              <a:defRPr sz="500">
                <a:solidFill>
                  <a:schemeClr val="lt1"/>
                </a:solidFill>
                <a:latin typeface="Poppins Medium"/>
                <a:ea typeface="Poppins Medium"/>
                <a:cs typeface="Poppins Medium"/>
                <a:sym typeface="Poppins Medium"/>
              </a:defRPr>
            </a:lvl7pPr>
            <a:lvl8pPr marL="0" lvl="7" indent="0" algn="l">
              <a:spcBef>
                <a:spcPts val="0"/>
              </a:spcBef>
              <a:buNone/>
              <a:defRPr sz="500">
                <a:solidFill>
                  <a:schemeClr val="lt1"/>
                </a:solidFill>
                <a:latin typeface="Poppins Medium"/>
                <a:ea typeface="Poppins Medium"/>
                <a:cs typeface="Poppins Medium"/>
                <a:sym typeface="Poppins Medium"/>
              </a:defRPr>
            </a:lvl8pPr>
            <a:lvl9pPr marL="0" lvl="8" indent="0" algn="l">
              <a:spcBef>
                <a:spcPts val="0"/>
              </a:spcBef>
              <a:buNone/>
              <a:defRPr sz="500">
                <a:solidFill>
                  <a:schemeClr val="lt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grpSp>
        <p:nvGrpSpPr>
          <p:cNvPr id="3040" name="Google Shape;3040;p210"/>
          <p:cNvGrpSpPr/>
          <p:nvPr/>
        </p:nvGrpSpPr>
        <p:grpSpPr>
          <a:xfrm>
            <a:off x="8381796" y="4822425"/>
            <a:ext cx="537710" cy="158585"/>
            <a:chOff x="22351457" y="12859799"/>
            <a:chExt cx="1433894" cy="422893"/>
          </a:xfrm>
        </p:grpSpPr>
        <p:grpSp>
          <p:nvGrpSpPr>
            <p:cNvPr id="3041" name="Google Shape;3041;p210"/>
            <p:cNvGrpSpPr/>
            <p:nvPr/>
          </p:nvGrpSpPr>
          <p:grpSpPr>
            <a:xfrm>
              <a:off x="22351457" y="12859799"/>
              <a:ext cx="1379787" cy="422893"/>
              <a:chOff x="22351457" y="12859799"/>
              <a:chExt cx="1379787" cy="422893"/>
            </a:xfrm>
          </p:grpSpPr>
          <p:sp>
            <p:nvSpPr>
              <p:cNvPr id="3042" name="Google Shape;3042;p210"/>
              <p:cNvSpPr/>
              <p:nvPr/>
            </p:nvSpPr>
            <p:spPr>
              <a:xfrm>
                <a:off x="22351457" y="12859801"/>
                <a:ext cx="510672" cy="422891"/>
              </a:xfrm>
              <a:custGeom>
                <a:avLst/>
                <a:gdLst/>
                <a:ahLst/>
                <a:cxnLst/>
                <a:rect l="l" t="t" r="r" b="b"/>
                <a:pathLst>
                  <a:path w="510672" h="422891" extrusionOk="0">
                    <a:moveTo>
                      <a:pt x="378" y="267255"/>
                    </a:moveTo>
                    <a:lnTo>
                      <a:pt x="378" y="0"/>
                    </a:lnTo>
                    <a:lnTo>
                      <a:pt x="100016" y="0"/>
                    </a:lnTo>
                    <a:lnTo>
                      <a:pt x="100016" y="267255"/>
                    </a:lnTo>
                    <a:cubicBezTo>
                      <a:pt x="100016" y="313921"/>
                      <a:pt x="122844" y="330569"/>
                      <a:pt x="152861" y="330569"/>
                    </a:cubicBezTo>
                    <a:cubicBezTo>
                      <a:pt x="182879" y="330569"/>
                      <a:pt x="205707" y="313921"/>
                      <a:pt x="205707" y="267255"/>
                    </a:cubicBezTo>
                    <a:lnTo>
                      <a:pt x="205707" y="0"/>
                    </a:lnTo>
                    <a:lnTo>
                      <a:pt x="305344" y="0"/>
                    </a:lnTo>
                    <a:lnTo>
                      <a:pt x="305344" y="267255"/>
                    </a:lnTo>
                    <a:cubicBezTo>
                      <a:pt x="305344" y="313921"/>
                      <a:pt x="328677" y="330569"/>
                      <a:pt x="358190" y="330569"/>
                    </a:cubicBezTo>
                    <a:cubicBezTo>
                      <a:pt x="387703" y="330569"/>
                      <a:pt x="411035" y="313921"/>
                      <a:pt x="411035" y="267255"/>
                    </a:cubicBezTo>
                    <a:lnTo>
                      <a:pt x="411035" y="0"/>
                    </a:lnTo>
                    <a:lnTo>
                      <a:pt x="510673" y="0"/>
                    </a:lnTo>
                    <a:lnTo>
                      <a:pt x="510673" y="267255"/>
                    </a:lnTo>
                    <a:cubicBezTo>
                      <a:pt x="510673" y="374838"/>
                      <a:pt x="447989" y="422891"/>
                      <a:pt x="366766" y="422891"/>
                    </a:cubicBezTo>
                    <a:cubicBezTo>
                      <a:pt x="318209" y="422891"/>
                      <a:pt x="279363" y="403847"/>
                      <a:pt x="255399" y="367523"/>
                    </a:cubicBezTo>
                    <a:cubicBezTo>
                      <a:pt x="231436" y="403847"/>
                      <a:pt x="192716" y="422891"/>
                      <a:pt x="144033" y="422891"/>
                    </a:cubicBezTo>
                    <a:cubicBezTo>
                      <a:pt x="62809" y="422891"/>
                      <a:pt x="0" y="374838"/>
                      <a:pt x="0" y="267255"/>
                    </a:cubicBezTo>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43" name="Google Shape;3043;p210"/>
              <p:cNvSpPr/>
              <p:nvPr/>
            </p:nvSpPr>
            <p:spPr>
              <a:xfrm>
                <a:off x="22903875" y="12859799"/>
                <a:ext cx="422766" cy="422767"/>
              </a:xfrm>
              <a:custGeom>
                <a:avLst/>
                <a:gdLst/>
                <a:ahLst/>
                <a:cxnLst/>
                <a:rect l="l" t="t" r="r" b="b"/>
                <a:pathLst>
                  <a:path w="422766" h="422767" extrusionOk="0">
                    <a:moveTo>
                      <a:pt x="420118" y="244554"/>
                    </a:moveTo>
                    <a:cubicBezTo>
                      <a:pt x="421884" y="233581"/>
                      <a:pt x="422767" y="222230"/>
                      <a:pt x="422767" y="210753"/>
                    </a:cubicBezTo>
                    <a:cubicBezTo>
                      <a:pt x="422389" y="94089"/>
                      <a:pt x="327165" y="-377"/>
                      <a:pt x="210628" y="1"/>
                    </a:cubicBezTo>
                    <a:cubicBezTo>
                      <a:pt x="94090" y="380"/>
                      <a:pt x="-502" y="95603"/>
                      <a:pt x="2" y="212140"/>
                    </a:cubicBezTo>
                    <a:cubicBezTo>
                      <a:pt x="380" y="328678"/>
                      <a:pt x="95603" y="423145"/>
                      <a:pt x="212141" y="422766"/>
                    </a:cubicBezTo>
                    <a:cubicBezTo>
                      <a:pt x="298157" y="422514"/>
                      <a:pt x="372065" y="370551"/>
                      <a:pt x="404731" y="296643"/>
                    </a:cubicBezTo>
                    <a:lnTo>
                      <a:pt x="289455" y="297021"/>
                    </a:lnTo>
                    <a:cubicBezTo>
                      <a:pt x="268897" y="315814"/>
                      <a:pt x="241780" y="327291"/>
                      <a:pt x="211889" y="327417"/>
                    </a:cubicBezTo>
                    <a:cubicBezTo>
                      <a:pt x="159674" y="327669"/>
                      <a:pt x="115279" y="292985"/>
                      <a:pt x="100522" y="245563"/>
                    </a:cubicBezTo>
                    <a:lnTo>
                      <a:pt x="420244" y="244428"/>
                    </a:lnTo>
                    <a:moveTo>
                      <a:pt x="211006" y="95350"/>
                    </a:moveTo>
                    <a:cubicBezTo>
                      <a:pt x="258050" y="95224"/>
                      <a:pt x="298788" y="123224"/>
                      <a:pt x="317076" y="163583"/>
                    </a:cubicBezTo>
                    <a:lnTo>
                      <a:pt x="105315" y="164340"/>
                    </a:lnTo>
                    <a:cubicBezTo>
                      <a:pt x="123350" y="123854"/>
                      <a:pt x="163836" y="95476"/>
                      <a:pt x="211006" y="95350"/>
                    </a:cubicBez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nvGrpSpPr>
              <p:cNvPr id="3044" name="Google Shape;3044;p210"/>
              <p:cNvGrpSpPr/>
              <p:nvPr/>
            </p:nvGrpSpPr>
            <p:grpSpPr>
              <a:xfrm>
                <a:off x="23288552" y="12859801"/>
                <a:ext cx="442692" cy="422765"/>
                <a:chOff x="23288552" y="12859801"/>
                <a:chExt cx="442692" cy="422765"/>
              </a:xfrm>
            </p:grpSpPr>
            <p:grpSp>
              <p:nvGrpSpPr>
                <p:cNvPr id="3045" name="Google Shape;3045;p210"/>
                <p:cNvGrpSpPr/>
                <p:nvPr/>
              </p:nvGrpSpPr>
              <p:grpSpPr>
                <a:xfrm>
                  <a:off x="23288552" y="12859801"/>
                  <a:ext cx="442692" cy="422765"/>
                  <a:chOff x="23288552" y="12859801"/>
                  <a:chExt cx="442692" cy="422765"/>
                </a:xfrm>
              </p:grpSpPr>
              <p:sp>
                <p:nvSpPr>
                  <p:cNvPr id="3046" name="Google Shape;3046;p210"/>
                  <p:cNvSpPr/>
                  <p:nvPr/>
                </p:nvSpPr>
                <p:spPr>
                  <a:xfrm>
                    <a:off x="23288552" y="12859801"/>
                    <a:ext cx="442692" cy="422765"/>
                  </a:xfrm>
                  <a:custGeom>
                    <a:avLst/>
                    <a:gdLst/>
                    <a:ahLst/>
                    <a:cxnLst/>
                    <a:rect l="l" t="t" r="r" b="b"/>
                    <a:pathLst>
                      <a:path w="442692" h="422765" extrusionOk="0">
                        <a:moveTo>
                          <a:pt x="442692" y="0"/>
                        </a:moveTo>
                        <a:lnTo>
                          <a:pt x="313668" y="0"/>
                        </a:lnTo>
                        <a:lnTo>
                          <a:pt x="221346" y="135456"/>
                        </a:lnTo>
                        <a:lnTo>
                          <a:pt x="129150" y="0"/>
                        </a:lnTo>
                        <a:lnTo>
                          <a:pt x="0" y="0"/>
                        </a:lnTo>
                        <a:lnTo>
                          <a:pt x="144033" y="211383"/>
                        </a:lnTo>
                        <a:lnTo>
                          <a:pt x="0" y="422765"/>
                        </a:lnTo>
                        <a:lnTo>
                          <a:pt x="129150" y="422765"/>
                        </a:lnTo>
                        <a:lnTo>
                          <a:pt x="221346" y="287309"/>
                        </a:lnTo>
                        <a:lnTo>
                          <a:pt x="313668" y="422765"/>
                        </a:lnTo>
                        <a:lnTo>
                          <a:pt x="442692" y="422765"/>
                        </a:lnTo>
                        <a:lnTo>
                          <a:pt x="298660" y="211383"/>
                        </a:lnTo>
                        <a:lnTo>
                          <a:pt x="442692" y="0"/>
                        </a:lnTo>
                        <a:close/>
                        <a:moveTo>
                          <a:pt x="117547" y="400820"/>
                        </a:moveTo>
                        <a:lnTo>
                          <a:pt x="41747" y="400820"/>
                        </a:lnTo>
                        <a:lnTo>
                          <a:pt x="170771" y="211509"/>
                        </a:lnTo>
                        <a:lnTo>
                          <a:pt x="41747" y="22198"/>
                        </a:lnTo>
                        <a:lnTo>
                          <a:pt x="117547" y="22198"/>
                        </a:lnTo>
                        <a:lnTo>
                          <a:pt x="246571" y="211509"/>
                        </a:lnTo>
                        <a:lnTo>
                          <a:pt x="117547" y="40082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sp>
                <p:nvSpPr>
                  <p:cNvPr id="3047" name="Google Shape;3047;p210"/>
                  <p:cNvSpPr/>
                  <p:nvPr/>
                </p:nvSpPr>
                <p:spPr>
                  <a:xfrm>
                    <a:off x="23371920" y="12903818"/>
                    <a:ext cx="136465" cy="334731"/>
                  </a:xfrm>
                  <a:custGeom>
                    <a:avLst/>
                    <a:gdLst/>
                    <a:ahLst/>
                    <a:cxnLst/>
                    <a:rect l="l" t="t" r="r" b="b"/>
                    <a:pathLst>
                      <a:path w="136465" h="334731" extrusionOk="0">
                        <a:moveTo>
                          <a:pt x="22450" y="0"/>
                        </a:moveTo>
                        <a:lnTo>
                          <a:pt x="0" y="0"/>
                        </a:lnTo>
                        <a:lnTo>
                          <a:pt x="114015" y="167366"/>
                        </a:lnTo>
                        <a:lnTo>
                          <a:pt x="0" y="334731"/>
                        </a:lnTo>
                        <a:lnTo>
                          <a:pt x="22450" y="334731"/>
                        </a:lnTo>
                        <a:lnTo>
                          <a:pt x="136465" y="167366"/>
                        </a:lnTo>
                        <a:lnTo>
                          <a:pt x="22450" y="0"/>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48" name="Google Shape;3048;p210"/>
                <p:cNvSpPr/>
                <p:nvPr/>
              </p:nvSpPr>
              <p:spPr>
                <a:xfrm>
                  <a:off x="23509898" y="13071183"/>
                  <a:ext cx="51836" cy="151978"/>
                </a:xfrm>
                <a:custGeom>
                  <a:avLst/>
                  <a:gdLst/>
                  <a:ahLst/>
                  <a:cxnLst/>
                  <a:rect l="l" t="t" r="r" b="b"/>
                  <a:pathLst>
                    <a:path w="51836" h="151978" extrusionOk="0">
                      <a:moveTo>
                        <a:pt x="51837" y="0"/>
                      </a:moveTo>
                      <a:lnTo>
                        <a:pt x="51837" y="151978"/>
                      </a:lnTo>
                      <a:lnTo>
                        <a:pt x="0" y="76052"/>
                      </a:lnTo>
                      <a:lnTo>
                        <a:pt x="51837" y="0"/>
                      </a:lnTo>
                      <a:close/>
                    </a:path>
                  </a:pathLst>
                </a:custGeom>
                <a:solidFill>
                  <a:srgbClr val="A7A4A4"/>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grpSp>
        <p:sp>
          <p:nvSpPr>
            <p:cNvPr id="3049" name="Google Shape;3049;p210"/>
            <p:cNvSpPr/>
            <p:nvPr/>
          </p:nvSpPr>
          <p:spPr>
            <a:xfrm>
              <a:off x="23735785" y="12859801"/>
              <a:ext cx="49566" cy="49440"/>
            </a:xfrm>
            <a:custGeom>
              <a:avLst/>
              <a:gdLst/>
              <a:ahLst/>
              <a:cxnLst/>
              <a:rect l="l" t="t" r="r" b="b"/>
              <a:pathLst>
                <a:path w="49566" h="49440" extrusionOk="0">
                  <a:moveTo>
                    <a:pt x="0" y="24720"/>
                  </a:moveTo>
                  <a:cubicBezTo>
                    <a:pt x="0" y="11099"/>
                    <a:pt x="11099" y="0"/>
                    <a:pt x="24846" y="0"/>
                  </a:cubicBezTo>
                  <a:cubicBezTo>
                    <a:pt x="38594" y="0"/>
                    <a:pt x="49566" y="11099"/>
                    <a:pt x="49566" y="24720"/>
                  </a:cubicBezTo>
                  <a:cubicBezTo>
                    <a:pt x="49566" y="38341"/>
                    <a:pt x="38468" y="49440"/>
                    <a:pt x="24846" y="49440"/>
                  </a:cubicBezTo>
                  <a:cubicBezTo>
                    <a:pt x="11225" y="49440"/>
                    <a:pt x="126" y="38341"/>
                    <a:pt x="126" y="24720"/>
                  </a:cubicBezTo>
                  <a:close/>
                  <a:moveTo>
                    <a:pt x="43134" y="24720"/>
                  </a:moveTo>
                  <a:cubicBezTo>
                    <a:pt x="43134" y="14630"/>
                    <a:pt x="34936" y="6432"/>
                    <a:pt x="24846" y="6432"/>
                  </a:cubicBezTo>
                  <a:cubicBezTo>
                    <a:pt x="14756" y="6432"/>
                    <a:pt x="6558" y="14630"/>
                    <a:pt x="6558" y="24720"/>
                  </a:cubicBezTo>
                  <a:cubicBezTo>
                    <a:pt x="6558" y="34810"/>
                    <a:pt x="14756" y="43008"/>
                    <a:pt x="24846" y="43008"/>
                  </a:cubicBezTo>
                  <a:cubicBezTo>
                    <a:pt x="34936" y="43008"/>
                    <a:pt x="43134" y="34810"/>
                    <a:pt x="43134" y="24720"/>
                  </a:cubicBezTo>
                  <a:close/>
                  <a:moveTo>
                    <a:pt x="15891" y="13117"/>
                  </a:moveTo>
                  <a:lnTo>
                    <a:pt x="27116" y="13117"/>
                  </a:lnTo>
                  <a:cubicBezTo>
                    <a:pt x="31405" y="13117"/>
                    <a:pt x="35062" y="15892"/>
                    <a:pt x="35062" y="20684"/>
                  </a:cubicBezTo>
                  <a:cubicBezTo>
                    <a:pt x="35062" y="23711"/>
                    <a:pt x="33549" y="25981"/>
                    <a:pt x="31405" y="27243"/>
                  </a:cubicBezTo>
                  <a:lnTo>
                    <a:pt x="35693" y="36071"/>
                  </a:lnTo>
                  <a:lnTo>
                    <a:pt x="29261" y="36071"/>
                  </a:lnTo>
                  <a:lnTo>
                    <a:pt x="25729" y="28378"/>
                  </a:lnTo>
                  <a:lnTo>
                    <a:pt x="21945" y="28378"/>
                  </a:lnTo>
                  <a:lnTo>
                    <a:pt x="21945" y="36071"/>
                  </a:lnTo>
                  <a:lnTo>
                    <a:pt x="16018" y="36071"/>
                  </a:lnTo>
                  <a:lnTo>
                    <a:pt x="16018" y="13243"/>
                  </a:lnTo>
                  <a:lnTo>
                    <a:pt x="16018" y="13243"/>
                  </a:lnTo>
                  <a:close/>
                  <a:moveTo>
                    <a:pt x="25603" y="23963"/>
                  </a:moveTo>
                  <a:cubicBezTo>
                    <a:pt x="27369" y="23963"/>
                    <a:pt x="28756" y="22828"/>
                    <a:pt x="28756" y="20684"/>
                  </a:cubicBezTo>
                  <a:cubicBezTo>
                    <a:pt x="28756" y="18540"/>
                    <a:pt x="27243" y="17531"/>
                    <a:pt x="25603" y="17531"/>
                  </a:cubicBezTo>
                  <a:lnTo>
                    <a:pt x="21819" y="17531"/>
                  </a:lnTo>
                  <a:lnTo>
                    <a:pt x="21819" y="23963"/>
                  </a:lnTo>
                  <a:lnTo>
                    <a:pt x="25603" y="23963"/>
                  </a:lnTo>
                  <a:close/>
                </a:path>
              </a:pathLst>
            </a:custGeom>
            <a:solidFill>
              <a:schemeClr val="lt1"/>
            </a:solidFill>
            <a:ln>
              <a:noFill/>
            </a:ln>
          </p:spPr>
          <p:txBody>
            <a:bodyPr spcFirstLastPara="1" wrap="square" lIns="34275" tIns="17125" rIns="34275" bIns="17125" anchor="t" anchorCtr="0">
              <a:noAutofit/>
            </a:bodyPr>
            <a:lstStyle/>
            <a:p>
              <a:pPr marL="0" marR="0" lvl="0" indent="0" algn="l" rtl="0">
                <a:spcBef>
                  <a:spcPts val="0"/>
                </a:spcBef>
                <a:spcAft>
                  <a:spcPts val="0"/>
                </a:spcAft>
                <a:buNone/>
              </a:pPr>
              <a:endParaRPr sz="700">
                <a:solidFill>
                  <a:schemeClr val="dk1"/>
                </a:solidFill>
                <a:latin typeface="Poppins Medium"/>
                <a:ea typeface="Poppins Medium"/>
                <a:cs typeface="Poppins Medium"/>
                <a:sym typeface="Poppins Medium"/>
              </a:endParaRPr>
            </a:p>
          </p:txBody>
        </p:sp>
      </p:grpSp>
      <p:sp>
        <p:nvSpPr>
          <p:cNvPr id="3050" name="Google Shape;3050;p210"/>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a:solidFill>
                  <a:schemeClr val="lt1"/>
                </a:solidFill>
                <a:latin typeface="Poppins Medium"/>
                <a:ea typeface="Poppins Medium"/>
                <a:cs typeface="Poppins Medium"/>
                <a:sym typeface="Poppins Medium"/>
              </a:rPr>
              <a:t>Proprietary &amp; Confidential</a:t>
            </a:r>
            <a:endParaRPr sz="500"/>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16_Custom Layout 1">
  <p:cSld name="16_Custom Layout_1">
    <p:bg>
      <p:bgPr>
        <a:blipFill>
          <a:blip r:embed="rId2">
            <a:alphaModFix/>
          </a:blip>
          <a:stretch>
            <a:fillRect/>
          </a:stretch>
        </a:blipFill>
        <a:effectLst/>
      </p:bgPr>
    </p:bg>
    <p:spTree>
      <p:nvGrpSpPr>
        <p:cNvPr id="1" name="Shape 3051"/>
        <p:cNvGrpSpPr/>
        <p:nvPr/>
      </p:nvGrpSpPr>
      <p:grpSpPr>
        <a:xfrm>
          <a:off x="0" y="0"/>
          <a:ext cx="0" cy="0"/>
          <a:chOff x="0" y="0"/>
          <a:chExt cx="0" cy="0"/>
        </a:xfrm>
      </p:grpSpPr>
      <p:sp>
        <p:nvSpPr>
          <p:cNvPr id="3052" name="Google Shape;3052;p211"/>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29_Custom Layout 1">
  <p:cSld name="29_Custom Layout_1">
    <p:bg>
      <p:bgPr>
        <a:blipFill>
          <a:blip r:embed="rId2">
            <a:alphaModFix/>
          </a:blip>
          <a:stretch>
            <a:fillRect/>
          </a:stretch>
        </a:blipFill>
        <a:effectLst/>
      </p:bgPr>
    </p:bg>
    <p:spTree>
      <p:nvGrpSpPr>
        <p:cNvPr id="1" name="Shape 3053"/>
        <p:cNvGrpSpPr/>
        <p:nvPr/>
      </p:nvGrpSpPr>
      <p:grpSpPr>
        <a:xfrm>
          <a:off x="0" y="0"/>
          <a:ext cx="0" cy="0"/>
          <a:chOff x="0" y="0"/>
          <a:chExt cx="0" cy="0"/>
        </a:xfrm>
      </p:grpSpPr>
      <p:sp>
        <p:nvSpPr>
          <p:cNvPr id="3054" name="Google Shape;3054;p212"/>
          <p:cNvSpPr/>
          <p:nvPr/>
        </p:nvSpPr>
        <p:spPr>
          <a:xfrm>
            <a:off x="639994" y="1670789"/>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55" name="Google Shape;3055;p212"/>
          <p:cNvSpPr/>
          <p:nvPr/>
        </p:nvSpPr>
        <p:spPr>
          <a:xfrm>
            <a:off x="639994" y="2624242"/>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56" name="Google Shape;3056;p212"/>
          <p:cNvSpPr/>
          <p:nvPr/>
        </p:nvSpPr>
        <p:spPr>
          <a:xfrm>
            <a:off x="639994" y="3577694"/>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57" name="Google Shape;3057;p212"/>
          <p:cNvSpPr/>
          <p:nvPr/>
        </p:nvSpPr>
        <p:spPr>
          <a:xfrm>
            <a:off x="639994" y="717337"/>
            <a:ext cx="3858900" cy="862800"/>
          </a:xfrm>
          <a:prstGeom prst="roundRect">
            <a:avLst>
              <a:gd name="adj" fmla="val 2949"/>
            </a:avLst>
          </a:prstGeom>
          <a:solidFill>
            <a:schemeClr val="lt1"/>
          </a:soli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58" name="Google Shape;3058;p212"/>
          <p:cNvSpPr/>
          <p:nvPr/>
        </p:nvSpPr>
        <p:spPr>
          <a:xfrm rot="-5400000">
            <a:off x="292444" y="1064948"/>
            <a:ext cx="862800" cy="167700"/>
          </a:xfrm>
          <a:prstGeom prst="round2SameRect">
            <a:avLst>
              <a:gd name="adj1" fmla="val 15604"/>
              <a:gd name="adj2" fmla="val 0"/>
            </a:avLst>
          </a:prstGeom>
          <a:gradFill>
            <a:gsLst>
              <a:gs pos="0">
                <a:srgbClr val="F20019"/>
              </a:gs>
              <a:gs pos="100000">
                <a:schemeClr val="accent3"/>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59" name="Google Shape;3059;p212"/>
          <p:cNvSpPr txBox="1">
            <a:spLocks noGrp="1"/>
          </p:cNvSpPr>
          <p:nvPr>
            <p:ph type="title"/>
          </p:nvPr>
        </p:nvSpPr>
        <p:spPr>
          <a:xfrm>
            <a:off x="4879198" y="1805745"/>
            <a:ext cx="3421800" cy="1214100"/>
          </a:xfrm>
          <a:prstGeom prst="rect">
            <a:avLst/>
          </a:prstGeom>
          <a:noFill/>
          <a:ln>
            <a:noFill/>
          </a:ln>
        </p:spPr>
        <p:txBody>
          <a:bodyPr spcFirstLastPara="1" wrap="square" lIns="0" tIns="0" rIns="0" bIns="0" anchor="t" anchorCtr="0">
            <a:noAutofit/>
          </a:bodyPr>
          <a:lstStyle>
            <a:lvl1pPr lvl="0" algn="l">
              <a:lnSpc>
                <a:spcPct val="102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60" name="Google Shape;3060;p2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
        <p:nvSpPr>
          <p:cNvPr id="3061" name="Google Shape;3061;p212"/>
          <p:cNvSpPr/>
          <p:nvPr/>
        </p:nvSpPr>
        <p:spPr>
          <a:xfrm rot="-5400000">
            <a:off x="292444" y="2018400"/>
            <a:ext cx="862800" cy="167700"/>
          </a:xfrm>
          <a:prstGeom prst="round2SameRect">
            <a:avLst>
              <a:gd name="adj1" fmla="val 15604"/>
              <a:gd name="adj2" fmla="val 0"/>
            </a:avLst>
          </a:prstGeom>
          <a:gradFill>
            <a:gsLst>
              <a:gs pos="0">
                <a:srgbClr val="83003C"/>
              </a:gs>
              <a:gs pos="100000">
                <a:srgbClr val="40004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62" name="Google Shape;3062;p212"/>
          <p:cNvSpPr/>
          <p:nvPr/>
        </p:nvSpPr>
        <p:spPr>
          <a:xfrm rot="-5400000">
            <a:off x="292444" y="2971853"/>
            <a:ext cx="862800" cy="167700"/>
          </a:xfrm>
          <a:prstGeom prst="round2SameRect">
            <a:avLst>
              <a:gd name="adj1" fmla="val 15604"/>
              <a:gd name="adj2" fmla="val 0"/>
            </a:avLst>
          </a:prstGeom>
          <a:gradFill>
            <a:gsLst>
              <a:gs pos="0">
                <a:srgbClr val="1F0057"/>
              </a:gs>
              <a:gs pos="100000">
                <a:srgbClr val="370051"/>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63" name="Google Shape;3063;p212"/>
          <p:cNvSpPr/>
          <p:nvPr/>
        </p:nvSpPr>
        <p:spPr>
          <a:xfrm rot="-5400000">
            <a:off x="292444" y="3925305"/>
            <a:ext cx="862800" cy="167700"/>
          </a:xfrm>
          <a:prstGeom prst="round2SameRect">
            <a:avLst>
              <a:gd name="adj1" fmla="val 15604"/>
              <a:gd name="adj2" fmla="val 0"/>
            </a:avLst>
          </a:prstGeom>
          <a:gradFill>
            <a:gsLst>
              <a:gs pos="0">
                <a:srgbClr val="20035F"/>
              </a:gs>
              <a:gs pos="100000">
                <a:srgbClr val="026FFF"/>
              </a:gs>
            </a:gsLst>
            <a:lin ang="10800025" scaled="0"/>
          </a:gradFill>
          <a:ln>
            <a:noFill/>
          </a:ln>
        </p:spPr>
        <p:txBody>
          <a:bodyPr spcFirstLastPara="1" wrap="square" lIns="34275" tIns="17125" rIns="34275" bIns="17125" anchor="ctr" anchorCtr="0">
            <a:noAutofit/>
          </a:bodyPr>
          <a:lstStyle/>
          <a:p>
            <a:pPr marL="0" marR="0" lvl="0" indent="0" algn="ctr" rtl="0">
              <a:spcBef>
                <a:spcPts val="0"/>
              </a:spcBef>
              <a:spcAft>
                <a:spcPts val="0"/>
              </a:spcAft>
              <a:buNone/>
            </a:pPr>
            <a:endParaRPr sz="700">
              <a:solidFill>
                <a:schemeClr val="lt1"/>
              </a:solidFill>
              <a:latin typeface="Poppins Medium"/>
              <a:ea typeface="Poppins Medium"/>
              <a:cs typeface="Poppins Medium"/>
              <a:sym typeface="Poppins Medium"/>
            </a:endParaRPr>
          </a:p>
        </p:txBody>
      </p:sp>
      <p:sp>
        <p:nvSpPr>
          <p:cNvPr id="3064" name="Google Shape;3064;p212"/>
          <p:cNvSpPr txBox="1">
            <a:spLocks noGrp="1"/>
          </p:cNvSpPr>
          <p:nvPr>
            <p:ph type="subTitle" idx="1"/>
          </p:nvPr>
        </p:nvSpPr>
        <p:spPr>
          <a:xfrm>
            <a:off x="1038746" y="95052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3065" name="Google Shape;3065;p212"/>
          <p:cNvSpPr txBox="1">
            <a:spLocks noGrp="1"/>
          </p:cNvSpPr>
          <p:nvPr>
            <p:ph type="subTitle" idx="2"/>
          </p:nvPr>
        </p:nvSpPr>
        <p:spPr>
          <a:xfrm>
            <a:off x="1038746" y="117271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3066" name="Google Shape;3066;p212"/>
          <p:cNvSpPr txBox="1">
            <a:spLocks noGrp="1"/>
          </p:cNvSpPr>
          <p:nvPr>
            <p:ph type="subTitle" idx="3"/>
          </p:nvPr>
        </p:nvSpPr>
        <p:spPr>
          <a:xfrm>
            <a:off x="1038746" y="1905606"/>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3067" name="Google Shape;3067;p212"/>
          <p:cNvSpPr txBox="1">
            <a:spLocks noGrp="1"/>
          </p:cNvSpPr>
          <p:nvPr>
            <p:ph type="subTitle" idx="4"/>
          </p:nvPr>
        </p:nvSpPr>
        <p:spPr>
          <a:xfrm>
            <a:off x="1038746" y="212779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3068" name="Google Shape;3068;p212"/>
          <p:cNvSpPr txBox="1">
            <a:spLocks noGrp="1"/>
          </p:cNvSpPr>
          <p:nvPr>
            <p:ph type="subTitle" idx="5"/>
          </p:nvPr>
        </p:nvSpPr>
        <p:spPr>
          <a:xfrm>
            <a:off x="1038746" y="2859682"/>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3069" name="Google Shape;3069;p212"/>
          <p:cNvSpPr txBox="1">
            <a:spLocks noGrp="1"/>
          </p:cNvSpPr>
          <p:nvPr>
            <p:ph type="subTitle" idx="6"/>
          </p:nvPr>
        </p:nvSpPr>
        <p:spPr>
          <a:xfrm>
            <a:off x="1038746" y="3081870"/>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
        <p:nvSpPr>
          <p:cNvPr id="3070" name="Google Shape;3070;p212"/>
          <p:cNvSpPr txBox="1">
            <a:spLocks noGrp="1"/>
          </p:cNvSpPr>
          <p:nvPr>
            <p:ph type="subTitle" idx="7"/>
          </p:nvPr>
        </p:nvSpPr>
        <p:spPr>
          <a:xfrm>
            <a:off x="1038746" y="3808265"/>
            <a:ext cx="3266100" cy="213900"/>
          </a:xfrm>
          <a:prstGeom prst="rect">
            <a:avLst/>
          </a:prstGeom>
        </p:spPr>
        <p:txBody>
          <a:bodyPr spcFirstLastPara="1" wrap="square" lIns="0" tIns="0" rIns="0" bIns="0" anchor="t" anchorCtr="0">
            <a:noAutofit/>
          </a:bodyPr>
          <a:lstStyle>
            <a:lvl1pPr lvl="0">
              <a:spcBef>
                <a:spcPts val="1300"/>
              </a:spcBef>
              <a:spcAft>
                <a:spcPts val="0"/>
              </a:spcAft>
              <a:buSzPts val="1300"/>
              <a:buFont typeface="Poppins"/>
              <a:buNone/>
              <a:defRPr sz="1300" b="1">
                <a:latin typeface="Poppins"/>
                <a:ea typeface="Poppins"/>
                <a:cs typeface="Poppins"/>
                <a:sym typeface="Poppins"/>
              </a:defRPr>
            </a:lvl1pPr>
            <a:lvl2pPr lvl="1">
              <a:spcBef>
                <a:spcPts val="1300"/>
              </a:spcBef>
              <a:spcAft>
                <a:spcPts val="0"/>
              </a:spcAft>
              <a:buSzPts val="1300"/>
              <a:buFont typeface="Poppins"/>
              <a:buNone/>
              <a:defRPr sz="1300" b="1">
                <a:latin typeface="Poppins"/>
                <a:ea typeface="Poppins"/>
                <a:cs typeface="Poppins"/>
                <a:sym typeface="Poppins"/>
              </a:defRPr>
            </a:lvl2pPr>
            <a:lvl3pPr lvl="2">
              <a:spcBef>
                <a:spcPts val="1300"/>
              </a:spcBef>
              <a:spcAft>
                <a:spcPts val="0"/>
              </a:spcAft>
              <a:buSzPts val="1300"/>
              <a:buFont typeface="Poppins"/>
              <a:buNone/>
              <a:defRPr sz="1300" b="1">
                <a:latin typeface="Poppins"/>
                <a:ea typeface="Poppins"/>
                <a:cs typeface="Poppins"/>
                <a:sym typeface="Poppins"/>
              </a:defRPr>
            </a:lvl3pPr>
            <a:lvl4pPr lvl="3">
              <a:spcBef>
                <a:spcPts val="1300"/>
              </a:spcBef>
              <a:spcAft>
                <a:spcPts val="0"/>
              </a:spcAft>
              <a:buSzPts val="1300"/>
              <a:buFont typeface="Poppins"/>
              <a:buNone/>
              <a:defRPr sz="1300" b="1">
                <a:latin typeface="Poppins"/>
                <a:ea typeface="Poppins"/>
                <a:cs typeface="Poppins"/>
                <a:sym typeface="Poppins"/>
              </a:defRPr>
            </a:lvl4pPr>
            <a:lvl5pPr lvl="4">
              <a:spcBef>
                <a:spcPts val="1300"/>
              </a:spcBef>
              <a:spcAft>
                <a:spcPts val="0"/>
              </a:spcAft>
              <a:buSzPts val="1300"/>
              <a:buFont typeface="Poppins"/>
              <a:buNone/>
              <a:defRPr sz="1300" b="1">
                <a:latin typeface="Poppins"/>
                <a:ea typeface="Poppins"/>
                <a:cs typeface="Poppins"/>
                <a:sym typeface="Poppins"/>
              </a:defRPr>
            </a:lvl5pPr>
            <a:lvl6pPr lvl="5">
              <a:spcBef>
                <a:spcPts val="400"/>
              </a:spcBef>
              <a:spcAft>
                <a:spcPts val="0"/>
              </a:spcAft>
              <a:buSzPts val="1300"/>
              <a:buFont typeface="Poppins"/>
              <a:buNone/>
              <a:defRPr sz="1300" b="1">
                <a:latin typeface="Poppins"/>
                <a:ea typeface="Poppins"/>
                <a:cs typeface="Poppins"/>
                <a:sym typeface="Poppins"/>
              </a:defRPr>
            </a:lvl6pPr>
            <a:lvl7pPr lvl="6">
              <a:spcBef>
                <a:spcPts val="400"/>
              </a:spcBef>
              <a:spcAft>
                <a:spcPts val="0"/>
              </a:spcAft>
              <a:buSzPts val="1300"/>
              <a:buFont typeface="Poppins"/>
              <a:buNone/>
              <a:defRPr sz="1300" b="1">
                <a:latin typeface="Poppins"/>
                <a:ea typeface="Poppins"/>
                <a:cs typeface="Poppins"/>
                <a:sym typeface="Poppins"/>
              </a:defRPr>
            </a:lvl7pPr>
            <a:lvl8pPr lvl="7">
              <a:spcBef>
                <a:spcPts val="400"/>
              </a:spcBef>
              <a:spcAft>
                <a:spcPts val="0"/>
              </a:spcAft>
              <a:buSzPts val="1300"/>
              <a:buFont typeface="Poppins"/>
              <a:buNone/>
              <a:defRPr sz="1300" b="1">
                <a:latin typeface="Poppins"/>
                <a:ea typeface="Poppins"/>
                <a:cs typeface="Poppins"/>
                <a:sym typeface="Poppins"/>
              </a:defRPr>
            </a:lvl8pPr>
            <a:lvl9pPr lvl="8">
              <a:spcBef>
                <a:spcPts val="400"/>
              </a:spcBef>
              <a:spcAft>
                <a:spcPts val="0"/>
              </a:spcAft>
              <a:buSzPts val="1300"/>
              <a:buFont typeface="Poppins"/>
              <a:buNone/>
              <a:defRPr sz="1300" b="1">
                <a:latin typeface="Poppins"/>
                <a:ea typeface="Poppins"/>
                <a:cs typeface="Poppins"/>
                <a:sym typeface="Poppins"/>
              </a:defRPr>
            </a:lvl9pPr>
          </a:lstStyle>
          <a:p>
            <a:endParaRPr/>
          </a:p>
        </p:txBody>
      </p:sp>
      <p:sp>
        <p:nvSpPr>
          <p:cNvPr id="3071" name="Google Shape;3071;p212"/>
          <p:cNvSpPr txBox="1">
            <a:spLocks noGrp="1"/>
          </p:cNvSpPr>
          <p:nvPr>
            <p:ph type="subTitle" idx="8"/>
          </p:nvPr>
        </p:nvSpPr>
        <p:spPr>
          <a:xfrm>
            <a:off x="1038746" y="4030453"/>
            <a:ext cx="3266100" cy="213900"/>
          </a:xfrm>
          <a:prstGeom prst="rect">
            <a:avLst/>
          </a:prstGeom>
        </p:spPr>
        <p:txBody>
          <a:bodyPr spcFirstLastPara="1" wrap="square" lIns="0" tIns="0" rIns="0" bIns="0" anchor="t" anchorCtr="0">
            <a:noAutofit/>
          </a:bodyPr>
          <a:lstStyle>
            <a:lvl1pPr lvl="0">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1pPr>
            <a:lvl2pPr lvl="1">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2pPr>
            <a:lvl3pPr lvl="2">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3pPr>
            <a:lvl4pPr lvl="3">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4pPr>
            <a:lvl5pPr lvl="4">
              <a:spcBef>
                <a:spcPts val="13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5pPr>
            <a:lvl6pPr lvl="5">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6pPr>
            <a:lvl7pPr lvl="6">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7pPr>
            <a:lvl8pPr lvl="7">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8pPr>
            <a:lvl9pPr lvl="8">
              <a:spcBef>
                <a:spcPts val="400"/>
              </a:spcBef>
              <a:spcAft>
                <a:spcPts val="0"/>
              </a:spcAft>
              <a:buClr>
                <a:schemeClr val="accent5"/>
              </a:buClr>
              <a:buSzPts val="1300"/>
              <a:buFont typeface="Poppins"/>
              <a:buNone/>
              <a:defRPr sz="1300">
                <a:solidFill>
                  <a:schemeClr val="accent5"/>
                </a:solidFill>
                <a:latin typeface="Poppins"/>
                <a:ea typeface="Poppins"/>
                <a:cs typeface="Poppins"/>
                <a:sym typeface="Poppins"/>
              </a:defRPr>
            </a:lvl9pPr>
          </a:lstStyle>
          <a:p>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1">
  <p:cSld name="70_Custom Layout_1">
    <p:bg>
      <p:bgPr>
        <a:blipFill>
          <a:blip r:embed="rId2">
            <a:alphaModFix/>
          </a:blip>
          <a:stretch>
            <a:fillRect/>
          </a:stretch>
        </a:blipFill>
        <a:effectLst/>
      </p:bgPr>
    </p:bg>
    <p:spTree>
      <p:nvGrpSpPr>
        <p:cNvPr id="1" name="Shape 3072"/>
        <p:cNvGrpSpPr/>
        <p:nvPr/>
      </p:nvGrpSpPr>
      <p:grpSpPr>
        <a:xfrm>
          <a:off x="0" y="0"/>
          <a:ext cx="0" cy="0"/>
          <a:chOff x="0" y="0"/>
          <a:chExt cx="0" cy="0"/>
        </a:xfrm>
      </p:grpSpPr>
      <p:sp>
        <p:nvSpPr>
          <p:cNvPr id="3073" name="Google Shape;3073;p213"/>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74" name="Google Shape;3074;p2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Product Description-2">
  <p:cSld name="70_Custom Layout_1_3">
    <p:bg>
      <p:bgPr>
        <a:blipFill>
          <a:blip r:embed="rId2">
            <a:alphaModFix/>
          </a:blip>
          <a:stretch>
            <a:fillRect/>
          </a:stretch>
        </a:blipFill>
        <a:effectLst/>
      </p:bgPr>
    </p:bg>
    <p:spTree>
      <p:nvGrpSpPr>
        <p:cNvPr id="1" name="Shape 3075"/>
        <p:cNvGrpSpPr/>
        <p:nvPr/>
      </p:nvGrpSpPr>
      <p:grpSpPr>
        <a:xfrm>
          <a:off x="0" y="0"/>
          <a:ext cx="0" cy="0"/>
          <a:chOff x="0" y="0"/>
          <a:chExt cx="0" cy="0"/>
        </a:xfrm>
      </p:grpSpPr>
      <p:sp>
        <p:nvSpPr>
          <p:cNvPr id="3076" name="Google Shape;3076;p214"/>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77" name="Google Shape;3077;p214"/>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078" name="Google Shape;3078;p214"/>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3079" name="Google Shape;3079;p214"/>
          <p:cNvSpPr txBox="1">
            <a:spLocks noGrp="1"/>
          </p:cNvSpPr>
          <p:nvPr>
            <p:ph type="subTitle" idx="1"/>
          </p:nvPr>
        </p:nvSpPr>
        <p:spPr>
          <a:xfrm>
            <a:off x="714057" y="1699650"/>
            <a:ext cx="3633300" cy="618300"/>
          </a:xfrm>
          <a:prstGeom prst="rect">
            <a:avLst/>
          </a:prstGeom>
        </p:spPr>
        <p:txBody>
          <a:bodyPr spcFirstLastPara="1" wrap="square" lIns="0" tIns="0" rIns="0" bIns="0" anchor="t" anchorCtr="0">
            <a:noAutofit/>
          </a:bodyPr>
          <a:lstStyle>
            <a:lvl1pPr marL="0" marR="0" lvl="0" indent="0" algn="l">
              <a:lnSpc>
                <a:spcPct val="94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080" name="Google Shape;3080;p214"/>
          <p:cNvSpPr txBox="1">
            <a:spLocks noGrp="1"/>
          </p:cNvSpPr>
          <p:nvPr>
            <p:ph type="body" idx="2"/>
          </p:nvPr>
        </p:nvSpPr>
        <p:spPr>
          <a:xfrm>
            <a:off x="697859" y="2625750"/>
            <a:ext cx="3489000" cy="13590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
        <p:nvSpPr>
          <p:cNvPr id="3081" name="Google Shape;3081;p214"/>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Product Description-1">
  <p:cSld name="70_Custom Layout_1_2">
    <p:bg>
      <p:bgPr>
        <a:blipFill>
          <a:blip r:embed="rId2">
            <a:alphaModFix/>
          </a:blip>
          <a:stretch>
            <a:fillRect/>
          </a:stretch>
        </a:blipFill>
        <a:effectLst/>
      </p:bgPr>
    </p:bg>
    <p:spTree>
      <p:nvGrpSpPr>
        <p:cNvPr id="1" name="Shape 3082"/>
        <p:cNvGrpSpPr/>
        <p:nvPr/>
      </p:nvGrpSpPr>
      <p:grpSpPr>
        <a:xfrm>
          <a:off x="0" y="0"/>
          <a:ext cx="0" cy="0"/>
          <a:chOff x="0" y="0"/>
          <a:chExt cx="0" cy="0"/>
        </a:xfrm>
      </p:grpSpPr>
      <p:sp>
        <p:nvSpPr>
          <p:cNvPr id="3083" name="Google Shape;3083;p215"/>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84" name="Google Shape;3084;p215"/>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085" name="Google Shape;3085;p215"/>
          <p:cNvPicPr preferRelativeResize="0"/>
          <p:nvPr/>
        </p:nvPicPr>
        <p:blipFill>
          <a:blip r:embed="rId3">
            <a:alphaModFix/>
          </a:blip>
          <a:stretch>
            <a:fillRect/>
          </a:stretch>
        </p:blipFill>
        <p:spPr>
          <a:xfrm>
            <a:off x="354170" y="980939"/>
            <a:ext cx="7127139" cy="3571055"/>
          </a:xfrm>
          <a:prstGeom prst="rect">
            <a:avLst/>
          </a:prstGeom>
          <a:noFill/>
          <a:ln>
            <a:noFill/>
          </a:ln>
        </p:spPr>
      </p:pic>
      <p:sp>
        <p:nvSpPr>
          <p:cNvPr id="3086" name="Google Shape;3086;p215"/>
          <p:cNvSpPr txBox="1">
            <a:spLocks noGrp="1"/>
          </p:cNvSpPr>
          <p:nvPr>
            <p:ph type="subTitle" idx="1"/>
          </p:nvPr>
        </p:nvSpPr>
        <p:spPr>
          <a:xfrm>
            <a:off x="714282" y="1298700"/>
            <a:ext cx="4145400" cy="824100"/>
          </a:xfrm>
          <a:prstGeom prst="rect">
            <a:avLst/>
          </a:prstGeom>
        </p:spPr>
        <p:txBody>
          <a:bodyPr spcFirstLastPara="1" wrap="square" lIns="0" tIns="0" rIns="0" bIns="0" anchor="t" anchorCtr="0">
            <a:noAutofit/>
          </a:bodyPr>
          <a:lstStyle>
            <a:lvl1pPr marL="0" marR="0" lvl="0" indent="0" algn="l">
              <a:lnSpc>
                <a:spcPct val="100000"/>
              </a:lnSpc>
              <a:spcBef>
                <a:spcPts val="130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087" name="Google Shape;3087;p215"/>
          <p:cNvSpPr txBox="1">
            <a:spLocks noGrp="1"/>
          </p:cNvSpPr>
          <p:nvPr>
            <p:ph type="body" idx="2"/>
          </p:nvPr>
        </p:nvSpPr>
        <p:spPr>
          <a:xfrm>
            <a:off x="696509" y="2234250"/>
            <a:ext cx="3798000" cy="2205000"/>
          </a:xfrm>
          <a:prstGeom prst="rect">
            <a:avLst/>
          </a:prstGeom>
        </p:spPr>
        <p:txBody>
          <a:bodyPr spcFirstLastPara="1" wrap="square" lIns="0" tIns="0" rIns="0" bIns="0" anchor="t" anchorCtr="0">
            <a:noAutofit/>
          </a:bodyPr>
          <a:lstStyle>
            <a:lvl1pPr marL="457200" lvl="0" indent="-285750">
              <a:lnSpc>
                <a:spcPct val="105000"/>
              </a:lnSpc>
              <a:spcBef>
                <a:spcPts val="1300"/>
              </a:spcBef>
              <a:spcAft>
                <a:spcPts val="0"/>
              </a:spcAft>
              <a:buClr>
                <a:schemeClr val="dk2"/>
              </a:buClr>
              <a:buSzPts val="900"/>
              <a:buChar char="●"/>
              <a:defRPr sz="900"/>
            </a:lvl1pPr>
            <a:lvl2pPr marL="914400" lvl="1" indent="-285750">
              <a:lnSpc>
                <a:spcPct val="105000"/>
              </a:lnSpc>
              <a:spcBef>
                <a:spcPts val="1300"/>
              </a:spcBef>
              <a:spcAft>
                <a:spcPts val="0"/>
              </a:spcAft>
              <a:buClr>
                <a:schemeClr val="dk2"/>
              </a:buClr>
              <a:buSzPts val="900"/>
              <a:buChar char="●"/>
              <a:defRPr sz="900"/>
            </a:lvl2pPr>
            <a:lvl3pPr marL="1371600" lvl="2" indent="-285750">
              <a:lnSpc>
                <a:spcPct val="105000"/>
              </a:lnSpc>
              <a:spcBef>
                <a:spcPts val="1300"/>
              </a:spcBef>
              <a:spcAft>
                <a:spcPts val="0"/>
              </a:spcAft>
              <a:buClr>
                <a:schemeClr val="dk2"/>
              </a:buClr>
              <a:buSzPts val="900"/>
              <a:buChar char="●"/>
              <a:defRPr sz="900"/>
            </a:lvl3pPr>
            <a:lvl4pPr marL="1828800" lvl="3" indent="-285750">
              <a:lnSpc>
                <a:spcPct val="105000"/>
              </a:lnSpc>
              <a:spcBef>
                <a:spcPts val="1300"/>
              </a:spcBef>
              <a:spcAft>
                <a:spcPts val="0"/>
              </a:spcAft>
              <a:buClr>
                <a:schemeClr val="dk2"/>
              </a:buClr>
              <a:buSzPts val="900"/>
              <a:buChar char="●"/>
              <a:defRPr sz="900"/>
            </a:lvl4pPr>
            <a:lvl5pPr marL="2286000" lvl="4" indent="-285750">
              <a:lnSpc>
                <a:spcPct val="105000"/>
              </a:lnSpc>
              <a:spcBef>
                <a:spcPts val="1300"/>
              </a:spcBef>
              <a:spcAft>
                <a:spcPts val="0"/>
              </a:spcAft>
              <a:buClr>
                <a:schemeClr val="dk2"/>
              </a:buClr>
              <a:buSzPts val="900"/>
              <a:buChar char="●"/>
              <a:defRPr sz="900"/>
            </a:lvl5pPr>
            <a:lvl6pPr marL="2743200" lvl="5" indent="-228600">
              <a:lnSpc>
                <a:spcPct val="105000"/>
              </a:lnSpc>
              <a:spcBef>
                <a:spcPts val="1300"/>
              </a:spcBef>
              <a:spcAft>
                <a:spcPts val="0"/>
              </a:spcAft>
              <a:buNone/>
              <a:defRPr sz="100"/>
            </a:lvl6pPr>
            <a:lvl7pPr marL="3200400" lvl="6" indent="-228600">
              <a:lnSpc>
                <a:spcPct val="105000"/>
              </a:lnSpc>
              <a:spcBef>
                <a:spcPts val="1300"/>
              </a:spcBef>
              <a:spcAft>
                <a:spcPts val="0"/>
              </a:spcAft>
              <a:buNone/>
              <a:defRPr sz="100"/>
            </a:lvl7pPr>
            <a:lvl8pPr marL="3657600" lvl="7" indent="-228600">
              <a:lnSpc>
                <a:spcPct val="105000"/>
              </a:lnSpc>
              <a:spcBef>
                <a:spcPts val="1300"/>
              </a:spcBef>
              <a:spcAft>
                <a:spcPts val="0"/>
              </a:spcAft>
              <a:buNone/>
              <a:defRPr sz="100"/>
            </a:lvl8pPr>
            <a:lvl9pPr marL="4114800" lvl="8" indent="-228600">
              <a:lnSpc>
                <a:spcPct val="105000"/>
              </a:lnSpc>
              <a:spcBef>
                <a:spcPts val="1300"/>
              </a:spcBef>
              <a:spcAft>
                <a:spcPts val="0"/>
              </a:spcAft>
              <a:buNone/>
              <a:defRPr sz="100"/>
            </a:lvl9pPr>
          </a:lstStyle>
          <a:p>
            <a:endParaRPr/>
          </a:p>
        </p:txBody>
      </p:sp>
      <p:sp>
        <p:nvSpPr>
          <p:cNvPr id="3088" name="Google Shape;3088;p215"/>
          <p:cNvSpPr>
            <a:spLocks noGrp="1"/>
          </p:cNvSpPr>
          <p:nvPr>
            <p:ph type="pic" idx="3"/>
          </p:nvPr>
        </p:nvSpPr>
        <p:spPr>
          <a:xfrm>
            <a:off x="4859592" y="604509"/>
            <a:ext cx="4140900" cy="4140900"/>
          </a:xfrm>
          <a:prstGeom prst="rect">
            <a:avLst/>
          </a:prstGeom>
          <a:noFill/>
          <a:ln>
            <a:noFill/>
          </a:ln>
        </p:spPr>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Product Feature">
  <p:cSld name="70_Custom Layout_1_1">
    <p:bg>
      <p:bgPr>
        <a:blipFill>
          <a:blip r:embed="rId2">
            <a:alphaModFix/>
          </a:blip>
          <a:stretch>
            <a:fillRect/>
          </a:stretch>
        </a:blipFill>
        <a:effectLst/>
      </p:bgPr>
    </p:bg>
    <p:spTree>
      <p:nvGrpSpPr>
        <p:cNvPr id="1" name="Shape 3089"/>
        <p:cNvGrpSpPr/>
        <p:nvPr/>
      </p:nvGrpSpPr>
      <p:grpSpPr>
        <a:xfrm>
          <a:off x="0" y="0"/>
          <a:ext cx="0" cy="0"/>
          <a:chOff x="0" y="0"/>
          <a:chExt cx="0" cy="0"/>
        </a:xfrm>
      </p:grpSpPr>
      <p:sp>
        <p:nvSpPr>
          <p:cNvPr id="3090" name="Google Shape;3090;p216"/>
          <p:cNvSpPr txBox="1">
            <a:spLocks noGrp="1"/>
          </p:cNvSpPr>
          <p:nvPr>
            <p:ph type="title"/>
          </p:nvPr>
        </p:nvSpPr>
        <p:spPr>
          <a:xfrm>
            <a:off x="309269" y="314400"/>
            <a:ext cx="8508600" cy="357000"/>
          </a:xfrm>
          <a:prstGeom prst="rect">
            <a:avLst/>
          </a:prstGeom>
          <a:noFill/>
          <a:ln>
            <a:noFill/>
          </a:ln>
        </p:spPr>
        <p:txBody>
          <a:bodyPr spcFirstLastPara="1" wrap="square" lIns="0" tIns="0" rIns="0" bIns="0" anchor="t" anchorCtr="0">
            <a:noAutofit/>
          </a:bodyPr>
          <a:lstStyle>
            <a:lvl1pPr lvl="0" algn="l">
              <a:lnSpc>
                <a:spcPct val="101000"/>
              </a:lnSpc>
              <a:spcBef>
                <a:spcPts val="0"/>
              </a:spcBef>
              <a:spcAft>
                <a:spcPts val="0"/>
              </a:spcAft>
              <a:buClr>
                <a:schemeClr val="dk1"/>
              </a:buClr>
              <a:buSzPts val="2500"/>
              <a:buFont typeface="Poppins"/>
              <a:buNone/>
              <a:defRPr b="1">
                <a:solidFill>
                  <a:schemeClr val="dk1"/>
                </a:solidFill>
                <a:latin typeface="Poppins"/>
                <a:ea typeface="Poppins"/>
                <a:cs typeface="Poppins"/>
                <a:sym typeface="Poppins"/>
              </a:defRPr>
            </a:lvl1pPr>
            <a:lvl2pPr lvl="1">
              <a:spcBef>
                <a:spcPts val="0"/>
              </a:spcBef>
              <a:spcAft>
                <a:spcPts val="0"/>
              </a:spcAft>
              <a:buSzPts val="500"/>
              <a:buNone/>
              <a:defRPr/>
            </a:lvl2pPr>
            <a:lvl3pPr lvl="2">
              <a:spcBef>
                <a:spcPts val="0"/>
              </a:spcBef>
              <a:spcAft>
                <a:spcPts val="0"/>
              </a:spcAft>
              <a:buSzPts val="500"/>
              <a:buNone/>
              <a:defRPr/>
            </a:lvl3pPr>
            <a:lvl4pPr lvl="3">
              <a:spcBef>
                <a:spcPts val="0"/>
              </a:spcBef>
              <a:spcAft>
                <a:spcPts val="0"/>
              </a:spcAft>
              <a:buSzPts val="500"/>
              <a:buNone/>
              <a:defRPr/>
            </a:lvl4pPr>
            <a:lvl5pPr lvl="4">
              <a:spcBef>
                <a:spcPts val="0"/>
              </a:spcBef>
              <a:spcAft>
                <a:spcPts val="0"/>
              </a:spcAft>
              <a:buSzPts val="500"/>
              <a:buNone/>
              <a:defRPr/>
            </a:lvl5pPr>
            <a:lvl6pPr lvl="5">
              <a:spcBef>
                <a:spcPts val="0"/>
              </a:spcBef>
              <a:spcAft>
                <a:spcPts val="0"/>
              </a:spcAft>
              <a:buSzPts val="500"/>
              <a:buNone/>
              <a:defRPr/>
            </a:lvl6pPr>
            <a:lvl7pPr lvl="6">
              <a:spcBef>
                <a:spcPts val="0"/>
              </a:spcBef>
              <a:spcAft>
                <a:spcPts val="0"/>
              </a:spcAft>
              <a:buSzPts val="500"/>
              <a:buNone/>
              <a:defRPr/>
            </a:lvl7pPr>
            <a:lvl8pPr lvl="7">
              <a:spcBef>
                <a:spcPts val="0"/>
              </a:spcBef>
              <a:spcAft>
                <a:spcPts val="0"/>
              </a:spcAft>
              <a:buSzPts val="500"/>
              <a:buNone/>
              <a:defRPr/>
            </a:lvl8pPr>
            <a:lvl9pPr lvl="8">
              <a:spcBef>
                <a:spcPts val="0"/>
              </a:spcBef>
              <a:spcAft>
                <a:spcPts val="0"/>
              </a:spcAft>
              <a:buSzPts val="500"/>
              <a:buNone/>
              <a:defRPr/>
            </a:lvl9pPr>
          </a:lstStyle>
          <a:p>
            <a:endParaRPr/>
          </a:p>
        </p:txBody>
      </p:sp>
      <p:sp>
        <p:nvSpPr>
          <p:cNvPr id="3091" name="Google Shape;3091;p216"/>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r>
              <a:rPr lang="en"/>
              <a:t>Page </a:t>
            </a:r>
            <a:fld id="{00000000-1234-1234-1234-123412341234}" type="slidenum">
              <a:rPr lang="en"/>
              <a:t>‹#›</a:t>
            </a:fld>
            <a:endParaRPr sz="500"/>
          </a:p>
        </p:txBody>
      </p:sp>
      <p:pic>
        <p:nvPicPr>
          <p:cNvPr id="3092" name="Google Shape;3092;p216"/>
          <p:cNvPicPr preferRelativeResize="0"/>
          <p:nvPr/>
        </p:nvPicPr>
        <p:blipFill>
          <a:blip r:embed="rId3">
            <a:alphaModFix/>
          </a:blip>
          <a:stretch>
            <a:fillRect/>
          </a:stretch>
        </p:blipFill>
        <p:spPr>
          <a:xfrm>
            <a:off x="354170" y="1233187"/>
            <a:ext cx="7127139" cy="2824779"/>
          </a:xfrm>
          <a:prstGeom prst="rect">
            <a:avLst/>
          </a:prstGeom>
          <a:noFill/>
          <a:ln>
            <a:noFill/>
          </a:ln>
        </p:spPr>
      </p:pic>
      <p:sp>
        <p:nvSpPr>
          <p:cNvPr id="3093" name="Google Shape;3093;p216"/>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00">
                <a:solidFill>
                  <a:srgbClr val="25146F"/>
                </a:solidFill>
                <a:latin typeface="Poppins Medium"/>
                <a:ea typeface="Poppins Medium"/>
                <a:cs typeface="Poppins Medium"/>
                <a:sym typeface="Poppins Medium"/>
              </a:rPr>
              <a:t>Page </a:t>
            </a:r>
            <a:fld id="{00000000-1234-1234-1234-123412341234}" type="slidenum">
              <a:rPr lang="en" sz="500">
                <a:solidFill>
                  <a:srgbClr val="25146F"/>
                </a:solidFill>
                <a:latin typeface="Poppins Medium"/>
                <a:ea typeface="Poppins Medium"/>
                <a:cs typeface="Poppins Medium"/>
                <a:sym typeface="Poppins Medium"/>
              </a:rPr>
              <a:t>‹#›</a:t>
            </a:fld>
            <a:endParaRPr sz="500">
              <a:solidFill>
                <a:srgbClr val="25146F"/>
              </a:solidFill>
              <a:latin typeface="Poppins Medium"/>
              <a:ea typeface="Poppins Medium"/>
              <a:cs typeface="Poppins Medium"/>
              <a:sym typeface="Poppins Medium"/>
            </a:endParaRPr>
          </a:p>
        </p:txBody>
      </p:sp>
      <p:sp>
        <p:nvSpPr>
          <p:cNvPr id="3094" name="Google Shape;3094;p216"/>
          <p:cNvSpPr txBox="1">
            <a:spLocks noGrp="1"/>
          </p:cNvSpPr>
          <p:nvPr>
            <p:ph type="subTitle" idx="1"/>
          </p:nvPr>
        </p:nvSpPr>
        <p:spPr>
          <a:xfrm>
            <a:off x="714057" y="1699650"/>
            <a:ext cx="3648300" cy="615000"/>
          </a:xfrm>
          <a:prstGeom prst="rect">
            <a:avLst/>
          </a:prstGeom>
        </p:spPr>
        <p:txBody>
          <a:bodyPr spcFirstLastPara="1" wrap="square" lIns="0" tIns="0" rIns="0" bIns="0" anchor="t" anchorCtr="0">
            <a:noAutofit/>
          </a:bodyPr>
          <a:lstStyle>
            <a:lvl1pPr marL="0" marR="0" lvl="0" indent="0" algn="l">
              <a:lnSpc>
                <a:spcPct val="95000"/>
              </a:lnSpc>
              <a:spcBef>
                <a:spcPts val="0"/>
              </a:spcBef>
              <a:spcAft>
                <a:spcPts val="0"/>
              </a:spcAft>
              <a:buNone/>
              <a:defRPr sz="2200" b="1">
                <a:solidFill>
                  <a:srgbClr val="25146F"/>
                </a:solidFill>
                <a:latin typeface="Poppins"/>
                <a:ea typeface="Poppins"/>
                <a:cs typeface="Poppins"/>
                <a:sym typeface="Poppins"/>
              </a:defRPr>
            </a:lvl1pPr>
            <a:lvl2pPr lvl="1">
              <a:spcBef>
                <a:spcPts val="1300"/>
              </a:spcBef>
              <a:spcAft>
                <a:spcPts val="0"/>
              </a:spcAft>
              <a:buSzPts val="800"/>
              <a:buNone/>
              <a:defRPr/>
            </a:lvl2pPr>
            <a:lvl3pPr lvl="2">
              <a:spcBef>
                <a:spcPts val="1300"/>
              </a:spcBef>
              <a:spcAft>
                <a:spcPts val="0"/>
              </a:spcAft>
              <a:buSzPts val="700"/>
              <a:buNone/>
              <a:defRPr/>
            </a:lvl3pPr>
            <a:lvl4pPr lvl="3">
              <a:spcBef>
                <a:spcPts val="1300"/>
              </a:spcBef>
              <a:spcAft>
                <a:spcPts val="0"/>
              </a:spcAft>
              <a:buSzPts val="500"/>
              <a:buNone/>
              <a:defRPr/>
            </a:lvl4pPr>
            <a:lvl5pPr lvl="4">
              <a:spcBef>
                <a:spcPts val="1300"/>
              </a:spcBef>
              <a:spcAft>
                <a:spcPts val="0"/>
              </a:spcAft>
              <a:buSzPts val="400"/>
              <a:buNone/>
              <a:defRPr/>
            </a:lvl5pPr>
            <a:lvl6pPr lvl="5">
              <a:spcBef>
                <a:spcPts val="400"/>
              </a:spcBef>
              <a:spcAft>
                <a:spcPts val="0"/>
              </a:spcAft>
              <a:buSzPts val="200"/>
              <a:buNone/>
              <a:defRPr/>
            </a:lvl6pPr>
            <a:lvl7pPr lvl="6">
              <a:spcBef>
                <a:spcPts val="400"/>
              </a:spcBef>
              <a:spcAft>
                <a:spcPts val="0"/>
              </a:spcAft>
              <a:buSzPts val="200"/>
              <a:buNone/>
              <a:defRPr/>
            </a:lvl7pPr>
            <a:lvl8pPr lvl="7">
              <a:spcBef>
                <a:spcPts val="400"/>
              </a:spcBef>
              <a:spcAft>
                <a:spcPts val="0"/>
              </a:spcAft>
              <a:buSzPts val="200"/>
              <a:buNone/>
              <a:defRPr/>
            </a:lvl8pPr>
            <a:lvl9pPr lvl="8">
              <a:spcBef>
                <a:spcPts val="400"/>
              </a:spcBef>
              <a:spcAft>
                <a:spcPts val="0"/>
              </a:spcAft>
              <a:buSzPts val="200"/>
              <a:buNone/>
              <a:defRPr/>
            </a:lvl9pPr>
          </a:lstStyle>
          <a:p>
            <a:endParaRPr/>
          </a:p>
        </p:txBody>
      </p:sp>
      <p:sp>
        <p:nvSpPr>
          <p:cNvPr id="3095" name="Google Shape;3095;p216"/>
          <p:cNvSpPr>
            <a:spLocks noGrp="1"/>
          </p:cNvSpPr>
          <p:nvPr>
            <p:ph type="pic" idx="2"/>
          </p:nvPr>
        </p:nvSpPr>
        <p:spPr>
          <a:xfrm>
            <a:off x="4658506" y="1828744"/>
            <a:ext cx="3806400" cy="2423400"/>
          </a:xfrm>
          <a:prstGeom prst="rect">
            <a:avLst/>
          </a:prstGeom>
          <a:noFill/>
          <a:ln>
            <a:noFill/>
          </a:ln>
        </p:spPr>
      </p:sp>
      <p:sp>
        <p:nvSpPr>
          <p:cNvPr id="3096" name="Google Shape;3096;p216"/>
          <p:cNvSpPr txBox="1">
            <a:spLocks noGrp="1"/>
          </p:cNvSpPr>
          <p:nvPr>
            <p:ph type="body" idx="3"/>
          </p:nvPr>
        </p:nvSpPr>
        <p:spPr>
          <a:xfrm>
            <a:off x="697859" y="2617650"/>
            <a:ext cx="3490200" cy="1447200"/>
          </a:xfrm>
          <a:prstGeom prst="rect">
            <a:avLst/>
          </a:prstGeom>
        </p:spPr>
        <p:txBody>
          <a:bodyPr spcFirstLastPara="1" wrap="square" lIns="0" tIns="0" rIns="0" bIns="0" anchor="t" anchorCtr="0">
            <a:noAutofit/>
          </a:bodyPr>
          <a:lstStyle>
            <a:lvl1pPr marL="457200" lvl="0" indent="-292100">
              <a:lnSpc>
                <a:spcPct val="105000"/>
              </a:lnSpc>
              <a:spcBef>
                <a:spcPts val="500"/>
              </a:spcBef>
              <a:spcAft>
                <a:spcPts val="0"/>
              </a:spcAft>
              <a:buClr>
                <a:schemeClr val="dk2"/>
              </a:buClr>
              <a:buSzPts val="1000"/>
              <a:buChar char="●"/>
              <a:defRPr/>
            </a:lvl1pPr>
            <a:lvl2pPr marL="914400" lvl="1" indent="-292100">
              <a:lnSpc>
                <a:spcPct val="105000"/>
              </a:lnSpc>
              <a:spcBef>
                <a:spcPts val="500"/>
              </a:spcBef>
              <a:spcAft>
                <a:spcPts val="0"/>
              </a:spcAft>
              <a:buClr>
                <a:schemeClr val="dk2"/>
              </a:buClr>
              <a:buSzPts val="1000"/>
              <a:buChar char="●"/>
              <a:defRPr sz="1000"/>
            </a:lvl2pPr>
            <a:lvl3pPr marL="1371600" lvl="2" indent="-292100">
              <a:lnSpc>
                <a:spcPct val="105000"/>
              </a:lnSpc>
              <a:spcBef>
                <a:spcPts val="500"/>
              </a:spcBef>
              <a:spcAft>
                <a:spcPts val="0"/>
              </a:spcAft>
              <a:buClr>
                <a:schemeClr val="dk2"/>
              </a:buClr>
              <a:buSzPts val="1000"/>
              <a:buChar char="●"/>
              <a:defRPr sz="1000"/>
            </a:lvl3pPr>
            <a:lvl4pPr marL="1828800" lvl="3" indent="-292100">
              <a:lnSpc>
                <a:spcPct val="105000"/>
              </a:lnSpc>
              <a:spcBef>
                <a:spcPts val="500"/>
              </a:spcBef>
              <a:spcAft>
                <a:spcPts val="0"/>
              </a:spcAft>
              <a:buClr>
                <a:schemeClr val="dk2"/>
              </a:buClr>
              <a:buSzPts val="1000"/>
              <a:buChar char="●"/>
              <a:defRPr sz="1000"/>
            </a:lvl4pPr>
            <a:lvl5pPr marL="2286000" lvl="4" indent="-292100">
              <a:lnSpc>
                <a:spcPct val="105000"/>
              </a:lnSpc>
              <a:spcBef>
                <a:spcPts val="500"/>
              </a:spcBef>
              <a:spcAft>
                <a:spcPts val="0"/>
              </a:spcAft>
              <a:buClr>
                <a:schemeClr val="dk2"/>
              </a:buClr>
              <a:buSzPts val="1000"/>
              <a:buChar char="●"/>
              <a:defRPr sz="1000"/>
            </a:lvl5pPr>
            <a:lvl6pPr marL="2743200" lvl="5" indent="-228600">
              <a:lnSpc>
                <a:spcPct val="105000"/>
              </a:lnSpc>
              <a:spcBef>
                <a:spcPts val="500"/>
              </a:spcBef>
              <a:spcAft>
                <a:spcPts val="0"/>
              </a:spcAft>
              <a:buNone/>
              <a:defRPr sz="100"/>
            </a:lvl6pPr>
            <a:lvl7pPr marL="3200400" lvl="6" indent="-228600">
              <a:lnSpc>
                <a:spcPct val="105000"/>
              </a:lnSpc>
              <a:spcBef>
                <a:spcPts val="500"/>
              </a:spcBef>
              <a:spcAft>
                <a:spcPts val="0"/>
              </a:spcAft>
              <a:buNone/>
              <a:defRPr sz="100"/>
            </a:lvl7pPr>
            <a:lvl8pPr marL="3657600" lvl="7" indent="-228600">
              <a:lnSpc>
                <a:spcPct val="105000"/>
              </a:lnSpc>
              <a:spcBef>
                <a:spcPts val="500"/>
              </a:spcBef>
              <a:spcAft>
                <a:spcPts val="0"/>
              </a:spcAft>
              <a:buNone/>
              <a:defRPr sz="100"/>
            </a:lvl8pPr>
            <a:lvl9pPr marL="4114800" lvl="8" indent="-228600">
              <a:lnSpc>
                <a:spcPct val="105000"/>
              </a:lnSpc>
              <a:spcBef>
                <a:spcPts val="500"/>
              </a:spcBef>
              <a:spcAft>
                <a:spcPts val="0"/>
              </a:spcAft>
              <a:buNone/>
              <a:defRPr sz="1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7.xml"/><Relationship Id="rId21" Type="http://schemas.openxmlformats.org/officeDocument/2006/relationships/slideLayout" Target="../slideLayouts/slideLayout32.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63" Type="http://schemas.openxmlformats.org/officeDocument/2006/relationships/slideLayout" Target="../slideLayouts/slideLayout74.xml"/><Relationship Id="rId68" Type="http://schemas.openxmlformats.org/officeDocument/2006/relationships/slideLayout" Target="../slideLayouts/slideLayout79.xml"/><Relationship Id="rId84" Type="http://schemas.openxmlformats.org/officeDocument/2006/relationships/slideLayout" Target="../slideLayouts/slideLayout95.xml"/><Relationship Id="rId89" Type="http://schemas.openxmlformats.org/officeDocument/2006/relationships/slideLayout" Target="../slideLayouts/slideLayout100.xml"/><Relationship Id="rId16" Type="http://schemas.openxmlformats.org/officeDocument/2006/relationships/slideLayout" Target="../slideLayouts/slideLayout27.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3" Type="http://schemas.openxmlformats.org/officeDocument/2006/relationships/slideLayout" Target="../slideLayouts/slideLayout64.xml"/><Relationship Id="rId58" Type="http://schemas.openxmlformats.org/officeDocument/2006/relationships/slideLayout" Target="../slideLayouts/slideLayout69.xml"/><Relationship Id="rId74" Type="http://schemas.openxmlformats.org/officeDocument/2006/relationships/slideLayout" Target="../slideLayouts/slideLayout85.xml"/><Relationship Id="rId79" Type="http://schemas.openxmlformats.org/officeDocument/2006/relationships/slideLayout" Target="../slideLayouts/slideLayout90.xml"/><Relationship Id="rId5" Type="http://schemas.openxmlformats.org/officeDocument/2006/relationships/slideLayout" Target="../slideLayouts/slideLayout16.xml"/><Relationship Id="rId90" Type="http://schemas.openxmlformats.org/officeDocument/2006/relationships/slideLayout" Target="../slideLayouts/slideLayout101.xml"/><Relationship Id="rId95" Type="http://schemas.openxmlformats.org/officeDocument/2006/relationships/slideLayout" Target="../slideLayouts/slideLayout106.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64" Type="http://schemas.openxmlformats.org/officeDocument/2006/relationships/slideLayout" Target="../slideLayouts/slideLayout75.xml"/><Relationship Id="rId69" Type="http://schemas.openxmlformats.org/officeDocument/2006/relationships/slideLayout" Target="../slideLayouts/slideLayout80.xml"/><Relationship Id="rId80" Type="http://schemas.openxmlformats.org/officeDocument/2006/relationships/slideLayout" Target="../slideLayouts/slideLayout91.xml"/><Relationship Id="rId85" Type="http://schemas.openxmlformats.org/officeDocument/2006/relationships/slideLayout" Target="../slideLayouts/slideLayout96.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59" Type="http://schemas.openxmlformats.org/officeDocument/2006/relationships/slideLayout" Target="../slideLayouts/slideLayout70.xml"/><Relationship Id="rId67" Type="http://schemas.openxmlformats.org/officeDocument/2006/relationships/slideLayout" Target="../slideLayouts/slideLayout78.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62" Type="http://schemas.openxmlformats.org/officeDocument/2006/relationships/slideLayout" Target="../slideLayouts/slideLayout73.xml"/><Relationship Id="rId70" Type="http://schemas.openxmlformats.org/officeDocument/2006/relationships/slideLayout" Target="../slideLayouts/slideLayout81.xml"/><Relationship Id="rId75" Type="http://schemas.openxmlformats.org/officeDocument/2006/relationships/slideLayout" Target="../slideLayouts/slideLayout86.xml"/><Relationship Id="rId83" Type="http://schemas.openxmlformats.org/officeDocument/2006/relationships/slideLayout" Target="../slideLayouts/slideLayout94.xml"/><Relationship Id="rId88" Type="http://schemas.openxmlformats.org/officeDocument/2006/relationships/slideLayout" Target="../slideLayouts/slideLayout99.xml"/><Relationship Id="rId91" Type="http://schemas.openxmlformats.org/officeDocument/2006/relationships/slideLayout" Target="../slideLayouts/slideLayout102.xml"/><Relationship Id="rId96" Type="http://schemas.openxmlformats.org/officeDocument/2006/relationships/slideLayout" Target="../slideLayouts/slideLayout10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60" Type="http://schemas.openxmlformats.org/officeDocument/2006/relationships/slideLayout" Target="../slideLayouts/slideLayout71.xml"/><Relationship Id="rId65" Type="http://schemas.openxmlformats.org/officeDocument/2006/relationships/slideLayout" Target="../slideLayouts/slideLayout76.xml"/><Relationship Id="rId73" Type="http://schemas.openxmlformats.org/officeDocument/2006/relationships/slideLayout" Target="../slideLayouts/slideLayout84.xml"/><Relationship Id="rId78" Type="http://schemas.openxmlformats.org/officeDocument/2006/relationships/slideLayout" Target="../slideLayouts/slideLayout89.xml"/><Relationship Id="rId81" Type="http://schemas.openxmlformats.org/officeDocument/2006/relationships/slideLayout" Target="../slideLayouts/slideLayout92.xml"/><Relationship Id="rId86" Type="http://schemas.openxmlformats.org/officeDocument/2006/relationships/slideLayout" Target="../slideLayouts/slideLayout97.xml"/><Relationship Id="rId94" Type="http://schemas.openxmlformats.org/officeDocument/2006/relationships/slideLayout" Target="../slideLayouts/slideLayout105.xml"/><Relationship Id="rId9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34" Type="http://schemas.openxmlformats.org/officeDocument/2006/relationships/slideLayout" Target="../slideLayouts/slideLayout45.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6" Type="http://schemas.openxmlformats.org/officeDocument/2006/relationships/slideLayout" Target="../slideLayouts/slideLayout87.xml"/><Relationship Id="rId97" Type="http://schemas.openxmlformats.org/officeDocument/2006/relationships/slideLayout" Target="../slideLayouts/slideLayout108.xml"/><Relationship Id="rId7" Type="http://schemas.openxmlformats.org/officeDocument/2006/relationships/slideLayout" Target="../slideLayouts/slideLayout18.xml"/><Relationship Id="rId71" Type="http://schemas.openxmlformats.org/officeDocument/2006/relationships/slideLayout" Target="../slideLayouts/slideLayout82.xml"/><Relationship Id="rId92" Type="http://schemas.openxmlformats.org/officeDocument/2006/relationships/slideLayout" Target="../slideLayouts/slideLayout103.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66" Type="http://schemas.openxmlformats.org/officeDocument/2006/relationships/slideLayout" Target="../slideLayouts/slideLayout77.xml"/><Relationship Id="rId87" Type="http://schemas.openxmlformats.org/officeDocument/2006/relationships/slideLayout" Target="../slideLayouts/slideLayout98.xml"/><Relationship Id="rId61" Type="http://schemas.openxmlformats.org/officeDocument/2006/relationships/slideLayout" Target="../slideLayouts/slideLayout72.xml"/><Relationship Id="rId82" Type="http://schemas.openxmlformats.org/officeDocument/2006/relationships/slideLayout" Target="../slideLayouts/slideLayout93.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56" Type="http://schemas.openxmlformats.org/officeDocument/2006/relationships/slideLayout" Target="../slideLayouts/slideLayout67.xml"/><Relationship Id="rId77" Type="http://schemas.openxmlformats.org/officeDocument/2006/relationships/slideLayout" Target="../slideLayouts/slideLayout88.xml"/><Relationship Id="rId100" Type="http://schemas.openxmlformats.org/officeDocument/2006/relationships/image" Target="../media/image1.png"/><Relationship Id="rId8" Type="http://schemas.openxmlformats.org/officeDocument/2006/relationships/slideLayout" Target="../slideLayouts/slideLayout19.xml"/><Relationship Id="rId51" Type="http://schemas.openxmlformats.org/officeDocument/2006/relationships/slideLayout" Target="../slideLayouts/slideLayout62.xml"/><Relationship Id="rId72" Type="http://schemas.openxmlformats.org/officeDocument/2006/relationships/slideLayout" Target="../slideLayouts/slideLayout83.xml"/><Relationship Id="rId93" Type="http://schemas.openxmlformats.org/officeDocument/2006/relationships/slideLayout" Target="../slideLayouts/slideLayout104.xml"/><Relationship Id="rId98" Type="http://schemas.openxmlformats.org/officeDocument/2006/relationships/slideLayout" Target="../slideLayouts/slideLayout109.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35.xml"/><Relationship Id="rId21" Type="http://schemas.openxmlformats.org/officeDocument/2006/relationships/slideLayout" Target="../slideLayouts/slideLayout130.xml"/><Relationship Id="rId42" Type="http://schemas.openxmlformats.org/officeDocument/2006/relationships/slideLayout" Target="../slideLayouts/slideLayout151.xml"/><Relationship Id="rId47" Type="http://schemas.openxmlformats.org/officeDocument/2006/relationships/slideLayout" Target="../slideLayouts/slideLayout156.xml"/><Relationship Id="rId63" Type="http://schemas.openxmlformats.org/officeDocument/2006/relationships/slideLayout" Target="../slideLayouts/slideLayout172.xml"/><Relationship Id="rId68" Type="http://schemas.openxmlformats.org/officeDocument/2006/relationships/slideLayout" Target="../slideLayouts/slideLayout177.xml"/><Relationship Id="rId84" Type="http://schemas.openxmlformats.org/officeDocument/2006/relationships/slideLayout" Target="../slideLayouts/slideLayout193.xml"/><Relationship Id="rId89" Type="http://schemas.openxmlformats.org/officeDocument/2006/relationships/slideLayout" Target="../slideLayouts/slideLayout198.xml"/><Relationship Id="rId16" Type="http://schemas.openxmlformats.org/officeDocument/2006/relationships/slideLayout" Target="../slideLayouts/slideLayout125.xml"/><Relationship Id="rId11" Type="http://schemas.openxmlformats.org/officeDocument/2006/relationships/slideLayout" Target="../slideLayouts/slideLayout120.xml"/><Relationship Id="rId32" Type="http://schemas.openxmlformats.org/officeDocument/2006/relationships/slideLayout" Target="../slideLayouts/slideLayout141.xml"/><Relationship Id="rId37" Type="http://schemas.openxmlformats.org/officeDocument/2006/relationships/slideLayout" Target="../slideLayouts/slideLayout146.xml"/><Relationship Id="rId53" Type="http://schemas.openxmlformats.org/officeDocument/2006/relationships/slideLayout" Target="../slideLayouts/slideLayout162.xml"/><Relationship Id="rId58" Type="http://schemas.openxmlformats.org/officeDocument/2006/relationships/slideLayout" Target="../slideLayouts/slideLayout167.xml"/><Relationship Id="rId74" Type="http://schemas.openxmlformats.org/officeDocument/2006/relationships/slideLayout" Target="../slideLayouts/slideLayout183.xml"/><Relationship Id="rId79" Type="http://schemas.openxmlformats.org/officeDocument/2006/relationships/slideLayout" Target="../slideLayouts/slideLayout188.xml"/><Relationship Id="rId102" Type="http://schemas.openxmlformats.org/officeDocument/2006/relationships/slideLayout" Target="../slideLayouts/slideLayout211.xml"/><Relationship Id="rId5" Type="http://schemas.openxmlformats.org/officeDocument/2006/relationships/slideLayout" Target="../slideLayouts/slideLayout114.xml"/><Relationship Id="rId90" Type="http://schemas.openxmlformats.org/officeDocument/2006/relationships/slideLayout" Target="../slideLayouts/slideLayout199.xml"/><Relationship Id="rId95" Type="http://schemas.openxmlformats.org/officeDocument/2006/relationships/slideLayout" Target="../slideLayouts/slideLayout204.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43" Type="http://schemas.openxmlformats.org/officeDocument/2006/relationships/slideLayout" Target="../slideLayouts/slideLayout152.xml"/><Relationship Id="rId48" Type="http://schemas.openxmlformats.org/officeDocument/2006/relationships/slideLayout" Target="../slideLayouts/slideLayout157.xml"/><Relationship Id="rId64" Type="http://schemas.openxmlformats.org/officeDocument/2006/relationships/slideLayout" Target="../slideLayouts/slideLayout173.xml"/><Relationship Id="rId69" Type="http://schemas.openxmlformats.org/officeDocument/2006/relationships/slideLayout" Target="../slideLayouts/slideLayout178.xml"/><Relationship Id="rId80" Type="http://schemas.openxmlformats.org/officeDocument/2006/relationships/slideLayout" Target="../slideLayouts/slideLayout189.xml"/><Relationship Id="rId85" Type="http://schemas.openxmlformats.org/officeDocument/2006/relationships/slideLayout" Target="../slideLayouts/slideLayout194.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33" Type="http://schemas.openxmlformats.org/officeDocument/2006/relationships/slideLayout" Target="../slideLayouts/slideLayout142.xml"/><Relationship Id="rId38" Type="http://schemas.openxmlformats.org/officeDocument/2006/relationships/slideLayout" Target="../slideLayouts/slideLayout147.xml"/><Relationship Id="rId59" Type="http://schemas.openxmlformats.org/officeDocument/2006/relationships/slideLayout" Target="../slideLayouts/slideLayout168.xml"/><Relationship Id="rId103" Type="http://schemas.openxmlformats.org/officeDocument/2006/relationships/slideLayout" Target="../slideLayouts/slideLayout212.xml"/><Relationship Id="rId20" Type="http://schemas.openxmlformats.org/officeDocument/2006/relationships/slideLayout" Target="../slideLayouts/slideLayout129.xml"/><Relationship Id="rId41" Type="http://schemas.openxmlformats.org/officeDocument/2006/relationships/slideLayout" Target="../slideLayouts/slideLayout150.xml"/><Relationship Id="rId54" Type="http://schemas.openxmlformats.org/officeDocument/2006/relationships/slideLayout" Target="../slideLayouts/slideLayout163.xml"/><Relationship Id="rId62" Type="http://schemas.openxmlformats.org/officeDocument/2006/relationships/slideLayout" Target="../slideLayouts/slideLayout171.xml"/><Relationship Id="rId70" Type="http://schemas.openxmlformats.org/officeDocument/2006/relationships/slideLayout" Target="../slideLayouts/slideLayout179.xml"/><Relationship Id="rId75" Type="http://schemas.openxmlformats.org/officeDocument/2006/relationships/slideLayout" Target="../slideLayouts/slideLayout184.xml"/><Relationship Id="rId83" Type="http://schemas.openxmlformats.org/officeDocument/2006/relationships/slideLayout" Target="../slideLayouts/slideLayout192.xml"/><Relationship Id="rId88" Type="http://schemas.openxmlformats.org/officeDocument/2006/relationships/slideLayout" Target="../slideLayouts/slideLayout197.xml"/><Relationship Id="rId91" Type="http://schemas.openxmlformats.org/officeDocument/2006/relationships/slideLayout" Target="../slideLayouts/slideLayout200.xml"/><Relationship Id="rId96" Type="http://schemas.openxmlformats.org/officeDocument/2006/relationships/slideLayout" Target="../slideLayouts/slideLayout205.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slideLayout" Target="../slideLayouts/slideLayout145.xml"/><Relationship Id="rId49" Type="http://schemas.openxmlformats.org/officeDocument/2006/relationships/slideLayout" Target="../slideLayouts/slideLayout158.xml"/><Relationship Id="rId57" Type="http://schemas.openxmlformats.org/officeDocument/2006/relationships/slideLayout" Target="../slideLayouts/slideLayout166.xml"/><Relationship Id="rId106" Type="http://schemas.openxmlformats.org/officeDocument/2006/relationships/image" Target="../media/image1.png"/><Relationship Id="rId10" Type="http://schemas.openxmlformats.org/officeDocument/2006/relationships/slideLayout" Target="../slideLayouts/slideLayout119.xml"/><Relationship Id="rId31" Type="http://schemas.openxmlformats.org/officeDocument/2006/relationships/slideLayout" Target="../slideLayouts/slideLayout140.xml"/><Relationship Id="rId44" Type="http://schemas.openxmlformats.org/officeDocument/2006/relationships/slideLayout" Target="../slideLayouts/slideLayout153.xml"/><Relationship Id="rId52" Type="http://schemas.openxmlformats.org/officeDocument/2006/relationships/slideLayout" Target="../slideLayouts/slideLayout161.xml"/><Relationship Id="rId60" Type="http://schemas.openxmlformats.org/officeDocument/2006/relationships/slideLayout" Target="../slideLayouts/slideLayout169.xml"/><Relationship Id="rId65" Type="http://schemas.openxmlformats.org/officeDocument/2006/relationships/slideLayout" Target="../slideLayouts/slideLayout174.xml"/><Relationship Id="rId73" Type="http://schemas.openxmlformats.org/officeDocument/2006/relationships/slideLayout" Target="../slideLayouts/slideLayout182.xml"/><Relationship Id="rId78" Type="http://schemas.openxmlformats.org/officeDocument/2006/relationships/slideLayout" Target="../slideLayouts/slideLayout187.xml"/><Relationship Id="rId81" Type="http://schemas.openxmlformats.org/officeDocument/2006/relationships/slideLayout" Target="../slideLayouts/slideLayout190.xml"/><Relationship Id="rId86" Type="http://schemas.openxmlformats.org/officeDocument/2006/relationships/slideLayout" Target="../slideLayouts/slideLayout195.xml"/><Relationship Id="rId94" Type="http://schemas.openxmlformats.org/officeDocument/2006/relationships/slideLayout" Target="../slideLayouts/slideLayout203.xml"/><Relationship Id="rId99" Type="http://schemas.openxmlformats.org/officeDocument/2006/relationships/slideLayout" Target="../slideLayouts/slideLayout208.xml"/><Relationship Id="rId101" Type="http://schemas.openxmlformats.org/officeDocument/2006/relationships/slideLayout" Target="../slideLayouts/slideLayout210.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39" Type="http://schemas.openxmlformats.org/officeDocument/2006/relationships/slideLayout" Target="../slideLayouts/slideLayout148.xml"/><Relationship Id="rId34" Type="http://schemas.openxmlformats.org/officeDocument/2006/relationships/slideLayout" Target="../slideLayouts/slideLayout143.xml"/><Relationship Id="rId50" Type="http://schemas.openxmlformats.org/officeDocument/2006/relationships/slideLayout" Target="../slideLayouts/slideLayout159.xml"/><Relationship Id="rId55" Type="http://schemas.openxmlformats.org/officeDocument/2006/relationships/slideLayout" Target="../slideLayouts/slideLayout164.xml"/><Relationship Id="rId76" Type="http://schemas.openxmlformats.org/officeDocument/2006/relationships/slideLayout" Target="../slideLayouts/slideLayout185.xml"/><Relationship Id="rId97" Type="http://schemas.openxmlformats.org/officeDocument/2006/relationships/slideLayout" Target="../slideLayouts/slideLayout206.xml"/><Relationship Id="rId104" Type="http://schemas.openxmlformats.org/officeDocument/2006/relationships/slideLayout" Target="../slideLayouts/slideLayout213.xml"/><Relationship Id="rId7" Type="http://schemas.openxmlformats.org/officeDocument/2006/relationships/slideLayout" Target="../slideLayouts/slideLayout116.xml"/><Relationship Id="rId71" Type="http://schemas.openxmlformats.org/officeDocument/2006/relationships/slideLayout" Target="../slideLayouts/slideLayout180.xml"/><Relationship Id="rId92" Type="http://schemas.openxmlformats.org/officeDocument/2006/relationships/slideLayout" Target="../slideLayouts/slideLayout201.xml"/><Relationship Id="rId2" Type="http://schemas.openxmlformats.org/officeDocument/2006/relationships/slideLayout" Target="../slideLayouts/slideLayout111.xml"/><Relationship Id="rId29" Type="http://schemas.openxmlformats.org/officeDocument/2006/relationships/slideLayout" Target="../slideLayouts/slideLayout138.xml"/><Relationship Id="rId24" Type="http://schemas.openxmlformats.org/officeDocument/2006/relationships/slideLayout" Target="../slideLayouts/slideLayout133.xml"/><Relationship Id="rId40" Type="http://schemas.openxmlformats.org/officeDocument/2006/relationships/slideLayout" Target="../slideLayouts/slideLayout149.xml"/><Relationship Id="rId45" Type="http://schemas.openxmlformats.org/officeDocument/2006/relationships/slideLayout" Target="../slideLayouts/slideLayout154.xml"/><Relationship Id="rId66" Type="http://schemas.openxmlformats.org/officeDocument/2006/relationships/slideLayout" Target="../slideLayouts/slideLayout175.xml"/><Relationship Id="rId87" Type="http://schemas.openxmlformats.org/officeDocument/2006/relationships/slideLayout" Target="../slideLayouts/slideLayout196.xml"/><Relationship Id="rId61" Type="http://schemas.openxmlformats.org/officeDocument/2006/relationships/slideLayout" Target="../slideLayouts/slideLayout170.xml"/><Relationship Id="rId82" Type="http://schemas.openxmlformats.org/officeDocument/2006/relationships/slideLayout" Target="../slideLayouts/slideLayout191.xml"/><Relationship Id="rId19" Type="http://schemas.openxmlformats.org/officeDocument/2006/relationships/slideLayout" Target="../slideLayouts/slideLayout128.xml"/><Relationship Id="rId14" Type="http://schemas.openxmlformats.org/officeDocument/2006/relationships/slideLayout" Target="../slideLayouts/slideLayout123.xml"/><Relationship Id="rId30" Type="http://schemas.openxmlformats.org/officeDocument/2006/relationships/slideLayout" Target="../slideLayouts/slideLayout139.xml"/><Relationship Id="rId35" Type="http://schemas.openxmlformats.org/officeDocument/2006/relationships/slideLayout" Target="../slideLayouts/slideLayout144.xml"/><Relationship Id="rId56" Type="http://schemas.openxmlformats.org/officeDocument/2006/relationships/slideLayout" Target="../slideLayouts/slideLayout165.xml"/><Relationship Id="rId77" Type="http://schemas.openxmlformats.org/officeDocument/2006/relationships/slideLayout" Target="../slideLayouts/slideLayout186.xml"/><Relationship Id="rId100" Type="http://schemas.openxmlformats.org/officeDocument/2006/relationships/slideLayout" Target="../slideLayouts/slideLayout209.xml"/><Relationship Id="rId105" Type="http://schemas.openxmlformats.org/officeDocument/2006/relationships/theme" Target="../theme/theme3.xml"/><Relationship Id="rId8" Type="http://schemas.openxmlformats.org/officeDocument/2006/relationships/slideLayout" Target="../slideLayouts/slideLayout117.xml"/><Relationship Id="rId51" Type="http://schemas.openxmlformats.org/officeDocument/2006/relationships/slideLayout" Target="../slideLayouts/slideLayout160.xml"/><Relationship Id="rId72" Type="http://schemas.openxmlformats.org/officeDocument/2006/relationships/slideLayout" Target="../slideLayouts/slideLayout181.xml"/><Relationship Id="rId93" Type="http://schemas.openxmlformats.org/officeDocument/2006/relationships/slideLayout" Target="../slideLayouts/slideLayout202.xml"/><Relationship Id="rId98" Type="http://schemas.openxmlformats.org/officeDocument/2006/relationships/slideLayout" Target="../slideLayouts/slideLayout207.xml"/><Relationship Id="rId3" Type="http://schemas.openxmlformats.org/officeDocument/2006/relationships/slideLayout" Target="../slideLayouts/slideLayout112.xml"/><Relationship Id="rId25" Type="http://schemas.openxmlformats.org/officeDocument/2006/relationships/slideLayout" Target="../slideLayouts/slideLayout134.xml"/><Relationship Id="rId46" Type="http://schemas.openxmlformats.org/officeDocument/2006/relationships/slideLayout" Target="../slideLayouts/slideLayout155.xml"/><Relationship Id="rId67" Type="http://schemas.openxmlformats.org/officeDocument/2006/relationships/slideLayout" Target="../slideLayouts/slideLayout1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50"/>
              <a:buFont typeface="Poppins SemiBold"/>
              <a:buNone/>
              <a:defRPr sz="255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25"/>
              <a:buNone/>
              <a:defRPr sz="675"/>
            </a:lvl2pPr>
            <a:lvl3pPr lvl="2">
              <a:spcBef>
                <a:spcPts val="0"/>
              </a:spcBef>
              <a:spcAft>
                <a:spcPts val="0"/>
              </a:spcAft>
              <a:buSzPts val="525"/>
              <a:buNone/>
              <a:defRPr sz="675"/>
            </a:lvl3pPr>
            <a:lvl4pPr lvl="3">
              <a:spcBef>
                <a:spcPts val="0"/>
              </a:spcBef>
              <a:spcAft>
                <a:spcPts val="0"/>
              </a:spcAft>
              <a:buSzPts val="525"/>
              <a:buNone/>
              <a:defRPr sz="675"/>
            </a:lvl4pPr>
            <a:lvl5pPr lvl="4">
              <a:spcBef>
                <a:spcPts val="0"/>
              </a:spcBef>
              <a:spcAft>
                <a:spcPts val="0"/>
              </a:spcAft>
              <a:buSzPts val="525"/>
              <a:buNone/>
              <a:defRPr sz="675"/>
            </a:lvl5pPr>
            <a:lvl6pPr lvl="5">
              <a:spcBef>
                <a:spcPts val="0"/>
              </a:spcBef>
              <a:spcAft>
                <a:spcPts val="0"/>
              </a:spcAft>
              <a:buSzPts val="525"/>
              <a:buNone/>
              <a:defRPr sz="675"/>
            </a:lvl6pPr>
            <a:lvl7pPr lvl="6">
              <a:spcBef>
                <a:spcPts val="0"/>
              </a:spcBef>
              <a:spcAft>
                <a:spcPts val="0"/>
              </a:spcAft>
              <a:buSzPts val="525"/>
              <a:buNone/>
              <a:defRPr sz="675"/>
            </a:lvl7pPr>
            <a:lvl8pPr lvl="7">
              <a:spcBef>
                <a:spcPts val="0"/>
              </a:spcBef>
              <a:spcAft>
                <a:spcPts val="0"/>
              </a:spcAft>
              <a:buSzPts val="525"/>
              <a:buNone/>
              <a:defRPr sz="675"/>
            </a:lvl8pPr>
            <a:lvl9pPr lvl="8">
              <a:spcBef>
                <a:spcPts val="0"/>
              </a:spcBef>
              <a:spcAft>
                <a:spcPts val="0"/>
              </a:spcAft>
              <a:buSzPts val="525"/>
              <a:buNone/>
              <a:defRPr sz="675"/>
            </a:lvl9pPr>
          </a:lstStyle>
          <a:p>
            <a:endParaRPr/>
          </a:p>
        </p:txBody>
      </p:sp>
      <p:sp>
        <p:nvSpPr>
          <p:cNvPr id="52" name="Google Shape;52;p13"/>
          <p:cNvSpPr txBox="1">
            <a:spLocks noGrp="1"/>
          </p:cNvSpPr>
          <p:nvPr>
            <p:ph type="body" idx="1"/>
          </p:nvPr>
        </p:nvSpPr>
        <p:spPr>
          <a:xfrm>
            <a:off x="328673" y="801674"/>
            <a:ext cx="8489100" cy="3099900"/>
          </a:xfrm>
          <a:prstGeom prst="rect">
            <a:avLst/>
          </a:prstGeom>
          <a:noFill/>
          <a:ln>
            <a:noFill/>
          </a:ln>
        </p:spPr>
        <p:txBody>
          <a:bodyPr spcFirstLastPara="1" wrap="square" lIns="0" tIns="0" rIns="0" bIns="0" anchor="t" anchorCtr="0">
            <a:noAutofit/>
          </a:bodyPr>
          <a:lstStyle>
            <a:lvl1pPr marL="457200" marR="0" lvl="0" indent="-288602" algn="l">
              <a:lnSpc>
                <a:spcPct val="95000"/>
              </a:lnSpc>
              <a:spcBef>
                <a:spcPts val="1350"/>
              </a:spcBef>
              <a:spcAft>
                <a:spcPts val="0"/>
              </a:spcAft>
              <a:buClr>
                <a:schemeClr val="dk1"/>
              </a:buClr>
              <a:buSzPts val="945"/>
              <a:buFont typeface="ADLaM Display"/>
              <a:buChar char="●"/>
              <a:defRPr sz="1050" b="0" i="0" u="none" strike="noStrike" cap="none">
                <a:solidFill>
                  <a:schemeClr val="dk1"/>
                </a:solidFill>
                <a:latin typeface="Poppins Medium"/>
                <a:ea typeface="Poppins Medium"/>
                <a:cs typeface="Poppins Medium"/>
                <a:sym typeface="Poppins Medium"/>
              </a:defRPr>
            </a:lvl1pPr>
            <a:lvl2pPr marL="914400" marR="0" lvl="1" indent="-280031" algn="l">
              <a:lnSpc>
                <a:spcPct val="95000"/>
              </a:lnSpc>
              <a:spcBef>
                <a:spcPts val="1350"/>
              </a:spcBef>
              <a:spcAft>
                <a:spcPts val="0"/>
              </a:spcAft>
              <a:buClr>
                <a:schemeClr val="dk1"/>
              </a:buClr>
              <a:buSzPts val="81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1459" algn="l">
              <a:lnSpc>
                <a:spcPct val="95000"/>
              </a:lnSpc>
              <a:spcBef>
                <a:spcPts val="1350"/>
              </a:spcBef>
              <a:spcAft>
                <a:spcPts val="0"/>
              </a:spcAft>
              <a:buClr>
                <a:schemeClr val="dk1"/>
              </a:buClr>
              <a:buSzPts val="675"/>
              <a:buFont typeface="ADLaM Display"/>
              <a:buChar char="●"/>
              <a:defRPr sz="750" b="0" i="0" u="none" strike="noStrike" cap="none">
                <a:solidFill>
                  <a:schemeClr val="dk1"/>
                </a:solidFill>
                <a:latin typeface="Poppins Medium"/>
                <a:ea typeface="Poppins Medium"/>
                <a:cs typeface="Poppins Medium"/>
                <a:sym typeface="Poppins Medium"/>
              </a:defRPr>
            </a:lvl3pPr>
            <a:lvl4pPr marL="1828800" marR="0" lvl="3" indent="-262887" algn="l">
              <a:lnSpc>
                <a:spcPct val="95000"/>
              </a:lnSpc>
              <a:spcBef>
                <a:spcPts val="1350"/>
              </a:spcBef>
              <a:spcAft>
                <a:spcPts val="0"/>
              </a:spcAft>
              <a:buClr>
                <a:schemeClr val="dk1"/>
              </a:buClr>
              <a:buSzPts val="54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315" algn="l">
              <a:lnSpc>
                <a:spcPct val="95000"/>
              </a:lnSpc>
              <a:spcBef>
                <a:spcPts val="1350"/>
              </a:spcBef>
              <a:spcAft>
                <a:spcPts val="0"/>
              </a:spcAft>
              <a:buClr>
                <a:schemeClr val="dk1"/>
              </a:buClr>
              <a:buSzPts val="405"/>
              <a:buFont typeface="ADLaM Display"/>
              <a:buChar char="●"/>
              <a:defRPr sz="450" b="0" i="0" u="none" strike="noStrike" cap="none">
                <a:solidFill>
                  <a:schemeClr val="dk1"/>
                </a:solidFill>
                <a:latin typeface="Poppins Medium"/>
                <a:ea typeface="Poppins Medium"/>
                <a:cs typeface="Poppins Medium"/>
                <a:sym typeface="Poppins Medium"/>
              </a:defRPr>
            </a:lvl5pPr>
            <a:lvl6pPr marL="2743200" marR="0" lvl="5"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6pPr>
            <a:lvl7pPr marL="3200400" marR="0" lvl="6"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7pPr>
            <a:lvl8pPr marL="3657600" marR="0" lvl="7"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8pPr>
            <a:lvl9pPr marL="4114800" marR="0" lvl="8" indent="-240505" algn="l">
              <a:lnSpc>
                <a:spcPct val="90000"/>
              </a:lnSpc>
              <a:spcBef>
                <a:spcPts val="375"/>
              </a:spcBef>
              <a:spcAft>
                <a:spcPts val="0"/>
              </a:spcAft>
              <a:buClr>
                <a:schemeClr val="dk1"/>
              </a:buClr>
              <a:buSzPts val="187"/>
              <a:buFont typeface="Arial"/>
              <a:buChar char="•"/>
              <a:defRPr sz="187" b="0" i="0" u="none" strike="noStrike" cap="none">
                <a:solidFill>
                  <a:schemeClr val="dk1"/>
                </a:solidFill>
                <a:latin typeface="Poppins Medium"/>
                <a:ea typeface="Poppins Medium"/>
                <a:cs typeface="Poppins Medium"/>
                <a:sym typeface="Poppins Medium"/>
              </a:defRPr>
            </a:lvl9pPr>
          </a:lstStyle>
          <a:p>
            <a:endParaRPr/>
          </a:p>
        </p:txBody>
      </p:sp>
      <p:sp>
        <p:nvSpPr>
          <p:cNvPr id="53" name="Google Shape;53;p1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25"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25"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25"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25"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25"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25"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25"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25"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25"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54" name="Google Shape;54;p13"/>
          <p:cNvPicPr preferRelativeResize="0"/>
          <p:nvPr/>
        </p:nvPicPr>
        <p:blipFill rotWithShape="1">
          <a:blip r:embed="rId100">
            <a:alphaModFix/>
          </a:blip>
          <a:srcRect/>
          <a:stretch/>
        </p:blipFill>
        <p:spPr>
          <a:xfrm>
            <a:off x="8380847" y="4822425"/>
            <a:ext cx="539107" cy="160786"/>
          </a:xfrm>
          <a:prstGeom prst="rect">
            <a:avLst/>
          </a:prstGeom>
          <a:noFill/>
          <a:ln>
            <a:noFill/>
          </a:ln>
        </p:spPr>
      </p:pic>
      <p:cxnSp>
        <p:nvCxnSpPr>
          <p:cNvPr id="55" name="Google Shape;55;p13"/>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56" name="Google Shape;56;p13"/>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25" b="0" i="0" u="none" strike="noStrike" cap="none">
                <a:solidFill>
                  <a:schemeClr val="dk1"/>
                </a:solidFill>
                <a:latin typeface="Poppins Medium"/>
                <a:ea typeface="Poppins Medium"/>
                <a:cs typeface="Poppins Medium"/>
                <a:sym typeface="Poppins Medium"/>
              </a:rPr>
              <a:t>Proprietary &amp; Confidential</a:t>
            </a:r>
            <a:endParaRPr sz="525"/>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 id="2147483713" r:id="rId55"/>
    <p:sldLayoutId id="2147483714" r:id="rId56"/>
    <p:sldLayoutId id="2147483715" r:id="rId57"/>
    <p:sldLayoutId id="2147483716" r:id="rId58"/>
    <p:sldLayoutId id="2147483717" r:id="rId59"/>
    <p:sldLayoutId id="2147483718" r:id="rId60"/>
    <p:sldLayoutId id="2147483719" r:id="rId61"/>
    <p:sldLayoutId id="2147483720" r:id="rId62"/>
    <p:sldLayoutId id="2147483721" r:id="rId63"/>
    <p:sldLayoutId id="2147483722" r:id="rId64"/>
    <p:sldLayoutId id="2147483723" r:id="rId65"/>
    <p:sldLayoutId id="2147483724" r:id="rId66"/>
    <p:sldLayoutId id="2147483725" r:id="rId67"/>
    <p:sldLayoutId id="2147483726" r:id="rId68"/>
    <p:sldLayoutId id="2147483727" r:id="rId69"/>
    <p:sldLayoutId id="2147483728" r:id="rId70"/>
    <p:sldLayoutId id="2147483729" r:id="rId71"/>
    <p:sldLayoutId id="2147483730" r:id="rId72"/>
    <p:sldLayoutId id="2147483731" r:id="rId73"/>
    <p:sldLayoutId id="2147483732" r:id="rId74"/>
    <p:sldLayoutId id="2147483733" r:id="rId75"/>
    <p:sldLayoutId id="2147483734" r:id="rId76"/>
    <p:sldLayoutId id="2147483735" r:id="rId77"/>
    <p:sldLayoutId id="2147483736" r:id="rId78"/>
    <p:sldLayoutId id="2147483737" r:id="rId79"/>
    <p:sldLayoutId id="2147483738" r:id="rId80"/>
    <p:sldLayoutId id="2147483739" r:id="rId81"/>
    <p:sldLayoutId id="2147483740" r:id="rId82"/>
    <p:sldLayoutId id="2147483741" r:id="rId83"/>
    <p:sldLayoutId id="2147483742" r:id="rId84"/>
    <p:sldLayoutId id="2147483743" r:id="rId85"/>
    <p:sldLayoutId id="2147483744" r:id="rId86"/>
    <p:sldLayoutId id="2147483745" r:id="rId87"/>
    <p:sldLayoutId id="2147483746" r:id="rId88"/>
    <p:sldLayoutId id="2147483747" r:id="rId89"/>
    <p:sldLayoutId id="2147483748" r:id="rId90"/>
    <p:sldLayoutId id="2147483749" r:id="rId91"/>
    <p:sldLayoutId id="2147483750" r:id="rId92"/>
    <p:sldLayoutId id="2147483751" r:id="rId93"/>
    <p:sldLayoutId id="2147483752" r:id="rId94"/>
    <p:sldLayoutId id="2147483753" r:id="rId95"/>
    <p:sldLayoutId id="2147483754" r:id="rId96"/>
    <p:sldLayoutId id="2147483755" r:id="rId97"/>
    <p:sldLayoutId id="2147483756" r:id="rId9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44"/>
        <p:cNvGrpSpPr/>
        <p:nvPr/>
      </p:nvGrpSpPr>
      <p:grpSpPr>
        <a:xfrm>
          <a:off x="0" y="0"/>
          <a:ext cx="0" cy="0"/>
          <a:chOff x="0" y="0"/>
          <a:chExt cx="0" cy="0"/>
        </a:xfrm>
      </p:grpSpPr>
      <p:sp>
        <p:nvSpPr>
          <p:cNvPr id="1445" name="Google Shape;1445;p112"/>
          <p:cNvSpPr txBox="1">
            <a:spLocks noGrp="1"/>
          </p:cNvSpPr>
          <p:nvPr>
            <p:ph type="title"/>
          </p:nvPr>
        </p:nvSpPr>
        <p:spPr>
          <a:xfrm>
            <a:off x="325593" y="325636"/>
            <a:ext cx="8489100" cy="372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dk1"/>
              </a:buClr>
              <a:buSzPts val="2500"/>
              <a:buFont typeface="Poppins SemiBold"/>
              <a:buNone/>
              <a:defRPr sz="2500" b="1" i="0" u="none" strike="noStrike" cap="none">
                <a:solidFill>
                  <a:schemeClr val="dk1"/>
                </a:solidFill>
                <a:latin typeface="Poppins SemiBold"/>
                <a:ea typeface="Poppins SemiBold"/>
                <a:cs typeface="Poppins SemiBold"/>
                <a:sym typeface="Poppins SemiBold"/>
              </a:defRPr>
            </a:lvl1pPr>
            <a:lvl2pPr lvl="1">
              <a:spcBef>
                <a:spcPts val="0"/>
              </a:spcBef>
              <a:spcAft>
                <a:spcPts val="0"/>
              </a:spcAft>
              <a:buSzPts val="500"/>
              <a:buNone/>
              <a:defRPr sz="700"/>
            </a:lvl2pPr>
            <a:lvl3pPr lvl="2">
              <a:spcBef>
                <a:spcPts val="0"/>
              </a:spcBef>
              <a:spcAft>
                <a:spcPts val="0"/>
              </a:spcAft>
              <a:buSzPts val="500"/>
              <a:buNone/>
              <a:defRPr sz="700"/>
            </a:lvl3pPr>
            <a:lvl4pPr lvl="3">
              <a:spcBef>
                <a:spcPts val="0"/>
              </a:spcBef>
              <a:spcAft>
                <a:spcPts val="0"/>
              </a:spcAft>
              <a:buSzPts val="500"/>
              <a:buNone/>
              <a:defRPr sz="700"/>
            </a:lvl4pPr>
            <a:lvl5pPr lvl="4">
              <a:spcBef>
                <a:spcPts val="0"/>
              </a:spcBef>
              <a:spcAft>
                <a:spcPts val="0"/>
              </a:spcAft>
              <a:buSzPts val="500"/>
              <a:buNone/>
              <a:defRPr sz="700"/>
            </a:lvl5pPr>
            <a:lvl6pPr lvl="5">
              <a:spcBef>
                <a:spcPts val="0"/>
              </a:spcBef>
              <a:spcAft>
                <a:spcPts val="0"/>
              </a:spcAft>
              <a:buSzPts val="500"/>
              <a:buNone/>
              <a:defRPr sz="700"/>
            </a:lvl6pPr>
            <a:lvl7pPr lvl="6">
              <a:spcBef>
                <a:spcPts val="0"/>
              </a:spcBef>
              <a:spcAft>
                <a:spcPts val="0"/>
              </a:spcAft>
              <a:buSzPts val="500"/>
              <a:buNone/>
              <a:defRPr sz="700"/>
            </a:lvl7pPr>
            <a:lvl8pPr lvl="7">
              <a:spcBef>
                <a:spcPts val="0"/>
              </a:spcBef>
              <a:spcAft>
                <a:spcPts val="0"/>
              </a:spcAft>
              <a:buSzPts val="500"/>
              <a:buNone/>
              <a:defRPr sz="700"/>
            </a:lvl8pPr>
            <a:lvl9pPr lvl="8">
              <a:spcBef>
                <a:spcPts val="0"/>
              </a:spcBef>
              <a:spcAft>
                <a:spcPts val="0"/>
              </a:spcAft>
              <a:buSzPts val="500"/>
              <a:buNone/>
              <a:defRPr sz="700"/>
            </a:lvl9pPr>
          </a:lstStyle>
          <a:p>
            <a:endParaRPr/>
          </a:p>
        </p:txBody>
      </p:sp>
      <p:sp>
        <p:nvSpPr>
          <p:cNvPr id="1446" name="Google Shape;1446;p112"/>
          <p:cNvSpPr txBox="1">
            <a:spLocks noGrp="1"/>
          </p:cNvSpPr>
          <p:nvPr>
            <p:ph type="body" idx="1"/>
          </p:nvPr>
        </p:nvSpPr>
        <p:spPr>
          <a:xfrm>
            <a:off x="328673" y="801674"/>
            <a:ext cx="8489100" cy="3100200"/>
          </a:xfrm>
          <a:prstGeom prst="rect">
            <a:avLst/>
          </a:prstGeom>
          <a:noFill/>
          <a:ln>
            <a:noFill/>
          </a:ln>
        </p:spPr>
        <p:txBody>
          <a:bodyPr spcFirstLastPara="1" wrap="square" lIns="0" tIns="0" rIns="0" bIns="0" anchor="t" anchorCtr="0">
            <a:noAutofit/>
          </a:bodyPr>
          <a:lstStyle>
            <a:lvl1pPr marL="457200" marR="0" lvl="0" indent="-285750" algn="l">
              <a:lnSpc>
                <a:spcPct val="95000"/>
              </a:lnSpc>
              <a:spcBef>
                <a:spcPts val="1300"/>
              </a:spcBef>
              <a:spcAft>
                <a:spcPts val="0"/>
              </a:spcAft>
              <a:buClr>
                <a:schemeClr val="dk1"/>
              </a:buClr>
              <a:buSzPts val="900"/>
              <a:buFont typeface="ADLaM Display"/>
              <a:buChar char="●"/>
              <a:defRPr sz="1000" b="0" i="0" u="none" strike="noStrike" cap="none">
                <a:solidFill>
                  <a:schemeClr val="dk1"/>
                </a:solidFill>
                <a:latin typeface="Poppins Medium"/>
                <a:ea typeface="Poppins Medium"/>
                <a:cs typeface="Poppins Medium"/>
                <a:sym typeface="Poppins Medium"/>
              </a:defRPr>
            </a:lvl1pPr>
            <a:lvl2pPr marL="914400" marR="0" lvl="1" indent="-279400" algn="l">
              <a:lnSpc>
                <a:spcPct val="95000"/>
              </a:lnSpc>
              <a:spcBef>
                <a:spcPts val="1300"/>
              </a:spcBef>
              <a:spcAft>
                <a:spcPts val="0"/>
              </a:spcAft>
              <a:buClr>
                <a:schemeClr val="dk1"/>
              </a:buClr>
              <a:buSzPts val="800"/>
              <a:buFont typeface="ADLaM Display"/>
              <a:buChar char="●"/>
              <a:defRPr sz="900" b="0" i="0" u="none" strike="noStrike" cap="none">
                <a:solidFill>
                  <a:schemeClr val="dk1"/>
                </a:solidFill>
                <a:latin typeface="Poppins Medium"/>
                <a:ea typeface="Poppins Medium"/>
                <a:cs typeface="Poppins Medium"/>
                <a:sym typeface="Poppins Medium"/>
              </a:defRPr>
            </a:lvl2pPr>
            <a:lvl3pPr marL="1371600" marR="0" lvl="2" indent="-273050" algn="l">
              <a:lnSpc>
                <a:spcPct val="95000"/>
              </a:lnSpc>
              <a:spcBef>
                <a:spcPts val="1300"/>
              </a:spcBef>
              <a:spcAft>
                <a:spcPts val="0"/>
              </a:spcAft>
              <a:buClr>
                <a:schemeClr val="dk1"/>
              </a:buClr>
              <a:buSzPts val="700"/>
              <a:buFont typeface="ADLaM Display"/>
              <a:buChar char="●"/>
              <a:defRPr sz="700" b="0" i="0" u="none" strike="noStrike" cap="none">
                <a:solidFill>
                  <a:schemeClr val="dk1"/>
                </a:solidFill>
                <a:latin typeface="Poppins Medium"/>
                <a:ea typeface="Poppins Medium"/>
                <a:cs typeface="Poppins Medium"/>
                <a:sym typeface="Poppins Medium"/>
              </a:defRPr>
            </a:lvl3pPr>
            <a:lvl4pPr marL="1828800" marR="0" lvl="3" indent="-260350" algn="l">
              <a:lnSpc>
                <a:spcPct val="95000"/>
              </a:lnSpc>
              <a:spcBef>
                <a:spcPts val="1300"/>
              </a:spcBef>
              <a:spcAft>
                <a:spcPts val="0"/>
              </a:spcAft>
              <a:buClr>
                <a:schemeClr val="dk1"/>
              </a:buClr>
              <a:buSzPts val="500"/>
              <a:buFont typeface="ADLaM Display"/>
              <a:buChar char="●"/>
              <a:defRPr sz="600" b="0" i="0" u="none" strike="noStrike" cap="none">
                <a:solidFill>
                  <a:schemeClr val="dk1"/>
                </a:solidFill>
                <a:latin typeface="Poppins Medium"/>
                <a:ea typeface="Poppins Medium"/>
                <a:cs typeface="Poppins Medium"/>
                <a:sym typeface="Poppins Medium"/>
              </a:defRPr>
            </a:lvl4pPr>
            <a:lvl5pPr marL="2286000" marR="0" lvl="4" indent="-254000" algn="l">
              <a:lnSpc>
                <a:spcPct val="95000"/>
              </a:lnSpc>
              <a:spcBef>
                <a:spcPts val="1300"/>
              </a:spcBef>
              <a:spcAft>
                <a:spcPts val="0"/>
              </a:spcAft>
              <a:buClr>
                <a:schemeClr val="dk1"/>
              </a:buClr>
              <a:buSzPts val="400"/>
              <a:buFont typeface="ADLaM Display"/>
              <a:buChar char="●"/>
              <a:defRPr sz="400" b="0" i="0" u="none" strike="noStrike" cap="none">
                <a:solidFill>
                  <a:schemeClr val="dk1"/>
                </a:solidFill>
                <a:latin typeface="Poppins Medium"/>
                <a:ea typeface="Poppins Medium"/>
                <a:cs typeface="Poppins Medium"/>
                <a:sym typeface="Poppins Medium"/>
              </a:defRPr>
            </a:lvl5pPr>
            <a:lvl6pPr marL="2743200" marR="0" lvl="5"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6pPr>
            <a:lvl7pPr marL="3200400" marR="0" lvl="6"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7pPr>
            <a:lvl8pPr marL="3657600" marR="0" lvl="7"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8pPr>
            <a:lvl9pPr marL="4114800" marR="0" lvl="8" indent="-241300" algn="l">
              <a:lnSpc>
                <a:spcPct val="90000"/>
              </a:lnSpc>
              <a:spcBef>
                <a:spcPts val="400"/>
              </a:spcBef>
              <a:spcAft>
                <a:spcPts val="0"/>
              </a:spcAft>
              <a:buClr>
                <a:schemeClr val="dk1"/>
              </a:buClr>
              <a:buSzPts val="200"/>
              <a:buFont typeface="Arial"/>
              <a:buChar char="•"/>
              <a:defRPr sz="200" b="0" i="0" u="none" strike="noStrike" cap="none">
                <a:solidFill>
                  <a:schemeClr val="dk1"/>
                </a:solidFill>
                <a:latin typeface="Poppins Medium"/>
                <a:ea typeface="Poppins Medium"/>
                <a:cs typeface="Poppins Medium"/>
                <a:sym typeface="Poppins Medium"/>
              </a:defRPr>
            </a:lvl9pPr>
          </a:lstStyle>
          <a:p>
            <a:endParaRPr/>
          </a:p>
        </p:txBody>
      </p:sp>
      <p:sp>
        <p:nvSpPr>
          <p:cNvPr id="1447" name="Google Shape;1447;p11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lvl1pPr marL="0" marR="0" lvl="0" indent="0" algn="l">
              <a:spcBef>
                <a:spcPts val="0"/>
              </a:spcBef>
              <a:buNone/>
              <a:defRPr sz="500" b="0" i="0" u="none" strike="noStrike" cap="none">
                <a:solidFill>
                  <a:schemeClr val="dk1"/>
                </a:solidFill>
                <a:latin typeface="Poppins Medium"/>
                <a:ea typeface="Poppins Medium"/>
                <a:cs typeface="Poppins Medium"/>
                <a:sym typeface="Poppins Medium"/>
              </a:defRPr>
            </a:lvl1pPr>
            <a:lvl2pPr marL="0" marR="0" lvl="1" indent="0" algn="l">
              <a:spcBef>
                <a:spcPts val="0"/>
              </a:spcBef>
              <a:buNone/>
              <a:defRPr sz="500" b="0" i="0" u="none" strike="noStrike" cap="none">
                <a:solidFill>
                  <a:schemeClr val="dk1"/>
                </a:solidFill>
                <a:latin typeface="Poppins Medium"/>
                <a:ea typeface="Poppins Medium"/>
                <a:cs typeface="Poppins Medium"/>
                <a:sym typeface="Poppins Medium"/>
              </a:defRPr>
            </a:lvl2pPr>
            <a:lvl3pPr marL="0" marR="0" lvl="2" indent="0" algn="l">
              <a:spcBef>
                <a:spcPts val="0"/>
              </a:spcBef>
              <a:buNone/>
              <a:defRPr sz="500" b="0" i="0" u="none" strike="noStrike" cap="none">
                <a:solidFill>
                  <a:schemeClr val="dk1"/>
                </a:solidFill>
                <a:latin typeface="Poppins Medium"/>
                <a:ea typeface="Poppins Medium"/>
                <a:cs typeface="Poppins Medium"/>
                <a:sym typeface="Poppins Medium"/>
              </a:defRPr>
            </a:lvl3pPr>
            <a:lvl4pPr marL="0" marR="0" lvl="3" indent="0" algn="l">
              <a:spcBef>
                <a:spcPts val="0"/>
              </a:spcBef>
              <a:buNone/>
              <a:defRPr sz="500" b="0" i="0" u="none" strike="noStrike" cap="none">
                <a:solidFill>
                  <a:schemeClr val="dk1"/>
                </a:solidFill>
                <a:latin typeface="Poppins Medium"/>
                <a:ea typeface="Poppins Medium"/>
                <a:cs typeface="Poppins Medium"/>
                <a:sym typeface="Poppins Medium"/>
              </a:defRPr>
            </a:lvl4pPr>
            <a:lvl5pPr marL="0" marR="0" lvl="4" indent="0" algn="l">
              <a:spcBef>
                <a:spcPts val="0"/>
              </a:spcBef>
              <a:buNone/>
              <a:defRPr sz="500" b="0" i="0" u="none" strike="noStrike" cap="none">
                <a:solidFill>
                  <a:schemeClr val="dk1"/>
                </a:solidFill>
                <a:latin typeface="Poppins Medium"/>
                <a:ea typeface="Poppins Medium"/>
                <a:cs typeface="Poppins Medium"/>
                <a:sym typeface="Poppins Medium"/>
              </a:defRPr>
            </a:lvl5pPr>
            <a:lvl6pPr marL="0" marR="0" lvl="5" indent="0" algn="l">
              <a:spcBef>
                <a:spcPts val="0"/>
              </a:spcBef>
              <a:buNone/>
              <a:defRPr sz="500" b="0" i="0" u="none" strike="noStrike" cap="none">
                <a:solidFill>
                  <a:schemeClr val="dk1"/>
                </a:solidFill>
                <a:latin typeface="Poppins Medium"/>
                <a:ea typeface="Poppins Medium"/>
                <a:cs typeface="Poppins Medium"/>
                <a:sym typeface="Poppins Medium"/>
              </a:defRPr>
            </a:lvl6pPr>
            <a:lvl7pPr marL="0" marR="0" lvl="6" indent="0" algn="l">
              <a:spcBef>
                <a:spcPts val="0"/>
              </a:spcBef>
              <a:buNone/>
              <a:defRPr sz="500" b="0" i="0" u="none" strike="noStrike" cap="none">
                <a:solidFill>
                  <a:schemeClr val="dk1"/>
                </a:solidFill>
                <a:latin typeface="Poppins Medium"/>
                <a:ea typeface="Poppins Medium"/>
                <a:cs typeface="Poppins Medium"/>
                <a:sym typeface="Poppins Medium"/>
              </a:defRPr>
            </a:lvl7pPr>
            <a:lvl8pPr marL="0" marR="0" lvl="7" indent="0" algn="l">
              <a:spcBef>
                <a:spcPts val="0"/>
              </a:spcBef>
              <a:buNone/>
              <a:defRPr sz="500" b="0" i="0" u="none" strike="noStrike" cap="none">
                <a:solidFill>
                  <a:schemeClr val="dk1"/>
                </a:solidFill>
                <a:latin typeface="Poppins Medium"/>
                <a:ea typeface="Poppins Medium"/>
                <a:cs typeface="Poppins Medium"/>
                <a:sym typeface="Poppins Medium"/>
              </a:defRPr>
            </a:lvl8pPr>
            <a:lvl9pPr marL="0" marR="0" lvl="8" indent="0" algn="l">
              <a:spcBef>
                <a:spcPts val="0"/>
              </a:spcBef>
              <a:buNone/>
              <a:defRPr sz="500" b="0" i="0" u="none" strike="noStrike" cap="none">
                <a:solidFill>
                  <a:schemeClr val="dk1"/>
                </a:solidFill>
                <a:latin typeface="Poppins Medium"/>
                <a:ea typeface="Poppins Medium"/>
                <a:cs typeface="Poppins Medium"/>
                <a:sym typeface="Poppins Medium"/>
              </a:defRPr>
            </a:lvl9pPr>
          </a:lstStyle>
          <a:p>
            <a:pPr marL="0" lvl="0" indent="0" algn="l" rtl="0">
              <a:spcBef>
                <a:spcPts val="0"/>
              </a:spcBef>
              <a:spcAft>
                <a:spcPts val="0"/>
              </a:spcAft>
              <a:buNone/>
            </a:pPr>
            <a:r>
              <a:rPr lang="en"/>
              <a:t>Page </a:t>
            </a:r>
            <a:fld id="{00000000-1234-1234-1234-123412341234}" type="slidenum">
              <a:rPr lang="en"/>
              <a:t>‹#›</a:t>
            </a:fld>
            <a:endParaRPr/>
          </a:p>
        </p:txBody>
      </p:sp>
      <p:pic>
        <p:nvPicPr>
          <p:cNvPr id="1448" name="Google Shape;1448;p112"/>
          <p:cNvPicPr preferRelativeResize="0"/>
          <p:nvPr/>
        </p:nvPicPr>
        <p:blipFill rotWithShape="1">
          <a:blip r:embed="rId106">
            <a:alphaModFix/>
          </a:blip>
          <a:srcRect/>
          <a:stretch/>
        </p:blipFill>
        <p:spPr>
          <a:xfrm>
            <a:off x="8380847" y="4822425"/>
            <a:ext cx="539106" cy="160786"/>
          </a:xfrm>
          <a:prstGeom prst="rect">
            <a:avLst/>
          </a:prstGeom>
          <a:noFill/>
          <a:ln>
            <a:noFill/>
          </a:ln>
        </p:spPr>
      </p:pic>
      <p:cxnSp>
        <p:nvCxnSpPr>
          <p:cNvPr id="1449" name="Google Shape;1449;p112"/>
          <p:cNvCxnSpPr/>
          <p:nvPr/>
        </p:nvCxnSpPr>
        <p:spPr>
          <a:xfrm>
            <a:off x="681901" y="4883706"/>
            <a:ext cx="0" cy="45600"/>
          </a:xfrm>
          <a:prstGeom prst="straightConnector1">
            <a:avLst/>
          </a:prstGeom>
          <a:noFill/>
          <a:ln w="7150" cap="flat" cmpd="sng">
            <a:solidFill>
              <a:srgbClr val="DA0025"/>
            </a:solidFill>
            <a:prstDash val="solid"/>
            <a:miter lim="800000"/>
            <a:headEnd type="none" w="sm" len="sm"/>
            <a:tailEnd type="none" w="sm" len="sm"/>
          </a:ln>
        </p:spPr>
      </p:cxnSp>
      <p:sp>
        <p:nvSpPr>
          <p:cNvPr id="1450" name="Google Shape;1450;p112"/>
          <p:cNvSpPr txBox="1"/>
          <p:nvPr/>
        </p:nvSpPr>
        <p:spPr>
          <a:xfrm>
            <a:off x="811819" y="4856560"/>
            <a:ext cx="1028100" cy="99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500" b="0" i="0" u="none" strike="noStrike" cap="none">
                <a:solidFill>
                  <a:schemeClr val="dk1"/>
                </a:solidFill>
                <a:latin typeface="Poppins Medium"/>
                <a:ea typeface="Poppins Medium"/>
                <a:cs typeface="Poppins Medium"/>
                <a:sym typeface="Poppins Medium"/>
              </a:rPr>
              <a:t>Proprietary &amp; Confidential</a:t>
            </a:r>
            <a:endParaRPr sz="500"/>
          </a:p>
        </p:txBody>
      </p:sp>
    </p:spTree>
  </p:cSld>
  <p:clrMap bg1="lt1" tx1="dk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 id="2147483784" r:id="rId28"/>
    <p:sldLayoutId id="2147483785" r:id="rId29"/>
    <p:sldLayoutId id="2147483786" r:id="rId30"/>
    <p:sldLayoutId id="2147483787" r:id="rId31"/>
    <p:sldLayoutId id="2147483788" r:id="rId32"/>
    <p:sldLayoutId id="2147483789" r:id="rId33"/>
    <p:sldLayoutId id="2147483790" r:id="rId34"/>
    <p:sldLayoutId id="2147483791" r:id="rId35"/>
    <p:sldLayoutId id="2147483792" r:id="rId36"/>
    <p:sldLayoutId id="2147483793" r:id="rId37"/>
    <p:sldLayoutId id="2147483794" r:id="rId38"/>
    <p:sldLayoutId id="2147483795" r:id="rId39"/>
    <p:sldLayoutId id="2147483796" r:id="rId40"/>
    <p:sldLayoutId id="2147483797" r:id="rId41"/>
    <p:sldLayoutId id="2147483798" r:id="rId42"/>
    <p:sldLayoutId id="2147483799" r:id="rId43"/>
    <p:sldLayoutId id="2147483800" r:id="rId44"/>
    <p:sldLayoutId id="2147483801" r:id="rId45"/>
    <p:sldLayoutId id="2147483802" r:id="rId46"/>
    <p:sldLayoutId id="2147483803" r:id="rId47"/>
    <p:sldLayoutId id="2147483804" r:id="rId48"/>
    <p:sldLayoutId id="2147483805" r:id="rId49"/>
    <p:sldLayoutId id="2147483806" r:id="rId50"/>
    <p:sldLayoutId id="2147483807" r:id="rId51"/>
    <p:sldLayoutId id="2147483808" r:id="rId52"/>
    <p:sldLayoutId id="2147483809" r:id="rId53"/>
    <p:sldLayoutId id="2147483810" r:id="rId54"/>
    <p:sldLayoutId id="2147483811" r:id="rId55"/>
    <p:sldLayoutId id="2147483812" r:id="rId56"/>
    <p:sldLayoutId id="2147483813" r:id="rId57"/>
    <p:sldLayoutId id="2147483814" r:id="rId58"/>
    <p:sldLayoutId id="2147483815" r:id="rId59"/>
    <p:sldLayoutId id="2147483816" r:id="rId60"/>
    <p:sldLayoutId id="2147483817" r:id="rId61"/>
    <p:sldLayoutId id="2147483818" r:id="rId62"/>
    <p:sldLayoutId id="2147483819" r:id="rId63"/>
    <p:sldLayoutId id="2147483820" r:id="rId64"/>
    <p:sldLayoutId id="2147483821" r:id="rId65"/>
    <p:sldLayoutId id="2147483822" r:id="rId66"/>
    <p:sldLayoutId id="2147483823" r:id="rId67"/>
    <p:sldLayoutId id="2147483824" r:id="rId68"/>
    <p:sldLayoutId id="2147483825" r:id="rId69"/>
    <p:sldLayoutId id="2147483826" r:id="rId70"/>
    <p:sldLayoutId id="2147483827" r:id="rId71"/>
    <p:sldLayoutId id="2147483828" r:id="rId72"/>
    <p:sldLayoutId id="2147483829" r:id="rId73"/>
    <p:sldLayoutId id="2147483830" r:id="rId74"/>
    <p:sldLayoutId id="2147483831" r:id="rId75"/>
    <p:sldLayoutId id="2147483832" r:id="rId76"/>
    <p:sldLayoutId id="2147483833" r:id="rId77"/>
    <p:sldLayoutId id="2147483834" r:id="rId78"/>
    <p:sldLayoutId id="2147483835" r:id="rId79"/>
    <p:sldLayoutId id="2147483836" r:id="rId80"/>
    <p:sldLayoutId id="2147483837" r:id="rId81"/>
    <p:sldLayoutId id="2147483838" r:id="rId82"/>
    <p:sldLayoutId id="2147483839" r:id="rId83"/>
    <p:sldLayoutId id="2147483840" r:id="rId84"/>
    <p:sldLayoutId id="2147483841" r:id="rId85"/>
    <p:sldLayoutId id="2147483842" r:id="rId86"/>
    <p:sldLayoutId id="2147483843" r:id="rId87"/>
    <p:sldLayoutId id="2147483844" r:id="rId88"/>
    <p:sldLayoutId id="2147483845" r:id="rId89"/>
    <p:sldLayoutId id="2147483846" r:id="rId90"/>
    <p:sldLayoutId id="2147483847" r:id="rId91"/>
    <p:sldLayoutId id="2147483848" r:id="rId92"/>
    <p:sldLayoutId id="2147483849" r:id="rId93"/>
    <p:sldLayoutId id="2147483850" r:id="rId94"/>
    <p:sldLayoutId id="2147483851" r:id="rId95"/>
    <p:sldLayoutId id="2147483852" r:id="rId96"/>
    <p:sldLayoutId id="2147483853" r:id="rId97"/>
    <p:sldLayoutId id="2147483854" r:id="rId98"/>
    <p:sldLayoutId id="2147483855" r:id="rId99"/>
    <p:sldLayoutId id="2147483856" r:id="rId100"/>
    <p:sldLayoutId id="2147483857" r:id="rId101"/>
    <p:sldLayoutId id="2147483858" r:id="rId102"/>
    <p:sldLayoutId id="2147483859" r:id="rId103"/>
    <p:sldLayoutId id="2147483860" r:id="rId10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BFE643"/>
          </p15:clr>
        </p15:guide>
        <p15:guide id="2" pos="5760">
          <p15:clr>
            <a:srgbClr val="BFE643"/>
          </p15:clr>
        </p15:guide>
        <p15:guide id="3" pos="205">
          <p15:clr>
            <a:srgbClr val="BFE643"/>
          </p15:clr>
        </p15:guide>
        <p15:guide id="4" pos="923">
          <p15:clr>
            <a:srgbClr val="BFE643"/>
          </p15:clr>
        </p15:guide>
        <p15:guide id="5" pos="977">
          <p15:clr>
            <a:srgbClr val="BFE643"/>
          </p15:clr>
        </p15:guide>
        <p15:guide id="6" pos="1695">
          <p15:clr>
            <a:srgbClr val="BFE643"/>
          </p15:clr>
        </p15:guide>
        <p15:guide id="7" pos="1749">
          <p15:clr>
            <a:srgbClr val="BFE643"/>
          </p15:clr>
        </p15:guide>
        <p15:guide id="8" pos="2467">
          <p15:clr>
            <a:srgbClr val="BFE643"/>
          </p15:clr>
        </p15:guide>
        <p15:guide id="9" pos="2521">
          <p15:clr>
            <a:srgbClr val="BFE643"/>
          </p15:clr>
        </p15:guide>
        <p15:guide id="10" pos="3239">
          <p15:clr>
            <a:srgbClr val="BFE643"/>
          </p15:clr>
        </p15:guide>
        <p15:guide id="11" pos="3293">
          <p15:clr>
            <a:srgbClr val="BFE643"/>
          </p15:clr>
        </p15:guide>
        <p15:guide id="12" pos="4011">
          <p15:clr>
            <a:srgbClr val="BFE643"/>
          </p15:clr>
        </p15:guide>
        <p15:guide id="13" pos="4065">
          <p15:clr>
            <a:srgbClr val="BFE643"/>
          </p15:clr>
        </p15:guide>
        <p15:guide id="14" pos="4783">
          <p15:clr>
            <a:srgbClr val="BFE643"/>
          </p15:clr>
        </p15:guide>
        <p15:guide id="15" pos="4837">
          <p15:clr>
            <a:srgbClr val="BFE643"/>
          </p15:clr>
        </p15:guide>
        <p15:guide id="16" pos="5555">
          <p15:clr>
            <a:srgbClr val="BFE643"/>
          </p15:clr>
        </p15:guide>
        <p15:guide id="17" orient="horz">
          <p15:clr>
            <a:srgbClr val="BFE643"/>
          </p15:clr>
        </p15:guide>
        <p15:guide id="18" orient="horz" pos="3240">
          <p15:clr>
            <a:srgbClr val="BFE643"/>
          </p15:clr>
        </p15:guide>
        <p15:guide id="19" orient="horz" pos="205">
          <p15:clr>
            <a:srgbClr val="BFE643"/>
          </p15:clr>
        </p15:guide>
        <p15:guide id="20" orient="horz" pos="439">
          <p15:clr>
            <a:srgbClr val="BFE643"/>
          </p15:clr>
        </p15:guide>
        <p15:guide id="21" orient="horz" pos="493">
          <p15:clr>
            <a:srgbClr val="BFE643"/>
          </p15:clr>
        </p15:guide>
        <p15:guide id="22" orient="horz" pos="728">
          <p15:clr>
            <a:srgbClr val="BFE643"/>
          </p15:clr>
        </p15:guide>
        <p15:guide id="23" orient="horz" pos="782">
          <p15:clr>
            <a:srgbClr val="BFE643"/>
          </p15:clr>
        </p15:guide>
        <p15:guide id="24" orient="horz" pos="1016">
          <p15:clr>
            <a:srgbClr val="BFE643"/>
          </p15:clr>
        </p15:guide>
        <p15:guide id="25" orient="horz" pos="1070">
          <p15:clr>
            <a:srgbClr val="BFE643"/>
          </p15:clr>
        </p15:guide>
        <p15:guide id="26" orient="horz" pos="1305">
          <p15:clr>
            <a:srgbClr val="BFE643"/>
          </p15:clr>
        </p15:guide>
        <p15:guide id="27" orient="horz" pos="1359">
          <p15:clr>
            <a:srgbClr val="BFE643"/>
          </p15:clr>
        </p15:guide>
        <p15:guide id="28" orient="horz" pos="1593">
          <p15:clr>
            <a:srgbClr val="BFE643"/>
          </p15:clr>
        </p15:guide>
        <p15:guide id="29" orient="horz" pos="1647">
          <p15:clr>
            <a:srgbClr val="BFE643"/>
          </p15:clr>
        </p15:guide>
        <p15:guide id="30" orient="horz" pos="1881">
          <p15:clr>
            <a:srgbClr val="BFE643"/>
          </p15:clr>
        </p15:guide>
        <p15:guide id="31" orient="horz" pos="1935">
          <p15:clr>
            <a:srgbClr val="BFE643"/>
          </p15:clr>
        </p15:guide>
        <p15:guide id="32" orient="horz" pos="2169">
          <p15:clr>
            <a:srgbClr val="BFE643"/>
          </p15:clr>
        </p15:guide>
        <p15:guide id="33" orient="horz" pos="2223">
          <p15:clr>
            <a:srgbClr val="BFE643"/>
          </p15:clr>
        </p15:guide>
        <p15:guide id="34" orient="horz" pos="2458">
          <p15:clr>
            <a:srgbClr val="BFE643"/>
          </p15:clr>
        </p15:guide>
        <p15:guide id="35" orient="horz" pos="2512">
          <p15:clr>
            <a:srgbClr val="BFE643"/>
          </p15:clr>
        </p15:guide>
        <p15:guide id="36" orient="horz" pos="2746">
          <p15:clr>
            <a:srgbClr val="BFE643"/>
          </p15:clr>
        </p15:guide>
        <p15:guide id="37" orient="horz" pos="2800">
          <p15:clr>
            <a:srgbClr val="BFE643"/>
          </p15:clr>
        </p15:guide>
        <p15:guide id="38" orient="horz" pos="3035">
          <p15:clr>
            <a:srgbClr val="BFE6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7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4.xml"/></Relationships>
</file>

<file path=ppt/slides/_rels/slide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xml"/><Relationship Id="rId1" Type="http://schemas.openxmlformats.org/officeDocument/2006/relationships/slideLayout" Target="../slideLayouts/slideLayout211.xml"/></Relationships>
</file>

<file path=ppt/slides/_rels/slide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7.xml"/><Relationship Id="rId1" Type="http://schemas.openxmlformats.org/officeDocument/2006/relationships/slideLayout" Target="../slideLayouts/slideLayout208.xml"/></Relationships>
</file>

<file path=ppt/slides/_rels/slide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xml"/><Relationship Id="rId1" Type="http://schemas.openxmlformats.org/officeDocument/2006/relationships/slideLayout" Target="../slideLayouts/slideLayout9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1.xml"/><Relationship Id="rId1" Type="http://schemas.openxmlformats.org/officeDocument/2006/relationships/slideLayout" Target="../slideLayouts/slideLayout48.xml"/><Relationship Id="rId4" Type="http://schemas.openxmlformats.org/officeDocument/2006/relationships/image" Target="../media/image81.jpg"/></Relationships>
</file>

<file path=ppt/slides/_rels/slide12.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12.xml"/><Relationship Id="rId1" Type="http://schemas.openxmlformats.org/officeDocument/2006/relationships/slideLayout" Target="../slideLayouts/slideLayout9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1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3.xml"/><Relationship Id="rId1" Type="http://schemas.openxmlformats.org/officeDocument/2006/relationships/slideLayout" Target="../slideLayouts/slideLayout41.xml"/><Relationship Id="rId4" Type="http://schemas.openxmlformats.org/officeDocument/2006/relationships/image" Target="../media/image8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0"/>
        <p:cNvGrpSpPr/>
        <p:nvPr/>
      </p:nvGrpSpPr>
      <p:grpSpPr>
        <a:xfrm>
          <a:off x="0" y="0"/>
          <a:ext cx="0" cy="0"/>
          <a:chOff x="0" y="0"/>
          <a:chExt cx="0" cy="0"/>
        </a:xfrm>
      </p:grpSpPr>
      <p:sp>
        <p:nvSpPr>
          <p:cNvPr id="3101" name="Google Shape;3101;p217"/>
          <p:cNvSpPr txBox="1">
            <a:spLocks noGrp="1"/>
          </p:cNvSpPr>
          <p:nvPr>
            <p:ph type="title"/>
          </p:nvPr>
        </p:nvSpPr>
        <p:spPr>
          <a:xfrm>
            <a:off x="645210" y="1768508"/>
            <a:ext cx="3927000" cy="15372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dk1"/>
              </a:buClr>
              <a:buSzPts val="3862"/>
              <a:buFont typeface="Poppins"/>
              <a:buNone/>
            </a:pPr>
            <a:r>
              <a:rPr lang="en"/>
              <a:t>Client Name</a:t>
            </a:r>
            <a:endParaRPr sz="3862"/>
          </a:p>
        </p:txBody>
      </p:sp>
      <p:sp>
        <p:nvSpPr>
          <p:cNvPr id="3103" name="Google Shape;3103;p217"/>
          <p:cNvSpPr txBox="1">
            <a:spLocks noGrp="1"/>
          </p:cNvSpPr>
          <p:nvPr>
            <p:ph type="subTitle" idx="1"/>
          </p:nvPr>
        </p:nvSpPr>
        <p:spPr>
          <a:xfrm>
            <a:off x="645210" y="3607664"/>
            <a:ext cx="3927000" cy="264600"/>
          </a:xfrm>
          <a:prstGeom prst="rect">
            <a:avLst/>
          </a:prstGeom>
        </p:spPr>
        <p:txBody>
          <a:bodyPr spcFirstLastPara="1" wrap="square" lIns="34275" tIns="34275" rIns="34275" bIns="34275" anchor="t" anchorCtr="0">
            <a:noAutofit/>
          </a:bodyPr>
          <a:lstStyle/>
          <a:p>
            <a:pPr marL="0" lvl="0" indent="0" algn="l" rtl="0">
              <a:spcBef>
                <a:spcPts val="1350"/>
              </a:spcBef>
              <a:spcAft>
                <a:spcPts val="0"/>
              </a:spcAft>
              <a:buNone/>
            </a:pPr>
            <a:r>
              <a:rPr lang="en"/>
              <a:t>OPEN ENROLLMENT WEBINAR</a:t>
            </a:r>
            <a:endParaRPr sz="1462"/>
          </a:p>
        </p:txBody>
      </p:sp>
      <p:pic>
        <p:nvPicPr>
          <p:cNvPr id="9" name="Google Shape;3104;p217" title="AdobeStock_527210384.jpeg">
            <a:extLst>
              <a:ext uri="{FF2B5EF4-FFF2-40B4-BE49-F238E27FC236}">
                <a16:creationId xmlns:a16="http://schemas.microsoft.com/office/drawing/2014/main" id="{EE38D4AD-CA52-48E5-9834-5D2492FE560A}"/>
              </a:ext>
            </a:extLst>
          </p:cNvPr>
          <p:cNvPicPr preferRelativeResize="0">
            <a:picLocks/>
          </p:cNvPicPr>
          <p:nvPr/>
        </p:nvPicPr>
        <p:blipFill rotWithShape="1">
          <a:blip r:embed="rId3">
            <a:alphaModFix/>
          </a:blip>
          <a:srcRect l="16296" t="9338" r="29056"/>
          <a:stretch/>
        </p:blipFill>
        <p:spPr>
          <a:xfrm>
            <a:off x="4899403" y="439313"/>
            <a:ext cx="3857100" cy="4264800"/>
          </a:xfrm>
          <a:prstGeom prst="roundRect">
            <a:avLst>
              <a:gd name="adj" fmla="val 3450"/>
            </a:avLst>
          </a:prstGeom>
          <a:noFill/>
          <a:ln>
            <a:noFill/>
          </a:ln>
        </p:spPr>
      </p:pic>
      <p:pic>
        <p:nvPicPr>
          <p:cNvPr id="10" name="Google Shape;3105;p217" descr="A black and red rectangle with a black background&#10;&#10;AI-generated content may be incorrect.">
            <a:extLst>
              <a:ext uri="{FF2B5EF4-FFF2-40B4-BE49-F238E27FC236}">
                <a16:creationId xmlns:a16="http://schemas.microsoft.com/office/drawing/2014/main" id="{9E5FD220-C621-476A-9991-492BE53FE477}"/>
              </a:ext>
            </a:extLst>
          </p:cNvPr>
          <p:cNvPicPr preferRelativeResize="0"/>
          <p:nvPr/>
        </p:nvPicPr>
        <p:blipFill rotWithShape="1">
          <a:blip r:embed="rId4">
            <a:alphaModFix/>
          </a:blip>
          <a:srcRect/>
          <a:stretch/>
        </p:blipFill>
        <p:spPr>
          <a:xfrm>
            <a:off x="4886916" y="422561"/>
            <a:ext cx="3890656" cy="4297817"/>
          </a:xfrm>
          <a:prstGeom prst="rect">
            <a:avLst/>
          </a:prstGeom>
          <a:noFill/>
          <a:ln>
            <a:noFill/>
          </a:ln>
        </p:spPr>
      </p:pic>
      <p:sp>
        <p:nvSpPr>
          <p:cNvPr id="11" name="Google Shape;3102;p217">
            <a:extLst>
              <a:ext uri="{FF2B5EF4-FFF2-40B4-BE49-F238E27FC236}">
                <a16:creationId xmlns:a16="http://schemas.microsoft.com/office/drawing/2014/main" id="{59D7C951-A791-4A78-B422-F3FBB7ED35FA}"/>
              </a:ext>
            </a:extLst>
          </p:cNvPr>
          <p:cNvSpPr>
            <a:spLocks noGrp="1"/>
          </p:cNvSpPr>
          <p:nvPr>
            <p:ph type="pic" idx="2"/>
          </p:nvPr>
        </p:nvSpPr>
        <p:spPr>
          <a:xfrm>
            <a:off x="1991065" y="636560"/>
            <a:ext cx="1566000" cy="339600"/>
          </a:xfrm>
          <a:prstGeom prst="rect">
            <a:avLst/>
          </a:prstGeom>
          <a:solidFill>
            <a:schemeClr val="lt2">
              <a:alpha val="0"/>
            </a:schemeClr>
          </a:solidFill>
          <a:ln>
            <a:no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09"/>
        <p:cNvGrpSpPr/>
        <p:nvPr/>
      </p:nvGrpSpPr>
      <p:grpSpPr>
        <a:xfrm>
          <a:off x="0" y="0"/>
          <a:ext cx="0" cy="0"/>
          <a:chOff x="0" y="0"/>
          <a:chExt cx="0" cy="0"/>
        </a:xfrm>
      </p:grpSpPr>
      <p:sp>
        <p:nvSpPr>
          <p:cNvPr id="3110" name="Google Shape;3110;p218"/>
          <p:cNvSpPr txBox="1">
            <a:spLocks noGrp="1"/>
          </p:cNvSpPr>
          <p:nvPr>
            <p:ph type="title"/>
          </p:nvPr>
        </p:nvSpPr>
        <p:spPr>
          <a:xfrm>
            <a:off x="730869" y="813604"/>
            <a:ext cx="4363800" cy="1622400"/>
          </a:xfrm>
          <a:prstGeom prst="rect">
            <a:avLst/>
          </a:prstGeom>
          <a:noFill/>
          <a:ln>
            <a:noFill/>
          </a:ln>
        </p:spPr>
        <p:txBody>
          <a:bodyPr spcFirstLastPara="1" wrap="square" lIns="0" tIns="0" rIns="0" bIns="0" anchor="b" anchorCtr="0">
            <a:noAutofit/>
          </a:bodyPr>
          <a:lstStyle/>
          <a:p>
            <a:pPr marL="0" lvl="0" indent="0" algn="l" rtl="0">
              <a:lnSpc>
                <a:spcPct val="89000"/>
              </a:lnSpc>
              <a:spcBef>
                <a:spcPts val="0"/>
              </a:spcBef>
              <a:spcAft>
                <a:spcPts val="0"/>
              </a:spcAft>
              <a:buClr>
                <a:schemeClr val="lt1"/>
              </a:buClr>
              <a:buSzPts val="3862"/>
              <a:buFont typeface="Poppins"/>
              <a:buNone/>
            </a:pPr>
            <a:r>
              <a:rPr lang="en"/>
              <a:t>Client Name</a:t>
            </a:r>
            <a:endParaRPr sz="3862"/>
          </a:p>
        </p:txBody>
      </p:sp>
      <p:sp>
        <p:nvSpPr>
          <p:cNvPr id="3111" name="Google Shape;3111;p218"/>
          <p:cNvSpPr txBox="1">
            <a:spLocks noGrp="1"/>
          </p:cNvSpPr>
          <p:nvPr>
            <p:ph type="subTitle" idx="1"/>
          </p:nvPr>
        </p:nvSpPr>
        <p:spPr>
          <a:xfrm>
            <a:off x="739996" y="2656672"/>
            <a:ext cx="4363800" cy="2649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Clr>
                <a:schemeClr val="lt1"/>
              </a:buClr>
              <a:buSzPts val="1316"/>
              <a:buNone/>
            </a:pPr>
            <a:r>
              <a:rPr lang="en"/>
              <a:t>OPEN ENROLLMENT PRESENTATION</a:t>
            </a:r>
            <a:endParaRPr sz="1462"/>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15"/>
        <p:cNvGrpSpPr/>
        <p:nvPr/>
      </p:nvGrpSpPr>
      <p:grpSpPr>
        <a:xfrm>
          <a:off x="0" y="0"/>
          <a:ext cx="0" cy="0"/>
          <a:chOff x="0" y="0"/>
          <a:chExt cx="0" cy="0"/>
        </a:xfrm>
      </p:grpSpPr>
      <p:sp>
        <p:nvSpPr>
          <p:cNvPr id="3116" name="Google Shape;3116;p219"/>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3</a:t>
            </a:fld>
            <a:endParaRPr/>
          </a:p>
        </p:txBody>
      </p:sp>
      <p:sp>
        <p:nvSpPr>
          <p:cNvPr id="3117" name="Google Shape;3117;p219"/>
          <p:cNvSpPr txBox="1">
            <a:spLocks noGrp="1"/>
          </p:cNvSpPr>
          <p:nvPr>
            <p:ph type="title"/>
          </p:nvPr>
        </p:nvSpPr>
        <p:spPr>
          <a:xfrm>
            <a:off x="311700" y="1980344"/>
            <a:ext cx="8520600" cy="8418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3600"/>
              <a:buNone/>
            </a:pPr>
            <a:r>
              <a:rPr lang="en" sz="3050"/>
              <a:t>Health reimbursement arrangement</a:t>
            </a:r>
            <a:endParaRPr sz="3050"/>
          </a:p>
        </p:txBody>
      </p:sp>
      <p:sp>
        <p:nvSpPr>
          <p:cNvPr id="3118" name="Google Shape;3118;p219"/>
          <p:cNvSpPr/>
          <p:nvPr/>
        </p:nvSpPr>
        <p:spPr>
          <a:xfrm>
            <a:off x="311700" y="2668255"/>
            <a:ext cx="3108900" cy="461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a:solidFill>
                  <a:schemeClr val="accent3"/>
                </a:solidFill>
                <a:latin typeface="Poppins"/>
                <a:ea typeface="Poppins"/>
                <a:cs typeface="Poppins"/>
                <a:sym typeface="Poppins"/>
              </a:rPr>
              <a:t>HRA</a:t>
            </a:r>
            <a:endParaRPr sz="2400" i="0" strike="noStrike" cap="none">
              <a:solidFill>
                <a:schemeClr val="accent3"/>
              </a:solidFill>
              <a:latin typeface="Poppins"/>
              <a:ea typeface="Poppins"/>
              <a:cs typeface="Poppins"/>
              <a:sym typeface="Poppi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22"/>
        <p:cNvGrpSpPr/>
        <p:nvPr/>
      </p:nvGrpSpPr>
      <p:grpSpPr>
        <a:xfrm>
          <a:off x="0" y="0"/>
          <a:ext cx="0" cy="0"/>
          <a:chOff x="0" y="0"/>
          <a:chExt cx="0" cy="0"/>
        </a:xfrm>
      </p:grpSpPr>
      <p:sp>
        <p:nvSpPr>
          <p:cNvPr id="3123" name="Google Shape;3123;p220"/>
          <p:cNvSpPr/>
          <p:nvPr/>
        </p:nvSpPr>
        <p:spPr>
          <a:xfrm rot="-5400000">
            <a:off x="2274387" y="1591056"/>
            <a:ext cx="1436700" cy="1436700"/>
          </a:xfrm>
          <a:prstGeom prst="roundRect">
            <a:avLst>
              <a:gd name="adj" fmla="val 8546"/>
            </a:avLst>
          </a:prstGeom>
          <a:gradFill>
            <a:gsLst>
              <a:gs pos="0">
                <a:schemeClr val="accent1"/>
              </a:gs>
              <a:gs pos="50000">
                <a:srgbClr val="920C4D"/>
              </a:gs>
              <a:gs pos="75000">
                <a:srgbClr val="5C105E"/>
              </a:gs>
              <a:gs pos="83000">
                <a:srgbClr val="4F1163"/>
              </a:gs>
              <a:gs pos="91000">
                <a:srgbClr val="411267"/>
              </a:gs>
              <a:gs pos="96000">
                <a:srgbClr val="33136B"/>
              </a:gs>
              <a:gs pos="100000">
                <a:schemeClr val="dk1"/>
              </a:gs>
            </a:gsLst>
            <a:lin ang="10800025"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sp>
        <p:nvSpPr>
          <p:cNvPr id="3124" name="Google Shape;3124;p220"/>
          <p:cNvSpPr/>
          <p:nvPr/>
        </p:nvSpPr>
        <p:spPr>
          <a:xfrm rot="-5400000">
            <a:off x="5432925" y="1591056"/>
            <a:ext cx="1436700" cy="1436700"/>
          </a:xfrm>
          <a:prstGeom prst="roundRect">
            <a:avLst>
              <a:gd name="adj" fmla="val 8546"/>
            </a:avLst>
          </a:prstGeom>
          <a:gradFill>
            <a:gsLst>
              <a:gs pos="0">
                <a:schemeClr val="accent1"/>
              </a:gs>
              <a:gs pos="50000">
                <a:srgbClr val="920C4D"/>
              </a:gs>
              <a:gs pos="75000">
                <a:srgbClr val="5C105E"/>
              </a:gs>
              <a:gs pos="83000">
                <a:srgbClr val="4F1163"/>
              </a:gs>
              <a:gs pos="91000">
                <a:srgbClr val="411267"/>
              </a:gs>
              <a:gs pos="96000">
                <a:srgbClr val="33136B"/>
              </a:gs>
              <a:gs pos="100000">
                <a:schemeClr val="dk1"/>
              </a:gs>
            </a:gsLst>
            <a:lin ang="10800025" scaled="0"/>
          </a:gradFill>
          <a:ln>
            <a:noFill/>
          </a:ln>
          <a:effectLst>
            <a:outerShdw blurRad="85725" dist="95250" dir="2100000" algn="bl" rotWithShape="0">
              <a:schemeClr val="accent4">
                <a:alpha val="50000"/>
              </a:schemeClr>
            </a:outerShdw>
          </a:effectLst>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Arial"/>
              <a:ea typeface="Arial"/>
              <a:cs typeface="Arial"/>
              <a:sym typeface="Arial"/>
            </a:endParaRPr>
          </a:p>
        </p:txBody>
      </p:sp>
      <p:sp>
        <p:nvSpPr>
          <p:cNvPr id="3125" name="Google Shape;3125;p220"/>
          <p:cNvSpPr txBox="1"/>
          <p:nvPr/>
        </p:nvSpPr>
        <p:spPr>
          <a:xfrm>
            <a:off x="1918287" y="3294618"/>
            <a:ext cx="2148900" cy="762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Designed and funded by your employer</a:t>
            </a:r>
            <a:endParaRPr sz="1650" i="0" u="none" strike="noStrike" cap="none">
              <a:solidFill>
                <a:schemeClr val="dk1"/>
              </a:solidFill>
              <a:latin typeface="Poppins Medium"/>
              <a:ea typeface="Poppins Medium"/>
              <a:cs typeface="Poppins Medium"/>
              <a:sym typeface="Poppins Medium"/>
            </a:endParaRPr>
          </a:p>
        </p:txBody>
      </p:sp>
      <p:sp>
        <p:nvSpPr>
          <p:cNvPr id="3126" name="Google Shape;3126;p220"/>
          <p:cNvSpPr txBox="1"/>
          <p:nvPr/>
        </p:nvSpPr>
        <p:spPr>
          <a:xfrm>
            <a:off x="5076825" y="3294618"/>
            <a:ext cx="2148900" cy="762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Can offset costs </a:t>
            </a:r>
            <a:endParaRPr sz="1650">
              <a:solidFill>
                <a:schemeClr val="dk1"/>
              </a:solidFill>
              <a:latin typeface="Poppins Medium"/>
              <a:ea typeface="Poppins Medium"/>
              <a:cs typeface="Poppins Medium"/>
              <a:sym typeface="Poppins Medium"/>
            </a:endParaRPr>
          </a:p>
          <a:p>
            <a:pPr marL="0" marR="0" lvl="0" indent="0" algn="ctr" rtl="0">
              <a:lnSpc>
                <a:spcPct val="100000"/>
              </a:lnSpc>
              <a:spcBef>
                <a:spcPts val="0"/>
              </a:spcBef>
              <a:spcAft>
                <a:spcPts val="0"/>
              </a:spcAft>
              <a:buClr>
                <a:srgbClr val="000000"/>
              </a:buClr>
              <a:buSzPts val="1650"/>
              <a:buFont typeface="Arial"/>
              <a:buNone/>
            </a:pPr>
            <a:r>
              <a:rPr lang="en" sz="1650">
                <a:solidFill>
                  <a:schemeClr val="dk1"/>
                </a:solidFill>
                <a:latin typeface="Poppins Medium"/>
                <a:ea typeface="Poppins Medium"/>
                <a:cs typeface="Poppins Medium"/>
                <a:sym typeface="Poppins Medium"/>
              </a:rPr>
              <a:t>not covered by your group health plan</a:t>
            </a:r>
            <a:endParaRPr sz="1650" i="0" u="none" strike="noStrike" cap="none">
              <a:solidFill>
                <a:schemeClr val="dk1"/>
              </a:solidFill>
              <a:latin typeface="Poppins Medium"/>
              <a:ea typeface="Poppins Medium"/>
              <a:cs typeface="Poppins Medium"/>
              <a:sym typeface="Poppins Medium"/>
            </a:endParaRPr>
          </a:p>
        </p:txBody>
      </p:sp>
      <p:sp>
        <p:nvSpPr>
          <p:cNvPr id="3127" name="Google Shape;3127;p220"/>
          <p:cNvSpPr txBox="1">
            <a:spLocks noGrp="1"/>
          </p:cNvSpPr>
          <p:nvPr>
            <p:ph type="title" idx="4294967295"/>
          </p:nvPr>
        </p:nvSpPr>
        <p:spPr>
          <a:xfrm>
            <a:off x="244353" y="200600"/>
            <a:ext cx="8661600" cy="572700"/>
          </a:xfrm>
          <a:prstGeom prst="rect">
            <a:avLst/>
          </a:prstGeom>
          <a:noFill/>
          <a:ln>
            <a:noFill/>
          </a:ln>
        </p:spPr>
        <p:txBody>
          <a:bodyPr spcFirstLastPara="1" wrap="square" lIns="68550" tIns="34275" rIns="68550" bIns="34275" anchor="b" anchorCtr="0">
            <a:normAutofit fontScale="90000"/>
          </a:bodyPr>
          <a:lstStyle/>
          <a:p>
            <a:pPr marL="0" lvl="0" indent="0" algn="l" rtl="0">
              <a:lnSpc>
                <a:spcPct val="100000"/>
              </a:lnSpc>
              <a:spcBef>
                <a:spcPts val="0"/>
              </a:spcBef>
              <a:spcAft>
                <a:spcPts val="0"/>
              </a:spcAft>
              <a:buSzPct val="94126"/>
              <a:buNone/>
            </a:pPr>
            <a:r>
              <a:rPr lang="en"/>
              <a:t>What is a health reimbursement arrangement (HRA)?</a:t>
            </a:r>
            <a:endParaRPr/>
          </a:p>
        </p:txBody>
      </p:sp>
      <p:sp>
        <p:nvSpPr>
          <p:cNvPr id="3128" name="Google Shape;3128;p220"/>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4</a:t>
            </a:fld>
            <a:endParaRPr sz="525">
              <a:solidFill>
                <a:srgbClr val="25146F"/>
              </a:solidFill>
              <a:latin typeface="Poppins Medium"/>
              <a:ea typeface="Poppins Medium"/>
              <a:cs typeface="Poppins Medium"/>
              <a:sym typeface="Poppins Medium"/>
            </a:endParaRPr>
          </a:p>
        </p:txBody>
      </p:sp>
      <p:grpSp>
        <p:nvGrpSpPr>
          <p:cNvPr id="3129" name="Google Shape;3129;p220"/>
          <p:cNvGrpSpPr/>
          <p:nvPr/>
        </p:nvGrpSpPr>
        <p:grpSpPr>
          <a:xfrm>
            <a:off x="2559898" y="1861788"/>
            <a:ext cx="865679" cy="895235"/>
            <a:chOff x="1698983" y="1864795"/>
            <a:chExt cx="865679" cy="895235"/>
          </a:xfrm>
        </p:grpSpPr>
        <p:sp>
          <p:nvSpPr>
            <p:cNvPr id="3130" name="Google Shape;3130;p220"/>
            <p:cNvSpPr/>
            <p:nvPr/>
          </p:nvSpPr>
          <p:spPr>
            <a:xfrm>
              <a:off x="1698983" y="2400316"/>
              <a:ext cx="132238" cy="301039"/>
            </a:xfrm>
            <a:custGeom>
              <a:avLst/>
              <a:gdLst/>
              <a:ahLst/>
              <a:cxnLst/>
              <a:rect l="l" t="t" r="r" b="b"/>
              <a:pathLst>
                <a:path w="604" h="1375" extrusionOk="0">
                  <a:moveTo>
                    <a:pt x="403" y="202"/>
                  </a:moveTo>
                  <a:lnTo>
                    <a:pt x="403" y="1173"/>
                  </a:lnTo>
                  <a:lnTo>
                    <a:pt x="202" y="1173"/>
                  </a:lnTo>
                  <a:lnTo>
                    <a:pt x="202" y="202"/>
                  </a:lnTo>
                  <a:close/>
                  <a:moveTo>
                    <a:pt x="101" y="1"/>
                  </a:moveTo>
                  <a:lnTo>
                    <a:pt x="68" y="17"/>
                  </a:lnTo>
                  <a:lnTo>
                    <a:pt x="34" y="34"/>
                  </a:lnTo>
                  <a:lnTo>
                    <a:pt x="1" y="68"/>
                  </a:lnTo>
                  <a:lnTo>
                    <a:pt x="1" y="101"/>
                  </a:lnTo>
                  <a:lnTo>
                    <a:pt x="1" y="1274"/>
                  </a:lnTo>
                  <a:lnTo>
                    <a:pt x="1" y="1324"/>
                  </a:lnTo>
                  <a:lnTo>
                    <a:pt x="34" y="1357"/>
                  </a:lnTo>
                  <a:lnTo>
                    <a:pt x="68" y="1374"/>
                  </a:lnTo>
                  <a:lnTo>
                    <a:pt x="537" y="1374"/>
                  </a:lnTo>
                  <a:lnTo>
                    <a:pt x="570" y="1357"/>
                  </a:lnTo>
                  <a:lnTo>
                    <a:pt x="604" y="1324"/>
                  </a:lnTo>
                  <a:lnTo>
                    <a:pt x="604" y="1274"/>
                  </a:lnTo>
                  <a:lnTo>
                    <a:pt x="604" y="101"/>
                  </a:lnTo>
                  <a:lnTo>
                    <a:pt x="604" y="68"/>
                  </a:lnTo>
                  <a:lnTo>
                    <a:pt x="570" y="34"/>
                  </a:lnTo>
                  <a:lnTo>
                    <a:pt x="537" y="17"/>
                  </a:lnTo>
                  <a:lnTo>
                    <a:pt x="503"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1" name="Google Shape;3131;p220"/>
            <p:cNvSpPr/>
            <p:nvPr/>
          </p:nvSpPr>
          <p:spPr>
            <a:xfrm>
              <a:off x="1805386" y="2433376"/>
              <a:ext cx="759275" cy="326655"/>
            </a:xfrm>
            <a:custGeom>
              <a:avLst/>
              <a:gdLst/>
              <a:ahLst/>
              <a:cxnLst/>
              <a:rect l="l" t="t" r="r" b="b"/>
              <a:pathLst>
                <a:path w="3468" h="1492" extrusionOk="0">
                  <a:moveTo>
                    <a:pt x="3183" y="0"/>
                  </a:moveTo>
                  <a:lnTo>
                    <a:pt x="3116" y="17"/>
                  </a:lnTo>
                  <a:lnTo>
                    <a:pt x="3066" y="17"/>
                  </a:lnTo>
                  <a:lnTo>
                    <a:pt x="2999" y="51"/>
                  </a:lnTo>
                  <a:lnTo>
                    <a:pt x="2061" y="637"/>
                  </a:lnTo>
                  <a:lnTo>
                    <a:pt x="2027" y="654"/>
                  </a:lnTo>
                  <a:lnTo>
                    <a:pt x="2011" y="687"/>
                  </a:lnTo>
                  <a:lnTo>
                    <a:pt x="2011" y="737"/>
                  </a:lnTo>
                  <a:lnTo>
                    <a:pt x="2027" y="771"/>
                  </a:lnTo>
                  <a:lnTo>
                    <a:pt x="2044" y="804"/>
                  </a:lnTo>
                  <a:lnTo>
                    <a:pt x="2094" y="821"/>
                  </a:lnTo>
                  <a:lnTo>
                    <a:pt x="2128" y="821"/>
                  </a:lnTo>
                  <a:lnTo>
                    <a:pt x="2161" y="804"/>
                  </a:lnTo>
                  <a:lnTo>
                    <a:pt x="3099" y="218"/>
                  </a:lnTo>
                  <a:lnTo>
                    <a:pt x="3183" y="218"/>
                  </a:lnTo>
                  <a:lnTo>
                    <a:pt x="3217" y="235"/>
                  </a:lnTo>
                  <a:lnTo>
                    <a:pt x="3250" y="268"/>
                  </a:lnTo>
                  <a:lnTo>
                    <a:pt x="3267" y="302"/>
                  </a:lnTo>
                  <a:lnTo>
                    <a:pt x="3267" y="352"/>
                  </a:lnTo>
                  <a:lnTo>
                    <a:pt x="3250" y="386"/>
                  </a:lnTo>
                  <a:lnTo>
                    <a:pt x="3217" y="402"/>
                  </a:lnTo>
                  <a:lnTo>
                    <a:pt x="1759" y="1257"/>
                  </a:lnTo>
                  <a:lnTo>
                    <a:pt x="1709" y="1273"/>
                  </a:lnTo>
                  <a:lnTo>
                    <a:pt x="1642" y="1290"/>
                  </a:lnTo>
                  <a:lnTo>
                    <a:pt x="1592" y="1290"/>
                  </a:lnTo>
                  <a:lnTo>
                    <a:pt x="1542" y="1273"/>
                  </a:lnTo>
                  <a:lnTo>
                    <a:pt x="419" y="905"/>
                  </a:lnTo>
                  <a:lnTo>
                    <a:pt x="51" y="905"/>
                  </a:lnTo>
                  <a:lnTo>
                    <a:pt x="34" y="938"/>
                  </a:lnTo>
                  <a:lnTo>
                    <a:pt x="0" y="955"/>
                  </a:lnTo>
                  <a:lnTo>
                    <a:pt x="0" y="1005"/>
                  </a:lnTo>
                  <a:lnTo>
                    <a:pt x="0" y="1039"/>
                  </a:lnTo>
                  <a:lnTo>
                    <a:pt x="34" y="1072"/>
                  </a:lnTo>
                  <a:lnTo>
                    <a:pt x="51" y="1089"/>
                  </a:lnTo>
                  <a:lnTo>
                    <a:pt x="101" y="1106"/>
                  </a:lnTo>
                  <a:lnTo>
                    <a:pt x="369" y="1106"/>
                  </a:lnTo>
                  <a:lnTo>
                    <a:pt x="1475" y="1458"/>
                  </a:lnTo>
                  <a:lnTo>
                    <a:pt x="1542" y="1474"/>
                  </a:lnTo>
                  <a:lnTo>
                    <a:pt x="1625" y="1491"/>
                  </a:lnTo>
                  <a:lnTo>
                    <a:pt x="1743" y="1474"/>
                  </a:lnTo>
                  <a:lnTo>
                    <a:pt x="1860" y="1424"/>
                  </a:lnTo>
                  <a:lnTo>
                    <a:pt x="3317" y="587"/>
                  </a:lnTo>
                  <a:lnTo>
                    <a:pt x="3367" y="553"/>
                  </a:lnTo>
                  <a:lnTo>
                    <a:pt x="3401" y="503"/>
                  </a:lnTo>
                  <a:lnTo>
                    <a:pt x="3434" y="453"/>
                  </a:lnTo>
                  <a:lnTo>
                    <a:pt x="3451" y="402"/>
                  </a:lnTo>
                  <a:lnTo>
                    <a:pt x="3468" y="335"/>
                  </a:lnTo>
                  <a:lnTo>
                    <a:pt x="3468" y="268"/>
                  </a:lnTo>
                  <a:lnTo>
                    <a:pt x="3451" y="218"/>
                  </a:lnTo>
                  <a:lnTo>
                    <a:pt x="3418" y="168"/>
                  </a:lnTo>
                  <a:lnTo>
                    <a:pt x="3384" y="118"/>
                  </a:lnTo>
                  <a:lnTo>
                    <a:pt x="3351" y="67"/>
                  </a:lnTo>
                  <a:lnTo>
                    <a:pt x="3300" y="34"/>
                  </a:lnTo>
                  <a:lnTo>
                    <a:pt x="3233" y="17"/>
                  </a:lnTo>
                  <a:lnTo>
                    <a:pt x="3183"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2" name="Google Shape;3132;p220"/>
            <p:cNvSpPr/>
            <p:nvPr/>
          </p:nvSpPr>
          <p:spPr>
            <a:xfrm>
              <a:off x="1797942" y="2425932"/>
              <a:ext cx="513846" cy="194635"/>
            </a:xfrm>
            <a:custGeom>
              <a:avLst/>
              <a:gdLst/>
              <a:ahLst/>
              <a:cxnLst/>
              <a:rect l="l" t="t" r="r" b="b"/>
              <a:pathLst>
                <a:path w="2347" h="889" extrusionOk="0">
                  <a:moveTo>
                    <a:pt x="101" y="1"/>
                  </a:moveTo>
                  <a:lnTo>
                    <a:pt x="68" y="18"/>
                  </a:lnTo>
                  <a:lnTo>
                    <a:pt x="34" y="34"/>
                  </a:lnTo>
                  <a:lnTo>
                    <a:pt x="18" y="68"/>
                  </a:lnTo>
                  <a:lnTo>
                    <a:pt x="1" y="101"/>
                  </a:lnTo>
                  <a:lnTo>
                    <a:pt x="18" y="135"/>
                  </a:lnTo>
                  <a:lnTo>
                    <a:pt x="34" y="168"/>
                  </a:lnTo>
                  <a:lnTo>
                    <a:pt x="68" y="202"/>
                  </a:lnTo>
                  <a:lnTo>
                    <a:pt x="688" y="202"/>
                  </a:lnTo>
                  <a:lnTo>
                    <a:pt x="1375" y="470"/>
                  </a:lnTo>
                  <a:lnTo>
                    <a:pt x="2045" y="470"/>
                  </a:lnTo>
                  <a:lnTo>
                    <a:pt x="2078" y="487"/>
                  </a:lnTo>
                  <a:lnTo>
                    <a:pt x="2112" y="503"/>
                  </a:lnTo>
                  <a:lnTo>
                    <a:pt x="2145" y="537"/>
                  </a:lnTo>
                  <a:lnTo>
                    <a:pt x="2145" y="570"/>
                  </a:lnTo>
                  <a:lnTo>
                    <a:pt x="2145" y="621"/>
                  </a:lnTo>
                  <a:lnTo>
                    <a:pt x="2112" y="654"/>
                  </a:lnTo>
                  <a:lnTo>
                    <a:pt x="2078" y="671"/>
                  </a:lnTo>
                  <a:lnTo>
                    <a:pt x="2045" y="688"/>
                  </a:lnTo>
                  <a:lnTo>
                    <a:pt x="1190" y="688"/>
                  </a:lnTo>
                  <a:lnTo>
                    <a:pt x="1157" y="721"/>
                  </a:lnTo>
                  <a:lnTo>
                    <a:pt x="1123" y="755"/>
                  </a:lnTo>
                  <a:lnTo>
                    <a:pt x="1123" y="788"/>
                  </a:lnTo>
                  <a:lnTo>
                    <a:pt x="1123" y="822"/>
                  </a:lnTo>
                  <a:lnTo>
                    <a:pt x="1157" y="855"/>
                  </a:lnTo>
                  <a:lnTo>
                    <a:pt x="1190" y="872"/>
                  </a:lnTo>
                  <a:lnTo>
                    <a:pt x="1224" y="889"/>
                  </a:lnTo>
                  <a:lnTo>
                    <a:pt x="2112" y="889"/>
                  </a:lnTo>
                  <a:lnTo>
                    <a:pt x="2162" y="855"/>
                  </a:lnTo>
                  <a:lnTo>
                    <a:pt x="2212" y="838"/>
                  </a:lnTo>
                  <a:lnTo>
                    <a:pt x="2262" y="788"/>
                  </a:lnTo>
                  <a:lnTo>
                    <a:pt x="2296" y="755"/>
                  </a:lnTo>
                  <a:lnTo>
                    <a:pt x="2329" y="704"/>
                  </a:lnTo>
                  <a:lnTo>
                    <a:pt x="2346" y="637"/>
                  </a:lnTo>
                  <a:lnTo>
                    <a:pt x="2346" y="570"/>
                  </a:lnTo>
                  <a:lnTo>
                    <a:pt x="2346" y="520"/>
                  </a:lnTo>
                  <a:lnTo>
                    <a:pt x="2329" y="453"/>
                  </a:lnTo>
                  <a:lnTo>
                    <a:pt x="2296" y="403"/>
                  </a:lnTo>
                  <a:lnTo>
                    <a:pt x="2262" y="353"/>
                  </a:lnTo>
                  <a:lnTo>
                    <a:pt x="2212" y="319"/>
                  </a:lnTo>
                  <a:lnTo>
                    <a:pt x="2162" y="302"/>
                  </a:lnTo>
                  <a:lnTo>
                    <a:pt x="2112" y="269"/>
                  </a:lnTo>
                  <a:lnTo>
                    <a:pt x="1442" y="269"/>
                  </a:lnTo>
                  <a:lnTo>
                    <a:pt x="738"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3" name="Google Shape;3133;p220"/>
            <p:cNvSpPr/>
            <p:nvPr/>
          </p:nvSpPr>
          <p:spPr>
            <a:xfrm>
              <a:off x="1919015" y="1864795"/>
              <a:ext cx="528296" cy="528515"/>
            </a:xfrm>
            <a:custGeom>
              <a:avLst/>
              <a:gdLst/>
              <a:ahLst/>
              <a:cxnLst/>
              <a:rect l="l" t="t" r="r" b="b"/>
              <a:pathLst>
                <a:path w="2413" h="2414" extrusionOk="0">
                  <a:moveTo>
                    <a:pt x="1207" y="202"/>
                  </a:moveTo>
                  <a:lnTo>
                    <a:pt x="1324" y="219"/>
                  </a:lnTo>
                  <a:lnTo>
                    <a:pt x="1408" y="219"/>
                  </a:lnTo>
                  <a:lnTo>
                    <a:pt x="1609" y="286"/>
                  </a:lnTo>
                  <a:lnTo>
                    <a:pt x="1776" y="369"/>
                  </a:lnTo>
                  <a:lnTo>
                    <a:pt x="1927" y="503"/>
                  </a:lnTo>
                  <a:lnTo>
                    <a:pt x="2044" y="654"/>
                  </a:lnTo>
                  <a:lnTo>
                    <a:pt x="2145" y="822"/>
                  </a:lnTo>
                  <a:lnTo>
                    <a:pt x="2195" y="1006"/>
                  </a:lnTo>
                  <a:lnTo>
                    <a:pt x="2212" y="1106"/>
                  </a:lnTo>
                  <a:lnTo>
                    <a:pt x="2212" y="1207"/>
                  </a:lnTo>
                  <a:lnTo>
                    <a:pt x="2212" y="1307"/>
                  </a:lnTo>
                  <a:lnTo>
                    <a:pt x="2195" y="1408"/>
                  </a:lnTo>
                  <a:lnTo>
                    <a:pt x="2145" y="1609"/>
                  </a:lnTo>
                  <a:lnTo>
                    <a:pt x="2044" y="1777"/>
                  </a:lnTo>
                  <a:lnTo>
                    <a:pt x="1927" y="1927"/>
                  </a:lnTo>
                  <a:lnTo>
                    <a:pt x="1776" y="2045"/>
                  </a:lnTo>
                  <a:lnTo>
                    <a:pt x="1609" y="2145"/>
                  </a:lnTo>
                  <a:lnTo>
                    <a:pt x="1408" y="2195"/>
                  </a:lnTo>
                  <a:lnTo>
                    <a:pt x="1324" y="2212"/>
                  </a:lnTo>
                  <a:lnTo>
                    <a:pt x="1106" y="2212"/>
                  </a:lnTo>
                  <a:lnTo>
                    <a:pt x="1006" y="2195"/>
                  </a:lnTo>
                  <a:lnTo>
                    <a:pt x="822" y="2145"/>
                  </a:lnTo>
                  <a:lnTo>
                    <a:pt x="654" y="2045"/>
                  </a:lnTo>
                  <a:lnTo>
                    <a:pt x="503" y="1927"/>
                  </a:lnTo>
                  <a:lnTo>
                    <a:pt x="386" y="1777"/>
                  </a:lnTo>
                  <a:lnTo>
                    <a:pt x="286" y="1609"/>
                  </a:lnTo>
                  <a:lnTo>
                    <a:pt x="235" y="1408"/>
                  </a:lnTo>
                  <a:lnTo>
                    <a:pt x="219" y="1307"/>
                  </a:lnTo>
                  <a:lnTo>
                    <a:pt x="202" y="1207"/>
                  </a:lnTo>
                  <a:lnTo>
                    <a:pt x="219" y="1106"/>
                  </a:lnTo>
                  <a:lnTo>
                    <a:pt x="235" y="1006"/>
                  </a:lnTo>
                  <a:lnTo>
                    <a:pt x="286" y="822"/>
                  </a:lnTo>
                  <a:lnTo>
                    <a:pt x="386" y="654"/>
                  </a:lnTo>
                  <a:lnTo>
                    <a:pt x="503" y="503"/>
                  </a:lnTo>
                  <a:lnTo>
                    <a:pt x="654" y="369"/>
                  </a:lnTo>
                  <a:lnTo>
                    <a:pt x="822" y="286"/>
                  </a:lnTo>
                  <a:lnTo>
                    <a:pt x="1006" y="219"/>
                  </a:lnTo>
                  <a:lnTo>
                    <a:pt x="1106" y="219"/>
                  </a:lnTo>
                  <a:lnTo>
                    <a:pt x="1207" y="202"/>
                  </a:lnTo>
                  <a:close/>
                  <a:moveTo>
                    <a:pt x="1207" y="1"/>
                  </a:moveTo>
                  <a:lnTo>
                    <a:pt x="1090" y="18"/>
                  </a:lnTo>
                  <a:lnTo>
                    <a:pt x="972" y="34"/>
                  </a:lnTo>
                  <a:lnTo>
                    <a:pt x="855" y="51"/>
                  </a:lnTo>
                  <a:lnTo>
                    <a:pt x="738" y="101"/>
                  </a:lnTo>
                  <a:lnTo>
                    <a:pt x="637" y="152"/>
                  </a:lnTo>
                  <a:lnTo>
                    <a:pt x="537" y="219"/>
                  </a:lnTo>
                  <a:lnTo>
                    <a:pt x="453" y="286"/>
                  </a:lnTo>
                  <a:lnTo>
                    <a:pt x="353" y="353"/>
                  </a:lnTo>
                  <a:lnTo>
                    <a:pt x="286" y="436"/>
                  </a:lnTo>
                  <a:lnTo>
                    <a:pt x="219" y="537"/>
                  </a:lnTo>
                  <a:lnTo>
                    <a:pt x="152" y="637"/>
                  </a:lnTo>
                  <a:lnTo>
                    <a:pt x="101" y="738"/>
                  </a:lnTo>
                  <a:lnTo>
                    <a:pt x="68" y="855"/>
                  </a:lnTo>
                  <a:lnTo>
                    <a:pt x="34" y="972"/>
                  </a:lnTo>
                  <a:lnTo>
                    <a:pt x="18" y="1090"/>
                  </a:lnTo>
                  <a:lnTo>
                    <a:pt x="1" y="1207"/>
                  </a:lnTo>
                  <a:lnTo>
                    <a:pt x="18" y="1341"/>
                  </a:lnTo>
                  <a:lnTo>
                    <a:pt x="34" y="1458"/>
                  </a:lnTo>
                  <a:lnTo>
                    <a:pt x="68" y="1576"/>
                  </a:lnTo>
                  <a:lnTo>
                    <a:pt x="101" y="1676"/>
                  </a:lnTo>
                  <a:lnTo>
                    <a:pt x="152" y="1793"/>
                  </a:lnTo>
                  <a:lnTo>
                    <a:pt x="219" y="1894"/>
                  </a:lnTo>
                  <a:lnTo>
                    <a:pt x="286" y="1978"/>
                  </a:lnTo>
                  <a:lnTo>
                    <a:pt x="353" y="2061"/>
                  </a:lnTo>
                  <a:lnTo>
                    <a:pt x="453" y="2145"/>
                  </a:lnTo>
                  <a:lnTo>
                    <a:pt x="537" y="2212"/>
                  </a:lnTo>
                  <a:lnTo>
                    <a:pt x="637" y="2279"/>
                  </a:lnTo>
                  <a:lnTo>
                    <a:pt x="738" y="2329"/>
                  </a:lnTo>
                  <a:lnTo>
                    <a:pt x="855" y="2363"/>
                  </a:lnTo>
                  <a:lnTo>
                    <a:pt x="972" y="2396"/>
                  </a:lnTo>
                  <a:lnTo>
                    <a:pt x="1090" y="2413"/>
                  </a:lnTo>
                  <a:lnTo>
                    <a:pt x="1341" y="2413"/>
                  </a:lnTo>
                  <a:lnTo>
                    <a:pt x="1458" y="2396"/>
                  </a:lnTo>
                  <a:lnTo>
                    <a:pt x="1575" y="2363"/>
                  </a:lnTo>
                  <a:lnTo>
                    <a:pt x="1676" y="2329"/>
                  </a:lnTo>
                  <a:lnTo>
                    <a:pt x="1793" y="2279"/>
                  </a:lnTo>
                  <a:lnTo>
                    <a:pt x="1894" y="2212"/>
                  </a:lnTo>
                  <a:lnTo>
                    <a:pt x="1977" y="2145"/>
                  </a:lnTo>
                  <a:lnTo>
                    <a:pt x="2061" y="2061"/>
                  </a:lnTo>
                  <a:lnTo>
                    <a:pt x="2145" y="1978"/>
                  </a:lnTo>
                  <a:lnTo>
                    <a:pt x="2212" y="1894"/>
                  </a:lnTo>
                  <a:lnTo>
                    <a:pt x="2279" y="1793"/>
                  </a:lnTo>
                  <a:lnTo>
                    <a:pt x="2329" y="1676"/>
                  </a:lnTo>
                  <a:lnTo>
                    <a:pt x="2363" y="1576"/>
                  </a:lnTo>
                  <a:lnTo>
                    <a:pt x="2396" y="1458"/>
                  </a:lnTo>
                  <a:lnTo>
                    <a:pt x="2413" y="1341"/>
                  </a:lnTo>
                  <a:lnTo>
                    <a:pt x="2413" y="1207"/>
                  </a:lnTo>
                  <a:lnTo>
                    <a:pt x="2413" y="1090"/>
                  </a:lnTo>
                  <a:lnTo>
                    <a:pt x="2396" y="972"/>
                  </a:lnTo>
                  <a:lnTo>
                    <a:pt x="2363" y="855"/>
                  </a:lnTo>
                  <a:lnTo>
                    <a:pt x="2329" y="738"/>
                  </a:lnTo>
                  <a:lnTo>
                    <a:pt x="2279" y="637"/>
                  </a:lnTo>
                  <a:lnTo>
                    <a:pt x="2212" y="537"/>
                  </a:lnTo>
                  <a:lnTo>
                    <a:pt x="2145" y="436"/>
                  </a:lnTo>
                  <a:lnTo>
                    <a:pt x="2061" y="353"/>
                  </a:lnTo>
                  <a:lnTo>
                    <a:pt x="1977" y="286"/>
                  </a:lnTo>
                  <a:lnTo>
                    <a:pt x="1894" y="219"/>
                  </a:lnTo>
                  <a:lnTo>
                    <a:pt x="1793" y="152"/>
                  </a:lnTo>
                  <a:lnTo>
                    <a:pt x="1676" y="101"/>
                  </a:lnTo>
                  <a:lnTo>
                    <a:pt x="1575" y="51"/>
                  </a:lnTo>
                  <a:lnTo>
                    <a:pt x="1458" y="34"/>
                  </a:lnTo>
                  <a:lnTo>
                    <a:pt x="1341" y="18"/>
                  </a:lnTo>
                  <a:lnTo>
                    <a:pt x="1207"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4" name="Google Shape;3134;p220"/>
            <p:cNvSpPr/>
            <p:nvPr/>
          </p:nvSpPr>
          <p:spPr>
            <a:xfrm>
              <a:off x="2161160" y="1982146"/>
              <a:ext cx="88232" cy="62616"/>
            </a:xfrm>
            <a:custGeom>
              <a:avLst/>
              <a:gdLst/>
              <a:ahLst/>
              <a:cxnLst/>
              <a:rect l="l" t="t" r="r" b="b"/>
              <a:pathLst>
                <a:path w="403" h="286" extrusionOk="0">
                  <a:moveTo>
                    <a:pt x="67" y="1"/>
                  </a:moveTo>
                  <a:lnTo>
                    <a:pt x="34" y="18"/>
                  </a:lnTo>
                  <a:lnTo>
                    <a:pt x="17" y="51"/>
                  </a:lnTo>
                  <a:lnTo>
                    <a:pt x="0" y="101"/>
                  </a:lnTo>
                  <a:lnTo>
                    <a:pt x="17" y="135"/>
                  </a:lnTo>
                  <a:lnTo>
                    <a:pt x="34" y="168"/>
                  </a:lnTo>
                  <a:lnTo>
                    <a:pt x="67" y="185"/>
                  </a:lnTo>
                  <a:lnTo>
                    <a:pt x="101" y="202"/>
                  </a:lnTo>
                  <a:lnTo>
                    <a:pt x="168" y="202"/>
                  </a:lnTo>
                  <a:lnTo>
                    <a:pt x="218" y="252"/>
                  </a:lnTo>
                  <a:lnTo>
                    <a:pt x="252" y="269"/>
                  </a:lnTo>
                  <a:lnTo>
                    <a:pt x="302" y="286"/>
                  </a:lnTo>
                  <a:lnTo>
                    <a:pt x="335" y="269"/>
                  </a:lnTo>
                  <a:lnTo>
                    <a:pt x="369" y="252"/>
                  </a:lnTo>
                  <a:lnTo>
                    <a:pt x="386" y="219"/>
                  </a:lnTo>
                  <a:lnTo>
                    <a:pt x="402" y="185"/>
                  </a:lnTo>
                  <a:lnTo>
                    <a:pt x="386" y="152"/>
                  </a:lnTo>
                  <a:lnTo>
                    <a:pt x="369" y="101"/>
                  </a:lnTo>
                  <a:lnTo>
                    <a:pt x="319" y="68"/>
                  </a:lnTo>
                  <a:lnTo>
                    <a:pt x="252" y="18"/>
                  </a:lnTo>
                  <a:lnTo>
                    <a:pt x="18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5" name="Google Shape;3135;p220"/>
            <p:cNvSpPr/>
            <p:nvPr/>
          </p:nvSpPr>
          <p:spPr>
            <a:xfrm>
              <a:off x="2117153" y="2187509"/>
              <a:ext cx="84510" cy="62616"/>
            </a:xfrm>
            <a:custGeom>
              <a:avLst/>
              <a:gdLst/>
              <a:ahLst/>
              <a:cxnLst/>
              <a:rect l="l" t="t" r="r" b="b"/>
              <a:pathLst>
                <a:path w="386" h="286" extrusionOk="0">
                  <a:moveTo>
                    <a:pt x="101" y="1"/>
                  </a:moveTo>
                  <a:lnTo>
                    <a:pt x="67" y="18"/>
                  </a:lnTo>
                  <a:lnTo>
                    <a:pt x="34" y="35"/>
                  </a:lnTo>
                  <a:lnTo>
                    <a:pt x="0" y="68"/>
                  </a:lnTo>
                  <a:lnTo>
                    <a:pt x="0" y="102"/>
                  </a:lnTo>
                  <a:lnTo>
                    <a:pt x="0" y="135"/>
                  </a:lnTo>
                  <a:lnTo>
                    <a:pt x="34" y="169"/>
                  </a:lnTo>
                  <a:lnTo>
                    <a:pt x="84" y="219"/>
                  </a:lnTo>
                  <a:lnTo>
                    <a:pt x="151" y="269"/>
                  </a:lnTo>
                  <a:lnTo>
                    <a:pt x="218" y="286"/>
                  </a:lnTo>
                  <a:lnTo>
                    <a:pt x="335" y="286"/>
                  </a:lnTo>
                  <a:lnTo>
                    <a:pt x="352" y="269"/>
                  </a:lnTo>
                  <a:lnTo>
                    <a:pt x="386" y="236"/>
                  </a:lnTo>
                  <a:lnTo>
                    <a:pt x="386" y="185"/>
                  </a:lnTo>
                  <a:lnTo>
                    <a:pt x="386" y="152"/>
                  </a:lnTo>
                  <a:lnTo>
                    <a:pt x="352" y="118"/>
                  </a:lnTo>
                  <a:lnTo>
                    <a:pt x="335" y="102"/>
                  </a:lnTo>
                  <a:lnTo>
                    <a:pt x="285" y="85"/>
                  </a:lnTo>
                  <a:lnTo>
                    <a:pt x="218" y="85"/>
                  </a:lnTo>
                  <a:lnTo>
                    <a:pt x="168" y="35"/>
                  </a:lnTo>
                  <a:lnTo>
                    <a:pt x="134"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6" name="Google Shape;3136;p220"/>
            <p:cNvSpPr/>
            <p:nvPr/>
          </p:nvSpPr>
          <p:spPr>
            <a:xfrm>
              <a:off x="2106206" y="1982146"/>
              <a:ext cx="99179" cy="154351"/>
            </a:xfrm>
            <a:custGeom>
              <a:avLst/>
              <a:gdLst/>
              <a:ahLst/>
              <a:cxnLst/>
              <a:rect l="l" t="t" r="r" b="b"/>
              <a:pathLst>
                <a:path w="453" h="705" extrusionOk="0">
                  <a:moveTo>
                    <a:pt x="285" y="1"/>
                  </a:moveTo>
                  <a:lnTo>
                    <a:pt x="218" y="18"/>
                  </a:lnTo>
                  <a:lnTo>
                    <a:pt x="151" y="51"/>
                  </a:lnTo>
                  <a:lnTo>
                    <a:pt x="101" y="101"/>
                  </a:lnTo>
                  <a:lnTo>
                    <a:pt x="67" y="152"/>
                  </a:lnTo>
                  <a:lnTo>
                    <a:pt x="34" y="219"/>
                  </a:lnTo>
                  <a:lnTo>
                    <a:pt x="0" y="286"/>
                  </a:lnTo>
                  <a:lnTo>
                    <a:pt x="0" y="353"/>
                  </a:lnTo>
                  <a:lnTo>
                    <a:pt x="0" y="420"/>
                  </a:lnTo>
                  <a:lnTo>
                    <a:pt x="34" y="487"/>
                  </a:lnTo>
                  <a:lnTo>
                    <a:pt x="67" y="554"/>
                  </a:lnTo>
                  <a:lnTo>
                    <a:pt x="101" y="604"/>
                  </a:lnTo>
                  <a:lnTo>
                    <a:pt x="151" y="654"/>
                  </a:lnTo>
                  <a:lnTo>
                    <a:pt x="218" y="688"/>
                  </a:lnTo>
                  <a:lnTo>
                    <a:pt x="285" y="704"/>
                  </a:lnTo>
                  <a:lnTo>
                    <a:pt x="402" y="704"/>
                  </a:lnTo>
                  <a:lnTo>
                    <a:pt x="436" y="688"/>
                  </a:lnTo>
                  <a:lnTo>
                    <a:pt x="452" y="654"/>
                  </a:lnTo>
                  <a:lnTo>
                    <a:pt x="452" y="604"/>
                  </a:lnTo>
                  <a:lnTo>
                    <a:pt x="452" y="570"/>
                  </a:lnTo>
                  <a:lnTo>
                    <a:pt x="436" y="537"/>
                  </a:lnTo>
                  <a:lnTo>
                    <a:pt x="402" y="520"/>
                  </a:lnTo>
                  <a:lnTo>
                    <a:pt x="352" y="503"/>
                  </a:lnTo>
                  <a:lnTo>
                    <a:pt x="302" y="503"/>
                  </a:lnTo>
                  <a:lnTo>
                    <a:pt x="251" y="470"/>
                  </a:lnTo>
                  <a:lnTo>
                    <a:pt x="218" y="420"/>
                  </a:lnTo>
                  <a:lnTo>
                    <a:pt x="201" y="353"/>
                  </a:lnTo>
                  <a:lnTo>
                    <a:pt x="218" y="286"/>
                  </a:lnTo>
                  <a:lnTo>
                    <a:pt x="251" y="235"/>
                  </a:lnTo>
                  <a:lnTo>
                    <a:pt x="302" y="202"/>
                  </a:lnTo>
                  <a:lnTo>
                    <a:pt x="352" y="202"/>
                  </a:lnTo>
                  <a:lnTo>
                    <a:pt x="402" y="185"/>
                  </a:lnTo>
                  <a:lnTo>
                    <a:pt x="436" y="168"/>
                  </a:lnTo>
                  <a:lnTo>
                    <a:pt x="452" y="135"/>
                  </a:lnTo>
                  <a:lnTo>
                    <a:pt x="452" y="101"/>
                  </a:lnTo>
                  <a:lnTo>
                    <a:pt x="452" y="51"/>
                  </a:lnTo>
                  <a:lnTo>
                    <a:pt x="436" y="18"/>
                  </a:lnTo>
                  <a:lnTo>
                    <a:pt x="40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7" name="Google Shape;3137;p220"/>
            <p:cNvSpPr/>
            <p:nvPr/>
          </p:nvSpPr>
          <p:spPr>
            <a:xfrm>
              <a:off x="2161160" y="2092271"/>
              <a:ext cx="102901" cy="157854"/>
            </a:xfrm>
            <a:custGeom>
              <a:avLst/>
              <a:gdLst/>
              <a:ahLst/>
              <a:cxnLst/>
              <a:rect l="l" t="t" r="r" b="b"/>
              <a:pathLst>
                <a:path w="470" h="721" extrusionOk="0">
                  <a:moveTo>
                    <a:pt x="101" y="0"/>
                  </a:moveTo>
                  <a:lnTo>
                    <a:pt x="67" y="17"/>
                  </a:lnTo>
                  <a:lnTo>
                    <a:pt x="34" y="34"/>
                  </a:lnTo>
                  <a:lnTo>
                    <a:pt x="17" y="67"/>
                  </a:lnTo>
                  <a:lnTo>
                    <a:pt x="0" y="101"/>
                  </a:lnTo>
                  <a:lnTo>
                    <a:pt x="17" y="151"/>
                  </a:lnTo>
                  <a:lnTo>
                    <a:pt x="34" y="185"/>
                  </a:lnTo>
                  <a:lnTo>
                    <a:pt x="67" y="201"/>
                  </a:lnTo>
                  <a:lnTo>
                    <a:pt x="101" y="201"/>
                  </a:lnTo>
                  <a:lnTo>
                    <a:pt x="168" y="218"/>
                  </a:lnTo>
                  <a:lnTo>
                    <a:pt x="218" y="252"/>
                  </a:lnTo>
                  <a:lnTo>
                    <a:pt x="252" y="302"/>
                  </a:lnTo>
                  <a:lnTo>
                    <a:pt x="268" y="369"/>
                  </a:lnTo>
                  <a:lnTo>
                    <a:pt x="252" y="436"/>
                  </a:lnTo>
                  <a:lnTo>
                    <a:pt x="218" y="486"/>
                  </a:lnTo>
                  <a:lnTo>
                    <a:pt x="168" y="520"/>
                  </a:lnTo>
                  <a:lnTo>
                    <a:pt x="101" y="520"/>
                  </a:lnTo>
                  <a:lnTo>
                    <a:pt x="67" y="537"/>
                  </a:lnTo>
                  <a:lnTo>
                    <a:pt x="34" y="553"/>
                  </a:lnTo>
                  <a:lnTo>
                    <a:pt x="17" y="587"/>
                  </a:lnTo>
                  <a:lnTo>
                    <a:pt x="0" y="620"/>
                  </a:lnTo>
                  <a:lnTo>
                    <a:pt x="17" y="671"/>
                  </a:lnTo>
                  <a:lnTo>
                    <a:pt x="34" y="704"/>
                  </a:lnTo>
                  <a:lnTo>
                    <a:pt x="67" y="721"/>
                  </a:lnTo>
                  <a:lnTo>
                    <a:pt x="185" y="721"/>
                  </a:lnTo>
                  <a:lnTo>
                    <a:pt x="252" y="704"/>
                  </a:lnTo>
                  <a:lnTo>
                    <a:pt x="302" y="671"/>
                  </a:lnTo>
                  <a:lnTo>
                    <a:pt x="369" y="620"/>
                  </a:lnTo>
                  <a:lnTo>
                    <a:pt x="402" y="570"/>
                  </a:lnTo>
                  <a:lnTo>
                    <a:pt x="436" y="503"/>
                  </a:lnTo>
                  <a:lnTo>
                    <a:pt x="453" y="436"/>
                  </a:lnTo>
                  <a:lnTo>
                    <a:pt x="469" y="369"/>
                  </a:lnTo>
                  <a:lnTo>
                    <a:pt x="453" y="302"/>
                  </a:lnTo>
                  <a:lnTo>
                    <a:pt x="436" y="235"/>
                  </a:lnTo>
                  <a:lnTo>
                    <a:pt x="402" y="168"/>
                  </a:lnTo>
                  <a:lnTo>
                    <a:pt x="369" y="118"/>
                  </a:lnTo>
                  <a:lnTo>
                    <a:pt x="302" y="67"/>
                  </a:lnTo>
                  <a:lnTo>
                    <a:pt x="252" y="34"/>
                  </a:lnTo>
                  <a:lnTo>
                    <a:pt x="185" y="17"/>
                  </a:lnTo>
                  <a:lnTo>
                    <a:pt x="101"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8" name="Google Shape;3138;p220"/>
            <p:cNvSpPr/>
            <p:nvPr/>
          </p:nvSpPr>
          <p:spPr>
            <a:xfrm>
              <a:off x="2157438" y="2205900"/>
              <a:ext cx="44225" cy="73563"/>
            </a:xfrm>
            <a:custGeom>
              <a:avLst/>
              <a:gdLst/>
              <a:ahLst/>
              <a:cxnLst/>
              <a:rect l="l" t="t" r="r" b="b"/>
              <a:pathLst>
                <a:path w="202" h="336" extrusionOk="0">
                  <a:moveTo>
                    <a:pt x="101" y="1"/>
                  </a:moveTo>
                  <a:lnTo>
                    <a:pt x="68" y="18"/>
                  </a:lnTo>
                  <a:lnTo>
                    <a:pt x="34" y="34"/>
                  </a:lnTo>
                  <a:lnTo>
                    <a:pt x="17" y="68"/>
                  </a:lnTo>
                  <a:lnTo>
                    <a:pt x="1" y="101"/>
                  </a:lnTo>
                  <a:lnTo>
                    <a:pt x="1" y="235"/>
                  </a:lnTo>
                  <a:lnTo>
                    <a:pt x="17" y="269"/>
                  </a:lnTo>
                  <a:lnTo>
                    <a:pt x="34" y="302"/>
                  </a:lnTo>
                  <a:lnTo>
                    <a:pt x="68" y="336"/>
                  </a:lnTo>
                  <a:lnTo>
                    <a:pt x="151" y="336"/>
                  </a:lnTo>
                  <a:lnTo>
                    <a:pt x="168" y="302"/>
                  </a:lnTo>
                  <a:lnTo>
                    <a:pt x="202" y="269"/>
                  </a:lnTo>
                  <a:lnTo>
                    <a:pt x="202" y="235"/>
                  </a:lnTo>
                  <a:lnTo>
                    <a:pt x="202" y="101"/>
                  </a:lnTo>
                  <a:lnTo>
                    <a:pt x="202" y="68"/>
                  </a:lnTo>
                  <a:lnTo>
                    <a:pt x="168" y="34"/>
                  </a:lnTo>
                  <a:lnTo>
                    <a:pt x="151" y="18"/>
                  </a:lnTo>
                  <a:lnTo>
                    <a:pt x="10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39" name="Google Shape;3139;p220"/>
            <p:cNvSpPr/>
            <p:nvPr/>
          </p:nvSpPr>
          <p:spPr>
            <a:xfrm>
              <a:off x="2157438" y="1952808"/>
              <a:ext cx="44225" cy="73563"/>
            </a:xfrm>
            <a:custGeom>
              <a:avLst/>
              <a:gdLst/>
              <a:ahLst/>
              <a:cxnLst/>
              <a:rect l="l" t="t" r="r" b="b"/>
              <a:pathLst>
                <a:path w="202" h="336" extrusionOk="0">
                  <a:moveTo>
                    <a:pt x="68" y="1"/>
                  </a:moveTo>
                  <a:lnTo>
                    <a:pt x="34" y="34"/>
                  </a:lnTo>
                  <a:lnTo>
                    <a:pt x="17" y="51"/>
                  </a:lnTo>
                  <a:lnTo>
                    <a:pt x="1" y="101"/>
                  </a:lnTo>
                  <a:lnTo>
                    <a:pt x="1" y="235"/>
                  </a:lnTo>
                  <a:lnTo>
                    <a:pt x="17" y="269"/>
                  </a:lnTo>
                  <a:lnTo>
                    <a:pt x="34" y="302"/>
                  </a:lnTo>
                  <a:lnTo>
                    <a:pt x="68" y="319"/>
                  </a:lnTo>
                  <a:lnTo>
                    <a:pt x="101" y="336"/>
                  </a:lnTo>
                  <a:lnTo>
                    <a:pt x="151" y="319"/>
                  </a:lnTo>
                  <a:lnTo>
                    <a:pt x="168" y="302"/>
                  </a:lnTo>
                  <a:lnTo>
                    <a:pt x="202" y="269"/>
                  </a:lnTo>
                  <a:lnTo>
                    <a:pt x="202" y="235"/>
                  </a:lnTo>
                  <a:lnTo>
                    <a:pt x="202" y="101"/>
                  </a:lnTo>
                  <a:lnTo>
                    <a:pt x="202" y="51"/>
                  </a:lnTo>
                  <a:lnTo>
                    <a:pt x="168" y="34"/>
                  </a:lnTo>
                  <a:lnTo>
                    <a:pt x="15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grpSp>
        <p:nvGrpSpPr>
          <p:cNvPr id="3140" name="Google Shape;3140;p220"/>
          <p:cNvGrpSpPr/>
          <p:nvPr/>
        </p:nvGrpSpPr>
        <p:grpSpPr>
          <a:xfrm>
            <a:off x="5716575" y="1874815"/>
            <a:ext cx="869401" cy="869182"/>
            <a:chOff x="4208246" y="1877822"/>
            <a:chExt cx="869401" cy="869182"/>
          </a:xfrm>
        </p:grpSpPr>
        <p:sp>
          <p:nvSpPr>
            <p:cNvPr id="3141" name="Google Shape;3141;p220"/>
            <p:cNvSpPr/>
            <p:nvPr/>
          </p:nvSpPr>
          <p:spPr>
            <a:xfrm>
              <a:off x="4208246" y="1984007"/>
              <a:ext cx="762997" cy="762997"/>
            </a:xfrm>
            <a:custGeom>
              <a:avLst/>
              <a:gdLst/>
              <a:ahLst/>
              <a:cxnLst/>
              <a:rect l="l" t="t" r="r" b="b"/>
              <a:pathLst>
                <a:path w="3485" h="3485" extrusionOk="0">
                  <a:moveTo>
                    <a:pt x="2061" y="1"/>
                  </a:moveTo>
                  <a:lnTo>
                    <a:pt x="2027" y="18"/>
                  </a:lnTo>
                  <a:lnTo>
                    <a:pt x="1994" y="34"/>
                  </a:lnTo>
                  <a:lnTo>
                    <a:pt x="34" y="1994"/>
                  </a:lnTo>
                  <a:lnTo>
                    <a:pt x="17" y="2028"/>
                  </a:lnTo>
                  <a:lnTo>
                    <a:pt x="0" y="2061"/>
                  </a:lnTo>
                  <a:lnTo>
                    <a:pt x="17" y="2095"/>
                  </a:lnTo>
                  <a:lnTo>
                    <a:pt x="34" y="2128"/>
                  </a:lnTo>
                  <a:lnTo>
                    <a:pt x="1357" y="3451"/>
                  </a:lnTo>
                  <a:lnTo>
                    <a:pt x="1391" y="3485"/>
                  </a:lnTo>
                  <a:lnTo>
                    <a:pt x="1474" y="3485"/>
                  </a:lnTo>
                  <a:lnTo>
                    <a:pt x="1508" y="3451"/>
                  </a:lnTo>
                  <a:lnTo>
                    <a:pt x="3451" y="1508"/>
                  </a:lnTo>
                  <a:lnTo>
                    <a:pt x="3484" y="1475"/>
                  </a:lnTo>
                  <a:lnTo>
                    <a:pt x="3484" y="1425"/>
                  </a:lnTo>
                  <a:lnTo>
                    <a:pt x="3484" y="1391"/>
                  </a:lnTo>
                  <a:lnTo>
                    <a:pt x="3451" y="1358"/>
                  </a:lnTo>
                  <a:lnTo>
                    <a:pt x="3417" y="1341"/>
                  </a:lnTo>
                  <a:lnTo>
                    <a:pt x="3384" y="1324"/>
                  </a:lnTo>
                  <a:lnTo>
                    <a:pt x="3350" y="1341"/>
                  </a:lnTo>
                  <a:lnTo>
                    <a:pt x="3317" y="1358"/>
                  </a:lnTo>
                  <a:lnTo>
                    <a:pt x="1424" y="3250"/>
                  </a:lnTo>
                  <a:lnTo>
                    <a:pt x="252" y="2061"/>
                  </a:lnTo>
                  <a:lnTo>
                    <a:pt x="2128" y="185"/>
                  </a:lnTo>
                  <a:lnTo>
                    <a:pt x="2144" y="152"/>
                  </a:lnTo>
                  <a:lnTo>
                    <a:pt x="2161" y="101"/>
                  </a:lnTo>
                  <a:lnTo>
                    <a:pt x="2144" y="68"/>
                  </a:lnTo>
                  <a:lnTo>
                    <a:pt x="2128" y="34"/>
                  </a:lnTo>
                  <a:lnTo>
                    <a:pt x="2094" y="18"/>
                  </a:lnTo>
                  <a:lnTo>
                    <a:pt x="2061"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2" name="Google Shape;3142;p220"/>
            <p:cNvSpPr/>
            <p:nvPr/>
          </p:nvSpPr>
          <p:spPr>
            <a:xfrm>
              <a:off x="4644588" y="1980504"/>
              <a:ext cx="333880" cy="333880"/>
            </a:xfrm>
            <a:custGeom>
              <a:avLst/>
              <a:gdLst/>
              <a:ahLst/>
              <a:cxnLst/>
              <a:rect l="l" t="t" r="r" b="b"/>
              <a:pathLst>
                <a:path w="1525" h="1525" extrusionOk="0">
                  <a:moveTo>
                    <a:pt x="51" y="0"/>
                  </a:moveTo>
                  <a:lnTo>
                    <a:pt x="17" y="17"/>
                  </a:lnTo>
                  <a:lnTo>
                    <a:pt x="1" y="50"/>
                  </a:lnTo>
                  <a:lnTo>
                    <a:pt x="1" y="84"/>
                  </a:lnTo>
                  <a:lnTo>
                    <a:pt x="1" y="134"/>
                  </a:lnTo>
                  <a:lnTo>
                    <a:pt x="17" y="168"/>
                  </a:lnTo>
                  <a:lnTo>
                    <a:pt x="51" y="184"/>
                  </a:lnTo>
                  <a:lnTo>
                    <a:pt x="84" y="201"/>
                  </a:lnTo>
                  <a:lnTo>
                    <a:pt x="1290" y="235"/>
                  </a:lnTo>
                  <a:lnTo>
                    <a:pt x="1324" y="1424"/>
                  </a:lnTo>
                  <a:lnTo>
                    <a:pt x="1324" y="1457"/>
                  </a:lnTo>
                  <a:lnTo>
                    <a:pt x="1341" y="1491"/>
                  </a:lnTo>
                  <a:lnTo>
                    <a:pt x="1374" y="1508"/>
                  </a:lnTo>
                  <a:lnTo>
                    <a:pt x="1424" y="1524"/>
                  </a:lnTo>
                  <a:lnTo>
                    <a:pt x="1458" y="1508"/>
                  </a:lnTo>
                  <a:lnTo>
                    <a:pt x="1491" y="1491"/>
                  </a:lnTo>
                  <a:lnTo>
                    <a:pt x="1508" y="1457"/>
                  </a:lnTo>
                  <a:lnTo>
                    <a:pt x="1525" y="1424"/>
                  </a:lnTo>
                  <a:lnTo>
                    <a:pt x="1475" y="134"/>
                  </a:lnTo>
                  <a:lnTo>
                    <a:pt x="1475" y="84"/>
                  </a:lnTo>
                  <a:lnTo>
                    <a:pt x="1458" y="67"/>
                  </a:lnTo>
                  <a:lnTo>
                    <a:pt x="1424" y="34"/>
                  </a:lnTo>
                  <a:lnTo>
                    <a:pt x="1391" y="34"/>
                  </a:lnTo>
                  <a:lnTo>
                    <a:pt x="101"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3" name="Google Shape;3143;p220"/>
            <p:cNvSpPr/>
            <p:nvPr/>
          </p:nvSpPr>
          <p:spPr>
            <a:xfrm>
              <a:off x="4769383" y="1877822"/>
              <a:ext cx="308264" cy="311767"/>
            </a:xfrm>
            <a:custGeom>
              <a:avLst/>
              <a:gdLst/>
              <a:ahLst/>
              <a:cxnLst/>
              <a:rect l="l" t="t" r="r" b="b"/>
              <a:pathLst>
                <a:path w="1408" h="1424" extrusionOk="0">
                  <a:moveTo>
                    <a:pt x="704" y="0"/>
                  </a:moveTo>
                  <a:lnTo>
                    <a:pt x="570" y="17"/>
                  </a:lnTo>
                  <a:lnTo>
                    <a:pt x="436" y="50"/>
                  </a:lnTo>
                  <a:lnTo>
                    <a:pt x="302" y="117"/>
                  </a:lnTo>
                  <a:lnTo>
                    <a:pt x="201" y="218"/>
                  </a:lnTo>
                  <a:lnTo>
                    <a:pt x="134" y="285"/>
                  </a:lnTo>
                  <a:lnTo>
                    <a:pt x="67" y="369"/>
                  </a:lnTo>
                  <a:lnTo>
                    <a:pt x="34" y="469"/>
                  </a:lnTo>
                  <a:lnTo>
                    <a:pt x="0" y="570"/>
                  </a:lnTo>
                  <a:lnTo>
                    <a:pt x="0" y="603"/>
                  </a:lnTo>
                  <a:lnTo>
                    <a:pt x="17" y="637"/>
                  </a:lnTo>
                  <a:lnTo>
                    <a:pt x="50" y="670"/>
                  </a:lnTo>
                  <a:lnTo>
                    <a:pt x="84" y="687"/>
                  </a:lnTo>
                  <a:lnTo>
                    <a:pt x="117" y="687"/>
                  </a:lnTo>
                  <a:lnTo>
                    <a:pt x="151" y="670"/>
                  </a:lnTo>
                  <a:lnTo>
                    <a:pt x="184" y="637"/>
                  </a:lnTo>
                  <a:lnTo>
                    <a:pt x="201" y="603"/>
                  </a:lnTo>
                  <a:lnTo>
                    <a:pt x="218" y="536"/>
                  </a:lnTo>
                  <a:lnTo>
                    <a:pt x="251" y="469"/>
                  </a:lnTo>
                  <a:lnTo>
                    <a:pt x="285" y="419"/>
                  </a:lnTo>
                  <a:lnTo>
                    <a:pt x="335" y="352"/>
                  </a:lnTo>
                  <a:lnTo>
                    <a:pt x="419" y="285"/>
                  </a:lnTo>
                  <a:lnTo>
                    <a:pt x="503" y="251"/>
                  </a:lnTo>
                  <a:lnTo>
                    <a:pt x="603" y="218"/>
                  </a:lnTo>
                  <a:lnTo>
                    <a:pt x="704" y="201"/>
                  </a:lnTo>
                  <a:lnTo>
                    <a:pt x="787" y="218"/>
                  </a:lnTo>
                  <a:lnTo>
                    <a:pt x="888" y="251"/>
                  </a:lnTo>
                  <a:lnTo>
                    <a:pt x="972" y="285"/>
                  </a:lnTo>
                  <a:lnTo>
                    <a:pt x="1055" y="352"/>
                  </a:lnTo>
                  <a:lnTo>
                    <a:pt x="1122" y="436"/>
                  </a:lnTo>
                  <a:lnTo>
                    <a:pt x="1173" y="519"/>
                  </a:lnTo>
                  <a:lnTo>
                    <a:pt x="1189" y="620"/>
                  </a:lnTo>
                  <a:lnTo>
                    <a:pt x="1206" y="720"/>
                  </a:lnTo>
                  <a:lnTo>
                    <a:pt x="1189" y="804"/>
                  </a:lnTo>
                  <a:lnTo>
                    <a:pt x="1173" y="905"/>
                  </a:lnTo>
                  <a:lnTo>
                    <a:pt x="1122" y="988"/>
                  </a:lnTo>
                  <a:lnTo>
                    <a:pt x="1055" y="1072"/>
                  </a:lnTo>
                  <a:lnTo>
                    <a:pt x="972" y="1139"/>
                  </a:lnTo>
                  <a:lnTo>
                    <a:pt x="888" y="1189"/>
                  </a:lnTo>
                  <a:lnTo>
                    <a:pt x="787" y="1206"/>
                  </a:lnTo>
                  <a:lnTo>
                    <a:pt x="704" y="1223"/>
                  </a:lnTo>
                  <a:lnTo>
                    <a:pt x="603" y="1206"/>
                  </a:lnTo>
                  <a:lnTo>
                    <a:pt x="503" y="1189"/>
                  </a:lnTo>
                  <a:lnTo>
                    <a:pt x="419" y="1139"/>
                  </a:lnTo>
                  <a:lnTo>
                    <a:pt x="335" y="1072"/>
                  </a:lnTo>
                  <a:lnTo>
                    <a:pt x="302" y="1055"/>
                  </a:lnTo>
                  <a:lnTo>
                    <a:pt x="268" y="1039"/>
                  </a:lnTo>
                  <a:lnTo>
                    <a:pt x="235" y="1055"/>
                  </a:lnTo>
                  <a:lnTo>
                    <a:pt x="201" y="1072"/>
                  </a:lnTo>
                  <a:lnTo>
                    <a:pt x="168" y="1106"/>
                  </a:lnTo>
                  <a:lnTo>
                    <a:pt x="168" y="1139"/>
                  </a:lnTo>
                  <a:lnTo>
                    <a:pt x="168" y="1189"/>
                  </a:lnTo>
                  <a:lnTo>
                    <a:pt x="201" y="1223"/>
                  </a:lnTo>
                  <a:lnTo>
                    <a:pt x="302" y="1307"/>
                  </a:lnTo>
                  <a:lnTo>
                    <a:pt x="436" y="1374"/>
                  </a:lnTo>
                  <a:lnTo>
                    <a:pt x="570" y="1407"/>
                  </a:lnTo>
                  <a:lnTo>
                    <a:pt x="704" y="1424"/>
                  </a:lnTo>
                  <a:lnTo>
                    <a:pt x="838" y="1407"/>
                  </a:lnTo>
                  <a:lnTo>
                    <a:pt x="972" y="1374"/>
                  </a:lnTo>
                  <a:lnTo>
                    <a:pt x="1089" y="1307"/>
                  </a:lnTo>
                  <a:lnTo>
                    <a:pt x="1206" y="1223"/>
                  </a:lnTo>
                  <a:lnTo>
                    <a:pt x="1290" y="1106"/>
                  </a:lnTo>
                  <a:lnTo>
                    <a:pt x="1357" y="988"/>
                  </a:lnTo>
                  <a:lnTo>
                    <a:pt x="1390" y="854"/>
                  </a:lnTo>
                  <a:lnTo>
                    <a:pt x="1407" y="720"/>
                  </a:lnTo>
                  <a:lnTo>
                    <a:pt x="1390" y="586"/>
                  </a:lnTo>
                  <a:lnTo>
                    <a:pt x="1357" y="452"/>
                  </a:lnTo>
                  <a:lnTo>
                    <a:pt x="1290" y="318"/>
                  </a:lnTo>
                  <a:lnTo>
                    <a:pt x="1206" y="218"/>
                  </a:lnTo>
                  <a:lnTo>
                    <a:pt x="1089" y="117"/>
                  </a:lnTo>
                  <a:lnTo>
                    <a:pt x="972" y="50"/>
                  </a:lnTo>
                  <a:lnTo>
                    <a:pt x="838" y="17"/>
                  </a:lnTo>
                  <a:lnTo>
                    <a:pt x="704"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4" name="Google Shape;3144;p220"/>
            <p:cNvSpPr/>
            <p:nvPr/>
          </p:nvSpPr>
          <p:spPr>
            <a:xfrm>
              <a:off x="4644588" y="2273880"/>
              <a:ext cx="58894" cy="80788"/>
            </a:xfrm>
            <a:custGeom>
              <a:avLst/>
              <a:gdLst/>
              <a:ahLst/>
              <a:cxnLst/>
              <a:rect l="l" t="t" r="r" b="b"/>
              <a:pathLst>
                <a:path w="269" h="369" extrusionOk="0">
                  <a:moveTo>
                    <a:pt x="68" y="0"/>
                  </a:moveTo>
                  <a:lnTo>
                    <a:pt x="34" y="34"/>
                  </a:lnTo>
                  <a:lnTo>
                    <a:pt x="1" y="67"/>
                  </a:lnTo>
                  <a:lnTo>
                    <a:pt x="1" y="101"/>
                  </a:lnTo>
                  <a:lnTo>
                    <a:pt x="1" y="134"/>
                  </a:lnTo>
                  <a:lnTo>
                    <a:pt x="34" y="168"/>
                  </a:lnTo>
                  <a:lnTo>
                    <a:pt x="51" y="218"/>
                  </a:lnTo>
                  <a:lnTo>
                    <a:pt x="68" y="268"/>
                  </a:lnTo>
                  <a:lnTo>
                    <a:pt x="68" y="318"/>
                  </a:lnTo>
                  <a:lnTo>
                    <a:pt x="101" y="352"/>
                  </a:lnTo>
                  <a:lnTo>
                    <a:pt x="118" y="369"/>
                  </a:lnTo>
                  <a:lnTo>
                    <a:pt x="202" y="369"/>
                  </a:lnTo>
                  <a:lnTo>
                    <a:pt x="235" y="352"/>
                  </a:lnTo>
                  <a:lnTo>
                    <a:pt x="252" y="318"/>
                  </a:lnTo>
                  <a:lnTo>
                    <a:pt x="269" y="285"/>
                  </a:lnTo>
                  <a:lnTo>
                    <a:pt x="269" y="218"/>
                  </a:lnTo>
                  <a:lnTo>
                    <a:pt x="252" y="151"/>
                  </a:lnTo>
                  <a:lnTo>
                    <a:pt x="218" y="84"/>
                  </a:lnTo>
                  <a:lnTo>
                    <a:pt x="168" y="34"/>
                  </a:lnTo>
                  <a:lnTo>
                    <a:pt x="135"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5" name="Google Shape;3145;p220"/>
            <p:cNvSpPr/>
            <p:nvPr/>
          </p:nvSpPr>
          <p:spPr>
            <a:xfrm>
              <a:off x="4479509" y="2380065"/>
              <a:ext cx="58894" cy="81007"/>
            </a:xfrm>
            <a:custGeom>
              <a:avLst/>
              <a:gdLst/>
              <a:ahLst/>
              <a:cxnLst/>
              <a:rect l="l" t="t" r="r" b="b"/>
              <a:pathLst>
                <a:path w="269" h="370" extrusionOk="0">
                  <a:moveTo>
                    <a:pt x="68" y="1"/>
                  </a:moveTo>
                  <a:lnTo>
                    <a:pt x="34" y="18"/>
                  </a:lnTo>
                  <a:lnTo>
                    <a:pt x="18" y="51"/>
                  </a:lnTo>
                  <a:lnTo>
                    <a:pt x="1" y="85"/>
                  </a:lnTo>
                  <a:lnTo>
                    <a:pt x="18" y="152"/>
                  </a:lnTo>
                  <a:lnTo>
                    <a:pt x="34" y="219"/>
                  </a:lnTo>
                  <a:lnTo>
                    <a:pt x="68" y="286"/>
                  </a:lnTo>
                  <a:lnTo>
                    <a:pt x="101" y="336"/>
                  </a:lnTo>
                  <a:lnTo>
                    <a:pt x="135" y="369"/>
                  </a:lnTo>
                  <a:lnTo>
                    <a:pt x="219" y="369"/>
                  </a:lnTo>
                  <a:lnTo>
                    <a:pt x="252" y="336"/>
                  </a:lnTo>
                  <a:lnTo>
                    <a:pt x="269" y="302"/>
                  </a:lnTo>
                  <a:lnTo>
                    <a:pt x="269" y="269"/>
                  </a:lnTo>
                  <a:lnTo>
                    <a:pt x="269" y="235"/>
                  </a:lnTo>
                  <a:lnTo>
                    <a:pt x="252" y="202"/>
                  </a:lnTo>
                  <a:lnTo>
                    <a:pt x="219" y="152"/>
                  </a:lnTo>
                  <a:lnTo>
                    <a:pt x="202" y="101"/>
                  </a:lnTo>
                  <a:lnTo>
                    <a:pt x="202" y="51"/>
                  </a:lnTo>
                  <a:lnTo>
                    <a:pt x="185" y="18"/>
                  </a:lnTo>
                  <a:lnTo>
                    <a:pt x="152"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6" name="Google Shape;3146;p220"/>
            <p:cNvSpPr/>
            <p:nvPr/>
          </p:nvSpPr>
          <p:spPr>
            <a:xfrm>
              <a:off x="4556575" y="2259211"/>
              <a:ext cx="132238" cy="132238"/>
            </a:xfrm>
            <a:custGeom>
              <a:avLst/>
              <a:gdLst/>
              <a:ahLst/>
              <a:cxnLst/>
              <a:rect l="l" t="t" r="r" b="b"/>
              <a:pathLst>
                <a:path w="604" h="604" extrusionOk="0">
                  <a:moveTo>
                    <a:pt x="269" y="0"/>
                  </a:moveTo>
                  <a:lnTo>
                    <a:pt x="202" y="17"/>
                  </a:lnTo>
                  <a:lnTo>
                    <a:pt x="151" y="50"/>
                  </a:lnTo>
                  <a:lnTo>
                    <a:pt x="101" y="101"/>
                  </a:lnTo>
                  <a:lnTo>
                    <a:pt x="51" y="151"/>
                  </a:lnTo>
                  <a:lnTo>
                    <a:pt x="17" y="201"/>
                  </a:lnTo>
                  <a:lnTo>
                    <a:pt x="1" y="268"/>
                  </a:lnTo>
                  <a:lnTo>
                    <a:pt x="1" y="335"/>
                  </a:lnTo>
                  <a:lnTo>
                    <a:pt x="1" y="402"/>
                  </a:lnTo>
                  <a:lnTo>
                    <a:pt x="17" y="452"/>
                  </a:lnTo>
                  <a:lnTo>
                    <a:pt x="51" y="519"/>
                  </a:lnTo>
                  <a:lnTo>
                    <a:pt x="101" y="570"/>
                  </a:lnTo>
                  <a:lnTo>
                    <a:pt x="135" y="586"/>
                  </a:lnTo>
                  <a:lnTo>
                    <a:pt x="168" y="603"/>
                  </a:lnTo>
                  <a:lnTo>
                    <a:pt x="202" y="586"/>
                  </a:lnTo>
                  <a:lnTo>
                    <a:pt x="235" y="570"/>
                  </a:lnTo>
                  <a:lnTo>
                    <a:pt x="269" y="536"/>
                  </a:lnTo>
                  <a:lnTo>
                    <a:pt x="269" y="503"/>
                  </a:lnTo>
                  <a:lnTo>
                    <a:pt x="269" y="469"/>
                  </a:lnTo>
                  <a:lnTo>
                    <a:pt x="235" y="436"/>
                  </a:lnTo>
                  <a:lnTo>
                    <a:pt x="202" y="385"/>
                  </a:lnTo>
                  <a:lnTo>
                    <a:pt x="202" y="335"/>
                  </a:lnTo>
                  <a:lnTo>
                    <a:pt x="202" y="285"/>
                  </a:lnTo>
                  <a:lnTo>
                    <a:pt x="235" y="235"/>
                  </a:lnTo>
                  <a:lnTo>
                    <a:pt x="285" y="218"/>
                  </a:lnTo>
                  <a:lnTo>
                    <a:pt x="336" y="201"/>
                  </a:lnTo>
                  <a:lnTo>
                    <a:pt x="386" y="218"/>
                  </a:lnTo>
                  <a:lnTo>
                    <a:pt x="436" y="235"/>
                  </a:lnTo>
                  <a:lnTo>
                    <a:pt x="470" y="268"/>
                  </a:lnTo>
                  <a:lnTo>
                    <a:pt x="537" y="268"/>
                  </a:lnTo>
                  <a:lnTo>
                    <a:pt x="570" y="235"/>
                  </a:lnTo>
                  <a:lnTo>
                    <a:pt x="587" y="201"/>
                  </a:lnTo>
                  <a:lnTo>
                    <a:pt x="604" y="168"/>
                  </a:lnTo>
                  <a:lnTo>
                    <a:pt x="587" y="134"/>
                  </a:lnTo>
                  <a:lnTo>
                    <a:pt x="570" y="101"/>
                  </a:lnTo>
                  <a:lnTo>
                    <a:pt x="520" y="50"/>
                  </a:lnTo>
                  <a:lnTo>
                    <a:pt x="470" y="17"/>
                  </a:lnTo>
                  <a:lnTo>
                    <a:pt x="403"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7" name="Google Shape;3147;p220"/>
            <p:cNvSpPr/>
            <p:nvPr/>
          </p:nvSpPr>
          <p:spPr>
            <a:xfrm>
              <a:off x="4497900" y="2347224"/>
              <a:ext cx="132238" cy="132238"/>
            </a:xfrm>
            <a:custGeom>
              <a:avLst/>
              <a:gdLst/>
              <a:ahLst/>
              <a:cxnLst/>
              <a:rect l="l" t="t" r="r" b="b"/>
              <a:pathLst>
                <a:path w="604" h="604" extrusionOk="0">
                  <a:moveTo>
                    <a:pt x="403" y="0"/>
                  </a:moveTo>
                  <a:lnTo>
                    <a:pt x="369" y="34"/>
                  </a:lnTo>
                  <a:lnTo>
                    <a:pt x="336" y="67"/>
                  </a:lnTo>
                  <a:lnTo>
                    <a:pt x="336" y="101"/>
                  </a:lnTo>
                  <a:lnTo>
                    <a:pt x="336" y="134"/>
                  </a:lnTo>
                  <a:lnTo>
                    <a:pt x="369" y="168"/>
                  </a:lnTo>
                  <a:lnTo>
                    <a:pt x="386" y="218"/>
                  </a:lnTo>
                  <a:lnTo>
                    <a:pt x="403" y="268"/>
                  </a:lnTo>
                  <a:lnTo>
                    <a:pt x="386" y="318"/>
                  </a:lnTo>
                  <a:lnTo>
                    <a:pt x="369" y="369"/>
                  </a:lnTo>
                  <a:lnTo>
                    <a:pt x="319" y="385"/>
                  </a:lnTo>
                  <a:lnTo>
                    <a:pt x="269" y="402"/>
                  </a:lnTo>
                  <a:lnTo>
                    <a:pt x="218" y="385"/>
                  </a:lnTo>
                  <a:lnTo>
                    <a:pt x="168" y="369"/>
                  </a:lnTo>
                  <a:lnTo>
                    <a:pt x="135" y="335"/>
                  </a:lnTo>
                  <a:lnTo>
                    <a:pt x="68" y="335"/>
                  </a:lnTo>
                  <a:lnTo>
                    <a:pt x="34" y="369"/>
                  </a:lnTo>
                  <a:lnTo>
                    <a:pt x="17" y="402"/>
                  </a:lnTo>
                  <a:lnTo>
                    <a:pt x="1" y="436"/>
                  </a:lnTo>
                  <a:lnTo>
                    <a:pt x="17" y="469"/>
                  </a:lnTo>
                  <a:lnTo>
                    <a:pt x="34" y="503"/>
                  </a:lnTo>
                  <a:lnTo>
                    <a:pt x="84" y="553"/>
                  </a:lnTo>
                  <a:lnTo>
                    <a:pt x="135" y="570"/>
                  </a:lnTo>
                  <a:lnTo>
                    <a:pt x="202" y="603"/>
                  </a:lnTo>
                  <a:lnTo>
                    <a:pt x="336" y="603"/>
                  </a:lnTo>
                  <a:lnTo>
                    <a:pt x="403" y="570"/>
                  </a:lnTo>
                  <a:lnTo>
                    <a:pt x="453" y="553"/>
                  </a:lnTo>
                  <a:lnTo>
                    <a:pt x="503" y="503"/>
                  </a:lnTo>
                  <a:lnTo>
                    <a:pt x="553" y="452"/>
                  </a:lnTo>
                  <a:lnTo>
                    <a:pt x="587" y="385"/>
                  </a:lnTo>
                  <a:lnTo>
                    <a:pt x="604" y="335"/>
                  </a:lnTo>
                  <a:lnTo>
                    <a:pt x="604" y="268"/>
                  </a:lnTo>
                  <a:lnTo>
                    <a:pt x="604" y="201"/>
                  </a:lnTo>
                  <a:lnTo>
                    <a:pt x="587" y="134"/>
                  </a:lnTo>
                  <a:lnTo>
                    <a:pt x="553" y="84"/>
                  </a:lnTo>
                  <a:lnTo>
                    <a:pt x="503" y="34"/>
                  </a:lnTo>
                  <a:lnTo>
                    <a:pt x="470"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8" name="Google Shape;3148;p220"/>
            <p:cNvSpPr/>
            <p:nvPr/>
          </p:nvSpPr>
          <p:spPr>
            <a:xfrm>
              <a:off x="4476006" y="2416846"/>
              <a:ext cx="62397" cy="62616"/>
            </a:xfrm>
            <a:custGeom>
              <a:avLst/>
              <a:gdLst/>
              <a:ahLst/>
              <a:cxnLst/>
              <a:rect l="l" t="t" r="r" b="b"/>
              <a:pathLst>
                <a:path w="285" h="286" extrusionOk="0">
                  <a:moveTo>
                    <a:pt x="151" y="0"/>
                  </a:moveTo>
                  <a:lnTo>
                    <a:pt x="117" y="34"/>
                  </a:lnTo>
                  <a:lnTo>
                    <a:pt x="34" y="118"/>
                  </a:lnTo>
                  <a:lnTo>
                    <a:pt x="17" y="151"/>
                  </a:lnTo>
                  <a:lnTo>
                    <a:pt x="0" y="185"/>
                  </a:lnTo>
                  <a:lnTo>
                    <a:pt x="17" y="218"/>
                  </a:lnTo>
                  <a:lnTo>
                    <a:pt x="34" y="252"/>
                  </a:lnTo>
                  <a:lnTo>
                    <a:pt x="67" y="285"/>
                  </a:lnTo>
                  <a:lnTo>
                    <a:pt x="151" y="285"/>
                  </a:lnTo>
                  <a:lnTo>
                    <a:pt x="184" y="252"/>
                  </a:lnTo>
                  <a:lnTo>
                    <a:pt x="268" y="168"/>
                  </a:lnTo>
                  <a:lnTo>
                    <a:pt x="285" y="134"/>
                  </a:lnTo>
                  <a:lnTo>
                    <a:pt x="285" y="101"/>
                  </a:lnTo>
                  <a:lnTo>
                    <a:pt x="285" y="67"/>
                  </a:lnTo>
                  <a:lnTo>
                    <a:pt x="268" y="34"/>
                  </a:lnTo>
                  <a:lnTo>
                    <a:pt x="235" y="0"/>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sp>
          <p:nvSpPr>
            <p:cNvPr id="3149" name="Google Shape;3149;p220"/>
            <p:cNvSpPr/>
            <p:nvPr/>
          </p:nvSpPr>
          <p:spPr>
            <a:xfrm>
              <a:off x="4640866" y="2251767"/>
              <a:ext cx="62616" cy="62616"/>
            </a:xfrm>
            <a:custGeom>
              <a:avLst/>
              <a:gdLst/>
              <a:ahLst/>
              <a:cxnLst/>
              <a:rect l="l" t="t" r="r" b="b"/>
              <a:pathLst>
                <a:path w="286" h="286" extrusionOk="0">
                  <a:moveTo>
                    <a:pt x="185" y="1"/>
                  </a:moveTo>
                  <a:lnTo>
                    <a:pt x="152" y="17"/>
                  </a:lnTo>
                  <a:lnTo>
                    <a:pt x="118" y="34"/>
                  </a:lnTo>
                  <a:lnTo>
                    <a:pt x="34" y="118"/>
                  </a:lnTo>
                  <a:lnTo>
                    <a:pt x="18" y="151"/>
                  </a:lnTo>
                  <a:lnTo>
                    <a:pt x="1" y="185"/>
                  </a:lnTo>
                  <a:lnTo>
                    <a:pt x="18" y="235"/>
                  </a:lnTo>
                  <a:lnTo>
                    <a:pt x="34" y="269"/>
                  </a:lnTo>
                  <a:lnTo>
                    <a:pt x="68" y="285"/>
                  </a:lnTo>
                  <a:lnTo>
                    <a:pt x="135" y="285"/>
                  </a:lnTo>
                  <a:lnTo>
                    <a:pt x="168" y="269"/>
                  </a:lnTo>
                  <a:lnTo>
                    <a:pt x="252" y="168"/>
                  </a:lnTo>
                  <a:lnTo>
                    <a:pt x="286" y="135"/>
                  </a:lnTo>
                  <a:lnTo>
                    <a:pt x="286" y="101"/>
                  </a:lnTo>
                  <a:lnTo>
                    <a:pt x="286" y="68"/>
                  </a:lnTo>
                  <a:lnTo>
                    <a:pt x="252" y="34"/>
                  </a:lnTo>
                  <a:lnTo>
                    <a:pt x="219" y="17"/>
                  </a:lnTo>
                  <a:lnTo>
                    <a:pt x="185" y="1"/>
                  </a:lnTo>
                  <a:close/>
                </a:path>
              </a:pathLst>
            </a:custGeom>
            <a:solidFill>
              <a:schemeClr val="lt1"/>
            </a:solidFill>
            <a:ln>
              <a:noFill/>
            </a:ln>
          </p:spPr>
          <p:txBody>
            <a:bodyPr spcFirstLastPara="1" wrap="square" lIns="197200" tIns="197200" rIns="197200" bIns="197200" anchor="ctr" anchorCtr="0">
              <a:noAutofit/>
            </a:bodyPr>
            <a:lstStyle/>
            <a:p>
              <a:pPr marL="0" marR="0" lvl="0" indent="0" algn="l" rtl="0">
                <a:lnSpc>
                  <a:spcPct val="100000"/>
                </a:lnSpc>
                <a:spcBef>
                  <a:spcPts val="0"/>
                </a:spcBef>
                <a:spcAft>
                  <a:spcPts val="0"/>
                </a:spcAft>
                <a:buClr>
                  <a:srgbClr val="000000"/>
                </a:buClr>
                <a:buSzPts val="2993"/>
                <a:buFont typeface="Arial"/>
                <a:buNone/>
              </a:pPr>
              <a:endParaRPr sz="2993" b="0" i="0" u="none" strike="noStrike" cap="non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53"/>
        <p:cNvGrpSpPr/>
        <p:nvPr/>
      </p:nvGrpSpPr>
      <p:grpSpPr>
        <a:xfrm>
          <a:off x="0" y="0"/>
          <a:ext cx="0" cy="0"/>
          <a:chOff x="0" y="0"/>
          <a:chExt cx="0" cy="0"/>
        </a:xfrm>
      </p:grpSpPr>
      <p:sp>
        <p:nvSpPr>
          <p:cNvPr id="3154" name="Google Shape;3154;p221"/>
          <p:cNvSpPr txBox="1"/>
          <p:nvPr/>
        </p:nvSpPr>
        <p:spPr>
          <a:xfrm>
            <a:off x="325596" y="1532088"/>
            <a:ext cx="3300300" cy="2079300"/>
          </a:xfrm>
          <a:prstGeom prst="rect">
            <a:avLst/>
          </a:prstGeom>
          <a:noFill/>
          <a:ln>
            <a:noFill/>
          </a:ln>
        </p:spPr>
        <p:txBody>
          <a:bodyPr spcFirstLastPara="1" wrap="square" lIns="0" tIns="0" rIns="0" bIns="0" anchor="ctr" anchorCtr="0">
            <a:noAutofit/>
          </a:bodyPr>
          <a:lstStyle/>
          <a:p>
            <a:pPr marL="0" lvl="0" indent="0" algn="l" rtl="0">
              <a:lnSpc>
                <a:spcPct val="103000"/>
              </a:lnSpc>
              <a:spcBef>
                <a:spcPts val="0"/>
              </a:spcBef>
              <a:spcAft>
                <a:spcPts val="0"/>
              </a:spcAft>
              <a:buNone/>
            </a:pPr>
            <a:r>
              <a:rPr lang="en" sz="2550" b="1">
                <a:solidFill>
                  <a:srgbClr val="25146F"/>
                </a:solidFill>
                <a:latin typeface="Poppins"/>
                <a:ea typeface="Poppins"/>
                <a:cs typeface="Poppins"/>
                <a:sym typeface="Poppins"/>
              </a:rPr>
              <a:t>HRAs are customizable</a:t>
            </a:r>
            <a:endParaRPr sz="2550" b="1">
              <a:solidFill>
                <a:srgbClr val="25146F"/>
              </a:solidFill>
              <a:latin typeface="Poppins"/>
              <a:ea typeface="Poppins"/>
              <a:cs typeface="Poppins"/>
              <a:sym typeface="Poppins"/>
            </a:endParaRPr>
          </a:p>
        </p:txBody>
      </p:sp>
      <p:sp>
        <p:nvSpPr>
          <p:cNvPr id="3155" name="Google Shape;3155;p221"/>
          <p:cNvSpPr txBox="1"/>
          <p:nvPr/>
        </p:nvSpPr>
        <p:spPr>
          <a:xfrm>
            <a:off x="4395525" y="2508850"/>
            <a:ext cx="4107300" cy="918900"/>
          </a:xfrm>
          <a:prstGeom prst="rect">
            <a:avLst/>
          </a:prstGeom>
          <a:noFill/>
          <a:ln>
            <a:noFill/>
          </a:ln>
        </p:spPr>
        <p:txBody>
          <a:bodyPr spcFirstLastPara="1" wrap="square" lIns="0" tIns="0" rIns="0" bIns="0" anchor="t" anchorCtr="0">
            <a:noAutofit/>
          </a:bodyPr>
          <a:lstStyle/>
          <a:p>
            <a:pPr marL="457200" lvl="0" indent="-304800" algn="l" rtl="0">
              <a:spcBef>
                <a:spcPts val="800"/>
              </a:spcBef>
              <a:spcAft>
                <a:spcPts val="0"/>
              </a:spcAft>
              <a:buClr>
                <a:srgbClr val="DA0025"/>
              </a:buClr>
              <a:buSzPts val="1200"/>
              <a:buFont typeface="Poppins"/>
              <a:buChar char="●"/>
            </a:pPr>
            <a:r>
              <a:rPr lang="en" sz="1200">
                <a:solidFill>
                  <a:schemeClr val="dk1"/>
                </a:solidFill>
                <a:latin typeface="Poppins"/>
                <a:ea typeface="Poppins"/>
                <a:cs typeface="Poppins"/>
                <a:sym typeface="Poppins"/>
              </a:rPr>
              <a:t>When funds are contributed to the plan and when the funds are available </a:t>
            </a:r>
            <a:endParaRPr sz="1200">
              <a:solidFill>
                <a:schemeClr val="dk1"/>
              </a:solidFill>
              <a:latin typeface="Poppins"/>
              <a:ea typeface="Poppins"/>
              <a:cs typeface="Poppins"/>
              <a:sym typeface="Poppins"/>
            </a:endParaRPr>
          </a:p>
          <a:p>
            <a:pPr marL="457200" lvl="0" indent="-304800" algn="l" rtl="0">
              <a:spcBef>
                <a:spcPts val="1000"/>
              </a:spcBef>
              <a:spcAft>
                <a:spcPts val="1000"/>
              </a:spcAft>
              <a:buClr>
                <a:srgbClr val="DA0025"/>
              </a:buClr>
              <a:buSzPts val="1200"/>
              <a:buFont typeface="Poppins"/>
              <a:buChar char="●"/>
            </a:pPr>
            <a:r>
              <a:rPr lang="en" sz="1200">
                <a:solidFill>
                  <a:schemeClr val="dk1"/>
                </a:solidFill>
                <a:latin typeface="Poppins"/>
                <a:ea typeface="Poppins"/>
                <a:cs typeface="Poppins"/>
                <a:sym typeface="Poppins"/>
              </a:rPr>
              <a:t>What expenses are eligible for reimbursement </a:t>
            </a:r>
            <a:endParaRPr sz="1200">
              <a:solidFill>
                <a:schemeClr val="dk1"/>
              </a:solidFill>
              <a:latin typeface="Poppins"/>
              <a:ea typeface="Poppins"/>
              <a:cs typeface="Poppins"/>
              <a:sym typeface="Poppins"/>
            </a:endParaRPr>
          </a:p>
        </p:txBody>
      </p:sp>
      <p:sp>
        <p:nvSpPr>
          <p:cNvPr id="3156" name="Google Shape;3156;p221"/>
          <p:cNvSpPr txBox="1"/>
          <p:nvPr/>
        </p:nvSpPr>
        <p:spPr>
          <a:xfrm>
            <a:off x="4403075" y="1715761"/>
            <a:ext cx="4107300" cy="557400"/>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None/>
            </a:pPr>
            <a:r>
              <a:rPr lang="en" sz="1537" b="1">
                <a:solidFill>
                  <a:srgbClr val="25146F"/>
                </a:solidFill>
                <a:latin typeface="Poppins"/>
                <a:ea typeface="Poppins"/>
                <a:cs typeface="Poppins"/>
                <a:sym typeface="Poppins"/>
              </a:rPr>
              <a:t>How your HRA plan functions is determined by your employer</a:t>
            </a:r>
            <a:endParaRPr sz="1537" b="1">
              <a:solidFill>
                <a:srgbClr val="25146F"/>
              </a:solidFill>
              <a:latin typeface="Poppins"/>
              <a:ea typeface="Poppins"/>
              <a:cs typeface="Poppins"/>
              <a:sym typeface="Poppins"/>
            </a:endParaRPr>
          </a:p>
        </p:txBody>
      </p:sp>
      <p:sp>
        <p:nvSpPr>
          <p:cNvPr id="3157" name="Google Shape;3157;p221"/>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5</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61"/>
        <p:cNvGrpSpPr/>
        <p:nvPr/>
      </p:nvGrpSpPr>
      <p:grpSpPr>
        <a:xfrm>
          <a:off x="0" y="0"/>
          <a:ext cx="0" cy="0"/>
          <a:chOff x="0" y="0"/>
          <a:chExt cx="0" cy="0"/>
        </a:xfrm>
      </p:grpSpPr>
      <p:sp>
        <p:nvSpPr>
          <p:cNvPr id="3162" name="Google Shape;3162;p222"/>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6</a:t>
            </a:fld>
            <a:endParaRPr/>
          </a:p>
        </p:txBody>
      </p:sp>
      <p:sp>
        <p:nvSpPr>
          <p:cNvPr id="3163" name="Google Shape;3163;p222"/>
          <p:cNvSpPr txBox="1">
            <a:spLocks noGrp="1"/>
          </p:cNvSpPr>
          <p:nvPr>
            <p:ph type="title"/>
          </p:nvPr>
        </p:nvSpPr>
        <p:spPr>
          <a:xfrm>
            <a:off x="309269" y="314400"/>
            <a:ext cx="8508600" cy="357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What does an HRA cover?</a:t>
            </a:r>
            <a:endParaRPr/>
          </a:p>
        </p:txBody>
      </p:sp>
      <p:sp>
        <p:nvSpPr>
          <p:cNvPr id="3164" name="Google Shape;3164;p222"/>
          <p:cNvSpPr txBox="1">
            <a:spLocks noGrp="1"/>
          </p:cNvSpPr>
          <p:nvPr>
            <p:ph type="body" idx="2"/>
          </p:nvPr>
        </p:nvSpPr>
        <p:spPr>
          <a:xfrm>
            <a:off x="639925" y="1734125"/>
            <a:ext cx="3833100" cy="1847100"/>
          </a:xfrm>
          <a:prstGeom prst="rect">
            <a:avLst/>
          </a:prstGeom>
        </p:spPr>
        <p:txBody>
          <a:bodyPr spcFirstLastPara="1" wrap="square" lIns="0" tIns="0" rIns="0" bIns="0" anchor="t" anchorCtr="0">
            <a:noAutofit/>
          </a:bodyPr>
          <a:lstStyle/>
          <a:p>
            <a:pPr marL="0" marR="0" lvl="0" indent="0" algn="l" rtl="0">
              <a:lnSpc>
                <a:spcPct val="105000"/>
              </a:lnSpc>
              <a:spcBef>
                <a:spcPts val="500"/>
              </a:spcBef>
              <a:spcAft>
                <a:spcPts val="0"/>
              </a:spcAft>
              <a:buNone/>
            </a:pPr>
            <a:r>
              <a:rPr lang="en" sz="1300" dirty="0"/>
              <a:t>Eligible expenses are determined by your employer but may include expenses such as:</a:t>
            </a:r>
            <a:endParaRPr sz="1300" dirty="0"/>
          </a:p>
          <a:p>
            <a:pPr marL="457200" marR="0" lvl="0" indent="-304800" algn="l" rtl="0">
              <a:lnSpc>
                <a:spcPct val="105000"/>
              </a:lnSpc>
              <a:spcBef>
                <a:spcPts val="1000"/>
              </a:spcBef>
              <a:spcAft>
                <a:spcPts val="0"/>
              </a:spcAft>
              <a:buClr>
                <a:srgbClr val="DA0025"/>
              </a:buClr>
              <a:buSzPts val="1200"/>
              <a:buFont typeface="Poppins"/>
              <a:buChar char="●"/>
            </a:pPr>
            <a:r>
              <a:rPr lang="en" sz="1200" dirty="0">
                <a:latin typeface="Poppins"/>
                <a:ea typeface="Poppins"/>
                <a:cs typeface="Poppins"/>
                <a:sym typeface="Poppins"/>
              </a:rPr>
              <a:t>Insert eligible expense</a:t>
            </a:r>
            <a:endParaRPr sz="1200" dirty="0">
              <a:latin typeface="Poppins"/>
              <a:ea typeface="Poppins"/>
              <a:cs typeface="Poppins"/>
              <a:sym typeface="Poppins"/>
            </a:endParaRPr>
          </a:p>
          <a:p>
            <a:pPr marL="457200" lvl="0" indent="-304800" algn="l" rtl="0">
              <a:spcBef>
                <a:spcPts val="1000"/>
              </a:spcBef>
              <a:spcAft>
                <a:spcPts val="0"/>
              </a:spcAft>
              <a:buClr>
                <a:srgbClr val="DA0025"/>
              </a:buClr>
              <a:buSzPts val="1200"/>
              <a:buFont typeface="Poppins"/>
              <a:buChar char="●"/>
            </a:pPr>
            <a:r>
              <a:rPr lang="en" sz="1200" dirty="0">
                <a:latin typeface="Poppins"/>
                <a:ea typeface="Poppins"/>
                <a:cs typeface="Poppins"/>
                <a:sym typeface="Poppins"/>
              </a:rPr>
              <a:t>Insert eligible expense</a:t>
            </a:r>
            <a:endParaRPr sz="1200" dirty="0">
              <a:latin typeface="Poppins"/>
              <a:ea typeface="Poppins"/>
              <a:cs typeface="Poppins"/>
              <a:sym typeface="Poppins"/>
            </a:endParaRPr>
          </a:p>
          <a:p>
            <a:pPr marL="457200" lvl="0" indent="-304800" algn="l" rtl="0">
              <a:spcBef>
                <a:spcPts val="1000"/>
              </a:spcBef>
              <a:spcAft>
                <a:spcPts val="0"/>
              </a:spcAft>
              <a:buClr>
                <a:srgbClr val="DA0025"/>
              </a:buClr>
              <a:buSzPts val="1200"/>
              <a:buFont typeface="Poppins"/>
              <a:buChar char="●"/>
            </a:pPr>
            <a:r>
              <a:rPr lang="en" sz="1200" dirty="0">
                <a:latin typeface="Poppins"/>
                <a:ea typeface="Poppins"/>
                <a:cs typeface="Poppins"/>
                <a:sym typeface="Poppins"/>
              </a:rPr>
              <a:t>Insert eligible expense</a:t>
            </a:r>
            <a:endParaRPr sz="1200" dirty="0">
              <a:latin typeface="Poppins"/>
              <a:ea typeface="Poppins"/>
              <a:cs typeface="Poppins"/>
              <a:sym typeface="Poppins"/>
            </a:endParaRPr>
          </a:p>
          <a:p>
            <a:pPr marL="457200" lvl="0" indent="-304800" algn="l" rtl="0">
              <a:spcBef>
                <a:spcPts val="1000"/>
              </a:spcBef>
              <a:spcAft>
                <a:spcPts val="1000"/>
              </a:spcAft>
              <a:buClr>
                <a:srgbClr val="DA0025"/>
              </a:buClr>
              <a:buSzPts val="1200"/>
              <a:buFont typeface="Poppins"/>
              <a:buChar char="●"/>
            </a:pPr>
            <a:r>
              <a:rPr lang="en" sz="1200" dirty="0">
                <a:latin typeface="Poppins"/>
                <a:ea typeface="Poppins"/>
                <a:cs typeface="Poppins"/>
                <a:sym typeface="Poppins"/>
              </a:rPr>
              <a:t>Insert eligible expense</a:t>
            </a:r>
            <a:endParaRPr sz="1200" dirty="0">
              <a:latin typeface="Poppins"/>
              <a:ea typeface="Poppins"/>
              <a:cs typeface="Poppins"/>
              <a:sym typeface="Poppins"/>
            </a:endParaRPr>
          </a:p>
        </p:txBody>
      </p:sp>
      <p:pic>
        <p:nvPicPr>
          <p:cNvPr id="12" name="Picture 11">
            <a:extLst>
              <a:ext uri="{FF2B5EF4-FFF2-40B4-BE49-F238E27FC236}">
                <a16:creationId xmlns:a16="http://schemas.microsoft.com/office/drawing/2014/main" id="{272FE301-4BB2-44F3-94D0-14531876BB86}"/>
              </a:ext>
            </a:extLst>
          </p:cNvPr>
          <p:cNvPicPr>
            <a:picLocks noChangeAspect="1"/>
          </p:cNvPicPr>
          <p:nvPr/>
        </p:nvPicPr>
        <p:blipFill>
          <a:blip r:embed="rId3"/>
          <a:stretch>
            <a:fillRect/>
          </a:stretch>
        </p:blipFill>
        <p:spPr>
          <a:xfrm>
            <a:off x="4800973" y="-137727"/>
            <a:ext cx="4258280" cy="559080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73"/>
        <p:cNvGrpSpPr/>
        <p:nvPr/>
      </p:nvGrpSpPr>
      <p:grpSpPr>
        <a:xfrm>
          <a:off x="0" y="0"/>
          <a:ext cx="0" cy="0"/>
          <a:chOff x="0" y="0"/>
          <a:chExt cx="0" cy="0"/>
        </a:xfrm>
      </p:grpSpPr>
      <p:sp>
        <p:nvSpPr>
          <p:cNvPr id="3174" name="Google Shape;3174;p223"/>
          <p:cNvSpPr txBox="1">
            <a:spLocks noGrp="1"/>
          </p:cNvSpPr>
          <p:nvPr>
            <p:ph type="title" idx="4294967295"/>
          </p:nvPr>
        </p:nvSpPr>
        <p:spPr>
          <a:xfrm>
            <a:off x="391953" y="347759"/>
            <a:ext cx="8489100" cy="372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Your HRA threshold</a:t>
            </a:r>
            <a:endParaRPr/>
          </a:p>
        </p:txBody>
      </p:sp>
      <p:pic>
        <p:nvPicPr>
          <p:cNvPr id="3175" name="Google Shape;3175;p223" title="unnamed.jpg"/>
          <p:cNvPicPr preferRelativeResize="0">
            <a:picLocks noGrp="1"/>
          </p:cNvPicPr>
          <p:nvPr>
            <p:ph type="pic" idx="2"/>
          </p:nvPr>
        </p:nvPicPr>
        <p:blipFill rotWithShape="1">
          <a:blip r:embed="rId3">
            <a:alphaModFix/>
          </a:blip>
          <a:srcRect l="20722" t="2459" r="23769" b="5460"/>
          <a:stretch/>
        </p:blipFill>
        <p:spPr>
          <a:xfrm>
            <a:off x="444775" y="1042775"/>
            <a:ext cx="3181798" cy="3518100"/>
          </a:xfrm>
          <a:prstGeom prst="rect">
            <a:avLst/>
          </a:prstGeom>
          <a:noFill/>
          <a:ln>
            <a:noFill/>
          </a:ln>
        </p:spPr>
      </p:pic>
      <p:sp>
        <p:nvSpPr>
          <p:cNvPr id="3176" name="Google Shape;3176;p223"/>
          <p:cNvSpPr/>
          <p:nvPr/>
        </p:nvSpPr>
        <p:spPr>
          <a:xfrm>
            <a:off x="3883325" y="1042775"/>
            <a:ext cx="4815900" cy="3518100"/>
          </a:xfrm>
          <a:prstGeom prst="roundRect">
            <a:avLst>
              <a:gd name="adj" fmla="val 2277"/>
            </a:avLst>
          </a:prstGeom>
          <a:gradFill>
            <a:gsLst>
              <a:gs pos="0">
                <a:srgbClr val="FFFFFF"/>
              </a:gs>
              <a:gs pos="23000">
                <a:srgbClr val="FFFFFF"/>
              </a:gs>
              <a:gs pos="100000">
                <a:srgbClr val="E3E7FA">
                  <a:alpha val="80000"/>
                </a:srgbClr>
              </a:gs>
            </a:gsLst>
            <a:lin ang="5400700" scaled="0"/>
          </a:gradFill>
          <a:ln w="9525" cap="flat" cmpd="sng">
            <a:solidFill>
              <a:srgbClr val="FFFFFF"/>
            </a:solidFill>
            <a:prstDash val="solid"/>
            <a:round/>
            <a:headEnd type="none" w="sm" len="sm"/>
            <a:tailEnd type="none" w="sm" len="sm"/>
          </a:ln>
        </p:spPr>
        <p:txBody>
          <a:bodyPr spcFirstLastPara="1" wrap="square" lIns="127950" tIns="438775" rIns="127950" bIns="182825"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1" i="0" u="none" strike="noStrike" cap="none">
              <a:solidFill>
                <a:srgbClr val="C8102E"/>
              </a:solidFill>
              <a:latin typeface="Inter"/>
              <a:ea typeface="Inter"/>
              <a:cs typeface="Inter"/>
              <a:sym typeface="Inter"/>
            </a:endParaRPr>
          </a:p>
        </p:txBody>
      </p:sp>
      <p:sp>
        <p:nvSpPr>
          <p:cNvPr id="3177" name="Google Shape;3177;p223"/>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7</a:t>
            </a:fld>
            <a:endParaRPr/>
          </a:p>
        </p:txBody>
      </p:sp>
      <p:sp>
        <p:nvSpPr>
          <p:cNvPr id="3178" name="Google Shape;3178;p223"/>
          <p:cNvSpPr txBox="1"/>
          <p:nvPr/>
        </p:nvSpPr>
        <p:spPr>
          <a:xfrm>
            <a:off x="4101713" y="1894463"/>
            <a:ext cx="4379100" cy="372000"/>
          </a:xfrm>
          <a:prstGeom prst="rect">
            <a:avLst/>
          </a:prstGeom>
          <a:noFill/>
          <a:ln>
            <a:noFill/>
          </a:ln>
        </p:spPr>
        <p:txBody>
          <a:bodyPr spcFirstLastPara="1" wrap="square" lIns="0" tIns="0" rIns="0" bIns="0" anchor="t" anchorCtr="0">
            <a:noAutofit/>
          </a:bodyPr>
          <a:lstStyle/>
          <a:p>
            <a:pPr marL="0" lvl="0" indent="0" algn="l" rtl="0">
              <a:lnSpc>
                <a:spcPct val="95000"/>
              </a:lnSpc>
              <a:spcAft>
                <a:spcPts val="0"/>
              </a:spcAft>
              <a:buNone/>
            </a:pPr>
            <a:r>
              <a:rPr lang="en" sz="2500" b="1" dirty="0">
                <a:solidFill>
                  <a:schemeClr val="dk1"/>
                </a:solidFill>
                <a:latin typeface="Poppins"/>
                <a:ea typeface="Poppins"/>
                <a:cs typeface="Poppins"/>
                <a:sym typeface="Poppins"/>
              </a:rPr>
              <a:t>Deductible amounts</a:t>
            </a:r>
            <a:endParaRPr sz="2500" b="1" dirty="0">
              <a:solidFill>
                <a:srgbClr val="25146F"/>
              </a:solidFill>
              <a:latin typeface="Poppins"/>
              <a:ea typeface="Poppins"/>
              <a:cs typeface="Poppins"/>
              <a:sym typeface="Poppins"/>
            </a:endParaRPr>
          </a:p>
        </p:txBody>
      </p:sp>
      <p:sp>
        <p:nvSpPr>
          <p:cNvPr id="3179" name="Google Shape;3179;p223"/>
          <p:cNvSpPr txBox="1"/>
          <p:nvPr/>
        </p:nvSpPr>
        <p:spPr>
          <a:xfrm>
            <a:off x="4101726" y="3639600"/>
            <a:ext cx="4292400" cy="609600"/>
          </a:xfrm>
          <a:prstGeom prst="rect">
            <a:avLst/>
          </a:prstGeom>
          <a:noFill/>
          <a:ln>
            <a:noFill/>
          </a:ln>
        </p:spPr>
        <p:txBody>
          <a:bodyPr spcFirstLastPara="1" wrap="square" lIns="0" tIns="0" rIns="0" bIns="0" anchor="b" anchorCtr="0">
            <a:spAutoFit/>
          </a:bodyPr>
          <a:lstStyle/>
          <a:p>
            <a:pPr marL="12700" lvl="0" indent="0" algn="l" rtl="0">
              <a:lnSpc>
                <a:spcPct val="115000"/>
              </a:lnSpc>
              <a:spcBef>
                <a:spcPts val="0"/>
              </a:spcBef>
              <a:spcAft>
                <a:spcPts val="0"/>
              </a:spcAft>
              <a:buClr>
                <a:srgbClr val="000000"/>
              </a:buClr>
              <a:buSzPts val="1200"/>
              <a:buFont typeface="Arial"/>
              <a:buNone/>
            </a:pPr>
            <a:r>
              <a:rPr lang="en" sz="1200">
                <a:solidFill>
                  <a:schemeClr val="dk1"/>
                </a:solidFill>
                <a:latin typeface="Poppins"/>
                <a:ea typeface="Poppins"/>
                <a:cs typeface="Poppins"/>
                <a:sym typeface="Poppins"/>
              </a:rPr>
              <a:t>Once you pay the predetermined deductible amount, your HRA funds can cover remaining eligible expenses.</a:t>
            </a:r>
            <a:endParaRPr sz="1200">
              <a:solidFill>
                <a:schemeClr val="dk1"/>
              </a:solidFill>
              <a:latin typeface="Poppins"/>
              <a:ea typeface="Poppins"/>
              <a:cs typeface="Poppins"/>
              <a:sym typeface="Poppins"/>
            </a:endParaRPr>
          </a:p>
          <a:p>
            <a:pPr marL="0" lvl="0" indent="0" algn="l" rtl="0">
              <a:lnSpc>
                <a:spcPct val="115000"/>
              </a:lnSpc>
              <a:spcBef>
                <a:spcPts val="0"/>
              </a:spcBef>
              <a:spcAft>
                <a:spcPts val="0"/>
              </a:spcAft>
              <a:buClr>
                <a:srgbClr val="000000"/>
              </a:buClr>
              <a:buSzPts val="1200"/>
              <a:buFont typeface="Arial"/>
              <a:buNone/>
            </a:pPr>
            <a:endParaRPr sz="1200">
              <a:solidFill>
                <a:schemeClr val="dk1"/>
              </a:solidFill>
              <a:latin typeface="Poppins"/>
              <a:ea typeface="Poppins"/>
              <a:cs typeface="Poppins"/>
              <a:sym typeface="Poppins"/>
            </a:endParaRPr>
          </a:p>
        </p:txBody>
      </p:sp>
      <p:grpSp>
        <p:nvGrpSpPr>
          <p:cNvPr id="3180" name="Google Shape;3180;p223"/>
          <p:cNvGrpSpPr/>
          <p:nvPr/>
        </p:nvGrpSpPr>
        <p:grpSpPr>
          <a:xfrm>
            <a:off x="4101713" y="2345364"/>
            <a:ext cx="4147525" cy="1169400"/>
            <a:chOff x="4133100" y="2261483"/>
            <a:chExt cx="4147525" cy="1169400"/>
          </a:xfrm>
        </p:grpSpPr>
        <p:sp>
          <p:nvSpPr>
            <p:cNvPr id="3181" name="Google Shape;3181;p223"/>
            <p:cNvSpPr txBox="1"/>
            <p:nvPr/>
          </p:nvSpPr>
          <p:spPr>
            <a:xfrm>
              <a:off x="4133100" y="2261483"/>
              <a:ext cx="2029200" cy="1169400"/>
            </a:xfrm>
            <a:prstGeom prst="rect">
              <a:avLst/>
            </a:prstGeom>
            <a:noFill/>
            <a:ln>
              <a:noFill/>
            </a:ln>
          </p:spPr>
          <p:txBody>
            <a:bodyPr spcFirstLastPara="1" wrap="square" lIns="68550" tIns="34275" rIns="68550" bIns="34275" anchor="ctr" anchorCtr="0">
              <a:noAutofit/>
            </a:bodyPr>
            <a:lstStyle/>
            <a:p>
              <a:pPr marL="0" marR="0" lvl="0" indent="0" algn="l" rtl="0">
                <a:lnSpc>
                  <a:spcPct val="109000"/>
                </a:lnSpc>
                <a:spcBef>
                  <a:spcPts val="0"/>
                </a:spcBef>
                <a:spcAft>
                  <a:spcPts val="0"/>
                </a:spcAft>
                <a:buClr>
                  <a:srgbClr val="253746"/>
                </a:buClr>
                <a:buSzPts val="5998"/>
                <a:buFont typeface="Arial"/>
                <a:buNone/>
              </a:pPr>
              <a:r>
                <a:rPr lang="en" sz="3600" i="0" u="none" strike="noStrike" cap="none">
                  <a:solidFill>
                    <a:schemeClr val="accent2"/>
                  </a:solidFill>
                  <a:latin typeface="Poppins ExtraBold"/>
                  <a:ea typeface="Poppins ExtraBold"/>
                  <a:cs typeface="Poppins ExtraBold"/>
                  <a:sym typeface="Poppins ExtraBold"/>
                </a:rPr>
                <a:t>$</a:t>
              </a:r>
              <a:r>
                <a:rPr lang="en" sz="3600">
                  <a:solidFill>
                    <a:schemeClr val="accent2"/>
                  </a:solidFill>
                  <a:latin typeface="Poppins ExtraBold"/>
                  <a:ea typeface="Poppins ExtraBold"/>
                  <a:cs typeface="Poppins ExtraBold"/>
                  <a:sym typeface="Poppins ExtraBold"/>
                </a:rPr>
                <a:t>XXX</a:t>
              </a:r>
              <a:endParaRPr sz="3600" i="0" u="none" strike="noStrike" cap="none">
                <a:solidFill>
                  <a:schemeClr val="accent2"/>
                </a:solidFill>
                <a:latin typeface="Poppins ExtraBold"/>
                <a:ea typeface="Poppins ExtraBold"/>
                <a:cs typeface="Poppins ExtraBold"/>
                <a:sym typeface="Poppins ExtraBold"/>
              </a:endParaRPr>
            </a:p>
            <a:p>
              <a:pPr marL="0" marR="0" lvl="0" indent="0" algn="l" rtl="0">
                <a:lnSpc>
                  <a:spcPct val="115000"/>
                </a:lnSpc>
                <a:spcBef>
                  <a:spcPts val="0"/>
                </a:spcBef>
                <a:spcAft>
                  <a:spcPts val="0"/>
                </a:spcAft>
                <a:buClr>
                  <a:srgbClr val="253746"/>
                </a:buClr>
                <a:buSzPts val="5998"/>
                <a:buFont typeface="Arial"/>
                <a:buNone/>
              </a:pPr>
              <a:r>
                <a:rPr lang="en" sz="2000">
                  <a:solidFill>
                    <a:schemeClr val="accent2"/>
                  </a:solidFill>
                  <a:latin typeface="Poppins"/>
                  <a:ea typeface="Poppins"/>
                  <a:cs typeface="Poppins"/>
                  <a:sym typeface="Poppins"/>
                </a:rPr>
                <a:t>employee</a:t>
              </a:r>
              <a:endParaRPr sz="2000">
                <a:solidFill>
                  <a:schemeClr val="accent2"/>
                </a:solidFill>
                <a:latin typeface="Poppins"/>
                <a:ea typeface="Poppins"/>
                <a:cs typeface="Poppins"/>
                <a:sym typeface="Poppins"/>
              </a:endParaRPr>
            </a:p>
          </p:txBody>
        </p:sp>
        <p:sp>
          <p:nvSpPr>
            <p:cNvPr id="3182" name="Google Shape;3182;p223"/>
            <p:cNvSpPr txBox="1"/>
            <p:nvPr/>
          </p:nvSpPr>
          <p:spPr>
            <a:xfrm>
              <a:off x="6251425" y="2261483"/>
              <a:ext cx="2029200" cy="1169400"/>
            </a:xfrm>
            <a:prstGeom prst="rect">
              <a:avLst/>
            </a:prstGeom>
            <a:noFill/>
            <a:ln>
              <a:noFill/>
            </a:ln>
          </p:spPr>
          <p:txBody>
            <a:bodyPr spcFirstLastPara="1" wrap="square" lIns="68550" tIns="34275" rIns="68550" bIns="34275" anchor="ctr" anchorCtr="0">
              <a:noAutofit/>
            </a:bodyPr>
            <a:lstStyle/>
            <a:p>
              <a:pPr marL="0" marR="0" lvl="0" indent="0" algn="l" rtl="0">
                <a:lnSpc>
                  <a:spcPct val="109000"/>
                </a:lnSpc>
                <a:spcBef>
                  <a:spcPts val="0"/>
                </a:spcBef>
                <a:spcAft>
                  <a:spcPts val="0"/>
                </a:spcAft>
                <a:buClr>
                  <a:srgbClr val="253746"/>
                </a:buClr>
                <a:buSzPts val="5998"/>
                <a:buFont typeface="Arial"/>
                <a:buNone/>
              </a:pPr>
              <a:r>
                <a:rPr lang="en" sz="3600" i="0" u="none" strike="noStrike" cap="none">
                  <a:solidFill>
                    <a:schemeClr val="accent2"/>
                  </a:solidFill>
                  <a:latin typeface="Poppins ExtraBold"/>
                  <a:ea typeface="Poppins ExtraBold"/>
                  <a:cs typeface="Poppins ExtraBold"/>
                  <a:sym typeface="Poppins ExtraBold"/>
                </a:rPr>
                <a:t>$</a:t>
              </a:r>
              <a:r>
                <a:rPr lang="en" sz="3600">
                  <a:solidFill>
                    <a:schemeClr val="accent2"/>
                  </a:solidFill>
                  <a:latin typeface="Poppins ExtraBold"/>
                  <a:ea typeface="Poppins ExtraBold"/>
                  <a:cs typeface="Poppins ExtraBold"/>
                  <a:sym typeface="Poppins ExtraBold"/>
                </a:rPr>
                <a:t>XXXX</a:t>
              </a:r>
              <a:endParaRPr sz="3600" i="0" u="none" strike="noStrike" cap="none">
                <a:solidFill>
                  <a:schemeClr val="accent2"/>
                </a:solidFill>
                <a:latin typeface="Poppins ExtraBold"/>
                <a:ea typeface="Poppins ExtraBold"/>
                <a:cs typeface="Poppins ExtraBold"/>
                <a:sym typeface="Poppins ExtraBold"/>
              </a:endParaRPr>
            </a:p>
            <a:p>
              <a:pPr marL="0" marR="0" lvl="0" indent="0" algn="l" rtl="0">
                <a:lnSpc>
                  <a:spcPct val="115000"/>
                </a:lnSpc>
                <a:spcBef>
                  <a:spcPts val="0"/>
                </a:spcBef>
                <a:spcAft>
                  <a:spcPts val="0"/>
                </a:spcAft>
                <a:buClr>
                  <a:srgbClr val="253746"/>
                </a:buClr>
                <a:buSzPts val="5998"/>
                <a:buFont typeface="Arial"/>
                <a:buNone/>
              </a:pPr>
              <a:r>
                <a:rPr lang="en" sz="2000">
                  <a:solidFill>
                    <a:schemeClr val="accent2"/>
                  </a:solidFill>
                  <a:latin typeface="Poppins"/>
                  <a:ea typeface="Poppins"/>
                  <a:cs typeface="Poppins"/>
                  <a:sym typeface="Poppins"/>
                </a:rPr>
                <a:t>family</a:t>
              </a:r>
              <a:endParaRPr sz="2000">
                <a:solidFill>
                  <a:schemeClr val="accent2"/>
                </a:solidFill>
                <a:latin typeface="Poppins"/>
                <a:ea typeface="Poppins"/>
                <a:cs typeface="Poppins"/>
                <a:sym typeface="Poppins"/>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3186"/>
        <p:cNvGrpSpPr/>
        <p:nvPr/>
      </p:nvGrpSpPr>
      <p:grpSpPr>
        <a:xfrm>
          <a:off x="0" y="0"/>
          <a:ext cx="0" cy="0"/>
          <a:chOff x="0" y="0"/>
          <a:chExt cx="0" cy="0"/>
        </a:xfrm>
      </p:grpSpPr>
      <p:grpSp>
        <p:nvGrpSpPr>
          <p:cNvPr id="3187" name="Google Shape;3187;p224"/>
          <p:cNvGrpSpPr/>
          <p:nvPr/>
        </p:nvGrpSpPr>
        <p:grpSpPr>
          <a:xfrm>
            <a:off x="309900" y="325650"/>
            <a:ext cx="8524200" cy="4338900"/>
            <a:chOff x="310600" y="317625"/>
            <a:chExt cx="8524200" cy="4338900"/>
          </a:xfrm>
        </p:grpSpPr>
        <p:grpSp>
          <p:nvGrpSpPr>
            <p:cNvPr id="3188" name="Google Shape;3188;p224"/>
            <p:cNvGrpSpPr/>
            <p:nvPr/>
          </p:nvGrpSpPr>
          <p:grpSpPr>
            <a:xfrm>
              <a:off x="310600" y="317625"/>
              <a:ext cx="8524200" cy="4338900"/>
              <a:chOff x="310600" y="317625"/>
              <a:chExt cx="8524200" cy="4338900"/>
            </a:xfrm>
          </p:grpSpPr>
          <p:sp>
            <p:nvSpPr>
              <p:cNvPr id="3189" name="Google Shape;3189;p224"/>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3190" name="Google Shape;3190;p224"/>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grpSp>
        <p:sp>
          <p:nvSpPr>
            <p:cNvPr id="3191" name="Google Shape;3191;p224"/>
            <p:cNvSpPr txBox="1"/>
            <p:nvPr/>
          </p:nvSpPr>
          <p:spPr>
            <a:xfrm>
              <a:off x="4316525" y="916675"/>
              <a:ext cx="3727800" cy="3306000"/>
            </a:xfrm>
            <a:prstGeom prst="rect">
              <a:avLst/>
            </a:prstGeom>
            <a:noFill/>
            <a:ln>
              <a:noFill/>
            </a:ln>
          </p:spPr>
          <p:txBody>
            <a:bodyPr spcFirstLastPara="1" wrap="square" lIns="91425" tIns="91425" rIns="91425" bIns="91425" anchor="t" anchorCtr="0">
              <a:noAutofit/>
            </a:bodyPr>
            <a:lstStyle/>
            <a:p>
              <a:pPr marL="0" lvl="0" indent="0" algn="l" rtl="0">
                <a:lnSpc>
                  <a:spcPct val="125000"/>
                </a:lnSpc>
                <a:spcBef>
                  <a:spcPts val="800"/>
                </a:spcBef>
                <a:spcAft>
                  <a:spcPts val="0"/>
                </a:spcAft>
                <a:buNone/>
              </a:pPr>
              <a:r>
                <a:rPr lang="en">
                  <a:solidFill>
                    <a:schemeClr val="dk1"/>
                  </a:solidFill>
                  <a:latin typeface="Poppins SemiBold"/>
                  <a:ea typeface="Poppins SemiBold"/>
                  <a:cs typeface="Poppins SemiBold"/>
                  <a:sym typeface="Poppins SemiBold"/>
                </a:rPr>
                <a:t>One card to easily access your funds and pay for eligible expenses.</a:t>
              </a:r>
              <a:endParaRPr>
                <a:solidFill>
                  <a:schemeClr val="dk1"/>
                </a:solidFill>
                <a:latin typeface="Poppins SemiBold"/>
                <a:ea typeface="Poppins SemiBold"/>
                <a:cs typeface="Poppins SemiBold"/>
                <a:sym typeface="Poppins SemiBold"/>
              </a:endParaRPr>
            </a:p>
            <a:p>
              <a:pPr marL="457200" lvl="0" indent="0" algn="l" rtl="0">
                <a:lnSpc>
                  <a:spcPct val="125000"/>
                </a:lnSpc>
                <a:spcBef>
                  <a:spcPts val="2000"/>
                </a:spcBef>
                <a:spcAft>
                  <a:spcPts val="0"/>
                </a:spcAft>
                <a:buNone/>
              </a:pPr>
              <a:endParaRPr sz="1300">
                <a:solidFill>
                  <a:schemeClr val="dk1"/>
                </a:solidFill>
                <a:latin typeface="Inter"/>
                <a:ea typeface="Inter"/>
                <a:cs typeface="Inter"/>
                <a:sym typeface="Inter"/>
              </a:endParaRPr>
            </a:p>
          </p:txBody>
        </p:sp>
      </p:grpSp>
      <p:sp>
        <p:nvSpPr>
          <p:cNvPr id="3192" name="Google Shape;3192;p224"/>
          <p:cNvSpPr txBox="1"/>
          <p:nvPr/>
        </p:nvSpPr>
        <p:spPr>
          <a:xfrm>
            <a:off x="608291" y="924700"/>
            <a:ext cx="3230400" cy="1214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WEX </a:t>
            </a:r>
            <a:endParaRPr sz="3037" b="1">
              <a:solidFill>
                <a:srgbClr val="FFFFFF"/>
              </a:solidFill>
              <a:latin typeface="Poppins"/>
              <a:ea typeface="Poppins"/>
              <a:cs typeface="Poppins"/>
              <a:sym typeface="Poppins"/>
            </a:endParaRPr>
          </a:p>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benefits card</a:t>
            </a:r>
            <a:endParaRPr sz="3037" b="1">
              <a:solidFill>
                <a:srgbClr val="FFFFFF"/>
              </a:solidFill>
              <a:latin typeface="Poppins"/>
              <a:ea typeface="Poppins"/>
              <a:cs typeface="Poppins"/>
              <a:sym typeface="Poppins"/>
            </a:endParaRPr>
          </a:p>
        </p:txBody>
      </p:sp>
      <p:pic>
        <p:nvPicPr>
          <p:cNvPr id="3193" name="Google Shape;3193;p224"/>
          <p:cNvPicPr preferRelativeResize="0"/>
          <p:nvPr/>
        </p:nvPicPr>
        <p:blipFill rotWithShape="1">
          <a:blip r:embed="rId3">
            <a:alphaModFix/>
          </a:blip>
          <a:srcRect t="1229" b="1219"/>
          <a:stretch/>
        </p:blipFill>
        <p:spPr>
          <a:xfrm>
            <a:off x="740956" y="2249089"/>
            <a:ext cx="2849628" cy="1985756"/>
          </a:xfrm>
          <a:prstGeom prst="rect">
            <a:avLst/>
          </a:prstGeom>
          <a:noFill/>
          <a:ln>
            <a:noFill/>
          </a:ln>
        </p:spPr>
      </p:pic>
      <p:sp>
        <p:nvSpPr>
          <p:cNvPr id="3194" name="Google Shape;3194;p224"/>
          <p:cNvSpPr/>
          <p:nvPr/>
        </p:nvSpPr>
        <p:spPr>
          <a:xfrm>
            <a:off x="4467352" y="38868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195" name="Google Shape;3195;p224"/>
          <p:cNvSpPr/>
          <p:nvPr/>
        </p:nvSpPr>
        <p:spPr>
          <a:xfrm>
            <a:off x="4467352" y="34960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196" name="Google Shape;3196;p224"/>
          <p:cNvSpPr/>
          <p:nvPr/>
        </p:nvSpPr>
        <p:spPr>
          <a:xfrm>
            <a:off x="4467352" y="28552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197" name="Google Shape;3197;p224"/>
          <p:cNvSpPr/>
          <p:nvPr/>
        </p:nvSpPr>
        <p:spPr>
          <a:xfrm>
            <a:off x="4467352" y="221451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198" name="Google Shape;3198;p224"/>
          <p:cNvSpPr/>
          <p:nvPr/>
        </p:nvSpPr>
        <p:spPr>
          <a:xfrm>
            <a:off x="4467352" y="1823662"/>
            <a:ext cx="193496" cy="168950"/>
          </a:xfrm>
          <a:custGeom>
            <a:avLst/>
            <a:gdLst/>
            <a:ahLst/>
            <a:cxnLst/>
            <a:rect l="l" t="t" r="r" b="b"/>
            <a:pathLst>
              <a:path w="3301" h="2882" extrusionOk="0">
                <a:moveTo>
                  <a:pt x="3200" y="1"/>
                </a:moveTo>
                <a:lnTo>
                  <a:pt x="3150" y="17"/>
                </a:lnTo>
                <a:lnTo>
                  <a:pt x="3133" y="51"/>
                </a:lnTo>
                <a:lnTo>
                  <a:pt x="1190" y="2630"/>
                </a:lnTo>
                <a:lnTo>
                  <a:pt x="168" y="1609"/>
                </a:lnTo>
                <a:lnTo>
                  <a:pt x="135" y="1592"/>
                </a:lnTo>
                <a:lnTo>
                  <a:pt x="101" y="1575"/>
                </a:lnTo>
                <a:lnTo>
                  <a:pt x="68" y="1592"/>
                </a:lnTo>
                <a:lnTo>
                  <a:pt x="34" y="1609"/>
                </a:lnTo>
                <a:lnTo>
                  <a:pt x="1" y="1642"/>
                </a:lnTo>
                <a:lnTo>
                  <a:pt x="1" y="1676"/>
                </a:lnTo>
                <a:lnTo>
                  <a:pt x="1" y="1709"/>
                </a:lnTo>
                <a:lnTo>
                  <a:pt x="34" y="1743"/>
                </a:lnTo>
                <a:lnTo>
                  <a:pt x="1140" y="2848"/>
                </a:lnTo>
                <a:lnTo>
                  <a:pt x="1173" y="2882"/>
                </a:lnTo>
                <a:lnTo>
                  <a:pt x="1207" y="2882"/>
                </a:lnTo>
                <a:lnTo>
                  <a:pt x="1257" y="2865"/>
                </a:lnTo>
                <a:lnTo>
                  <a:pt x="1290" y="2848"/>
                </a:lnTo>
                <a:lnTo>
                  <a:pt x="3284" y="168"/>
                </a:lnTo>
                <a:lnTo>
                  <a:pt x="3300" y="135"/>
                </a:lnTo>
                <a:lnTo>
                  <a:pt x="3300" y="84"/>
                </a:lnTo>
                <a:lnTo>
                  <a:pt x="3300" y="51"/>
                </a:lnTo>
                <a:lnTo>
                  <a:pt x="3267" y="17"/>
                </a:lnTo>
                <a:lnTo>
                  <a:pt x="3233" y="1"/>
                </a:lnTo>
                <a:close/>
              </a:path>
            </a:pathLst>
          </a:custGeom>
          <a:solidFill>
            <a:srgbClr val="1C6E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87"/>
              <a:buFont typeface="Arial"/>
              <a:buNone/>
            </a:pPr>
            <a:endParaRPr sz="1387" b="0" i="0" u="none" strike="noStrike" cap="none">
              <a:solidFill>
                <a:srgbClr val="000000"/>
              </a:solidFill>
              <a:latin typeface="Arial"/>
              <a:ea typeface="Arial"/>
              <a:cs typeface="Arial"/>
              <a:sym typeface="Arial"/>
            </a:endParaRPr>
          </a:p>
        </p:txBody>
      </p:sp>
      <p:sp>
        <p:nvSpPr>
          <p:cNvPr id="3199" name="Google Shape;3199;p224"/>
          <p:cNvSpPr txBox="1"/>
          <p:nvPr/>
        </p:nvSpPr>
        <p:spPr>
          <a:xfrm>
            <a:off x="4755275" y="171568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Free benefits card</a:t>
            </a:r>
            <a:endParaRPr sz="1300" dirty="0">
              <a:solidFill>
                <a:schemeClr val="dk1"/>
              </a:solidFill>
              <a:latin typeface="Poppins"/>
              <a:ea typeface="Poppins"/>
              <a:cs typeface="Poppins"/>
              <a:sym typeface="Poppins"/>
            </a:endParaRPr>
          </a:p>
        </p:txBody>
      </p:sp>
      <p:sp>
        <p:nvSpPr>
          <p:cNvPr id="3200" name="Google Shape;3200;p224"/>
          <p:cNvSpPr txBox="1"/>
          <p:nvPr/>
        </p:nvSpPr>
        <p:spPr>
          <a:xfrm>
            <a:off x="4755275" y="2106538"/>
            <a:ext cx="3511800" cy="684773"/>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Add to your mobile wallet for easy access on the go</a:t>
            </a:r>
            <a:endParaRPr sz="1300" dirty="0">
              <a:solidFill>
                <a:schemeClr val="dk1"/>
              </a:solidFill>
              <a:latin typeface="Poppins"/>
              <a:ea typeface="Poppins"/>
              <a:cs typeface="Poppins"/>
              <a:sym typeface="Poppins"/>
            </a:endParaRPr>
          </a:p>
        </p:txBody>
      </p:sp>
      <p:sp>
        <p:nvSpPr>
          <p:cNvPr id="3201" name="Google Shape;3201;p224"/>
          <p:cNvSpPr txBox="1"/>
          <p:nvPr/>
        </p:nvSpPr>
        <p:spPr>
          <a:xfrm>
            <a:off x="4755275" y="2747288"/>
            <a:ext cx="3347400" cy="684773"/>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Minimize the amount of out-of-pocket spending</a:t>
            </a:r>
            <a:endParaRPr sz="1300" dirty="0">
              <a:solidFill>
                <a:schemeClr val="dk1"/>
              </a:solidFill>
              <a:latin typeface="Poppins"/>
              <a:ea typeface="Poppins"/>
              <a:cs typeface="Poppins"/>
              <a:sym typeface="Poppins"/>
            </a:endParaRPr>
          </a:p>
        </p:txBody>
      </p:sp>
      <p:sp>
        <p:nvSpPr>
          <p:cNvPr id="3202" name="Google Shape;3202;p224"/>
          <p:cNvSpPr txBox="1"/>
          <p:nvPr/>
        </p:nvSpPr>
        <p:spPr>
          <a:xfrm>
            <a:off x="4755275" y="338803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Valid for three years</a:t>
            </a:r>
            <a:endParaRPr sz="1300" dirty="0">
              <a:solidFill>
                <a:schemeClr val="dk1"/>
              </a:solidFill>
              <a:latin typeface="Poppins"/>
              <a:ea typeface="Poppins"/>
              <a:cs typeface="Poppins"/>
              <a:sym typeface="Poppins"/>
            </a:endParaRPr>
          </a:p>
        </p:txBody>
      </p:sp>
      <p:sp>
        <p:nvSpPr>
          <p:cNvPr id="3203" name="Google Shape;3203;p224"/>
          <p:cNvSpPr txBox="1"/>
          <p:nvPr/>
        </p:nvSpPr>
        <p:spPr>
          <a:xfrm>
            <a:off x="4755275" y="3778888"/>
            <a:ext cx="3000000" cy="434704"/>
          </a:xfrm>
          <a:prstGeom prst="rect">
            <a:avLst/>
          </a:prstGeom>
          <a:noFill/>
          <a:ln>
            <a:noFill/>
          </a:ln>
        </p:spPr>
        <p:txBody>
          <a:bodyPr spcFirstLastPara="1" wrap="square" lIns="91425" tIns="91425" rIns="91425" bIns="91425" anchor="t" anchorCtr="0">
            <a:spAutoFit/>
          </a:bodyPr>
          <a:lstStyle/>
          <a:p>
            <a:pPr marL="0" lvl="0" indent="0" algn="l" rtl="0">
              <a:lnSpc>
                <a:spcPct val="125000"/>
              </a:lnSpc>
              <a:spcAft>
                <a:spcPts val="0"/>
              </a:spcAft>
              <a:buNone/>
            </a:pPr>
            <a:r>
              <a:rPr lang="en" sz="1300" dirty="0">
                <a:solidFill>
                  <a:schemeClr val="dk1"/>
                </a:solidFill>
                <a:latin typeface="Poppins"/>
                <a:ea typeface="Poppins"/>
                <a:cs typeface="Poppins"/>
                <a:sym typeface="Poppins"/>
              </a:rPr>
              <a:t>Instant access to plan funds</a:t>
            </a:r>
            <a:endParaRPr sz="1300" dirty="0">
              <a:solidFill>
                <a:schemeClr val="dk1"/>
              </a:solidFill>
              <a:latin typeface="Poppins"/>
              <a:ea typeface="Poppins"/>
              <a:cs typeface="Poppins"/>
              <a:sym typeface="Poppins"/>
            </a:endParaRPr>
          </a:p>
        </p:txBody>
      </p:sp>
      <p:sp>
        <p:nvSpPr>
          <p:cNvPr id="3204" name="Google Shape;3204;p224"/>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8</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DF1FF"/>
        </a:solidFill>
        <a:effectLst/>
      </p:bgPr>
    </p:bg>
    <p:spTree>
      <p:nvGrpSpPr>
        <p:cNvPr id="1" name="Shape 3208"/>
        <p:cNvGrpSpPr/>
        <p:nvPr/>
      </p:nvGrpSpPr>
      <p:grpSpPr>
        <a:xfrm>
          <a:off x="0" y="0"/>
          <a:ext cx="0" cy="0"/>
          <a:chOff x="0" y="0"/>
          <a:chExt cx="0" cy="0"/>
        </a:xfrm>
      </p:grpSpPr>
      <p:grpSp>
        <p:nvGrpSpPr>
          <p:cNvPr id="3209" name="Google Shape;3209;p225"/>
          <p:cNvGrpSpPr/>
          <p:nvPr/>
        </p:nvGrpSpPr>
        <p:grpSpPr>
          <a:xfrm>
            <a:off x="309900" y="325650"/>
            <a:ext cx="8524200" cy="4338900"/>
            <a:chOff x="310600" y="317625"/>
            <a:chExt cx="8524200" cy="4338900"/>
          </a:xfrm>
        </p:grpSpPr>
        <p:sp>
          <p:nvSpPr>
            <p:cNvPr id="3210" name="Google Shape;3210;p225"/>
            <p:cNvSpPr/>
            <p:nvPr/>
          </p:nvSpPr>
          <p:spPr>
            <a:xfrm rot="5400000">
              <a:off x="4304650" y="126375"/>
              <a:ext cx="4338900" cy="4721400"/>
            </a:xfrm>
            <a:prstGeom prst="round2SameRect">
              <a:avLst>
                <a:gd name="adj1" fmla="val 8069"/>
                <a:gd name="adj2" fmla="val 0"/>
              </a:avLst>
            </a:prstGeom>
            <a:solidFill>
              <a:srgbClr val="FDFD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sp>
          <p:nvSpPr>
            <p:cNvPr id="3211" name="Google Shape;3211;p225"/>
            <p:cNvSpPr/>
            <p:nvPr/>
          </p:nvSpPr>
          <p:spPr>
            <a:xfrm rot="-5400000">
              <a:off x="42550" y="585675"/>
              <a:ext cx="4338900" cy="3802800"/>
            </a:xfrm>
            <a:prstGeom prst="round2SameRect">
              <a:avLst>
                <a:gd name="adj1" fmla="val 8069"/>
                <a:gd name="adj2" fmla="val 0"/>
              </a:avLst>
            </a:prstGeom>
            <a:gradFill>
              <a:gsLst>
                <a:gs pos="0">
                  <a:srgbClr val="172DA1"/>
                </a:gs>
                <a:gs pos="36000">
                  <a:srgbClr val="25146F"/>
                </a:gs>
                <a:gs pos="100000">
                  <a:srgbClr val="FF032B"/>
                </a:gs>
              </a:gsLst>
              <a:path path="circle">
                <a:fillToRect t="100000" r="100000"/>
              </a:path>
              <a:tileRect l="-100000" b="-10000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ter"/>
                <a:ea typeface="Inter"/>
                <a:cs typeface="Inter"/>
                <a:sym typeface="Inter"/>
              </a:endParaRPr>
            </a:p>
          </p:txBody>
        </p:sp>
      </p:grpSp>
      <p:sp>
        <p:nvSpPr>
          <p:cNvPr id="3212" name="Google Shape;3212;p225"/>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9</a:t>
            </a:fld>
            <a:endParaRPr sz="525">
              <a:solidFill>
                <a:srgbClr val="25146F"/>
              </a:solidFill>
              <a:latin typeface="Poppins Medium"/>
              <a:ea typeface="Poppins Medium"/>
              <a:cs typeface="Poppins Medium"/>
              <a:sym typeface="Poppins Medium"/>
            </a:endParaRPr>
          </a:p>
        </p:txBody>
      </p:sp>
      <p:sp>
        <p:nvSpPr>
          <p:cNvPr id="3213" name="Google Shape;3213;p225"/>
          <p:cNvSpPr txBox="1"/>
          <p:nvPr/>
        </p:nvSpPr>
        <p:spPr>
          <a:xfrm>
            <a:off x="4410600" y="1295375"/>
            <a:ext cx="3981900" cy="2904300"/>
          </a:xfrm>
          <a:prstGeom prst="rect">
            <a:avLst/>
          </a:prstGeom>
          <a:noFill/>
          <a:ln>
            <a:noFill/>
          </a:ln>
        </p:spPr>
        <p:txBody>
          <a:bodyPr spcFirstLastPara="1" wrap="square" lIns="91425" tIns="91425" rIns="91425" bIns="91425" anchor="t" anchorCtr="0">
            <a:noAutofit/>
          </a:bodyPr>
          <a:lstStyle/>
          <a:p>
            <a:pPr marL="76200" lvl="0" indent="0" algn="l" rtl="0">
              <a:lnSpc>
                <a:spcPct val="125000"/>
              </a:lnSpc>
              <a:spcBef>
                <a:spcPts val="750"/>
              </a:spcBef>
              <a:spcAft>
                <a:spcPts val="0"/>
              </a:spcAft>
              <a:buNone/>
            </a:pPr>
            <a:r>
              <a:rPr lang="en">
                <a:solidFill>
                  <a:srgbClr val="25146F"/>
                </a:solidFill>
                <a:latin typeface="Poppins"/>
                <a:ea typeface="Poppins"/>
                <a:cs typeface="Poppins"/>
                <a:sym typeface="Poppins"/>
              </a:rPr>
              <a:t>Any documentation provided must contain the following information:</a:t>
            </a:r>
            <a:endParaRPr>
              <a:solidFill>
                <a:srgbClr val="25146F"/>
              </a:solidFill>
              <a:latin typeface="Poppins"/>
              <a:ea typeface="Poppins"/>
              <a:cs typeface="Poppins"/>
              <a:sym typeface="Poppins"/>
            </a:endParaRPr>
          </a:p>
          <a:p>
            <a:pPr marL="76200" lvl="0" indent="0" algn="l" rtl="0">
              <a:lnSpc>
                <a:spcPct val="125000"/>
              </a:lnSpc>
              <a:spcBef>
                <a:spcPts val="0"/>
              </a:spcBef>
              <a:spcAft>
                <a:spcPts val="0"/>
              </a:spcAft>
              <a:buNone/>
            </a:pPr>
            <a:endParaRPr>
              <a:solidFill>
                <a:srgbClr val="25146F"/>
              </a:solidFill>
              <a:latin typeface="Poppins"/>
              <a:ea typeface="Poppins"/>
              <a:cs typeface="Poppins"/>
              <a:sym typeface="Poppins"/>
            </a:endParaRPr>
          </a:p>
          <a:p>
            <a:pPr marL="457200" lvl="0" indent="-317500" algn="l" rtl="0">
              <a:lnSpc>
                <a:spcPct val="100000"/>
              </a:lnSpc>
              <a:spcBef>
                <a:spcPts val="0"/>
              </a:spcBef>
              <a:spcAft>
                <a:spcPts val="0"/>
              </a:spcAft>
              <a:buClr>
                <a:srgbClr val="DA0025"/>
              </a:buClr>
              <a:buSzPts val="1400"/>
              <a:buFont typeface="Poppins"/>
              <a:buChar char="●"/>
            </a:pPr>
            <a:r>
              <a:rPr lang="en" b="1">
                <a:solidFill>
                  <a:srgbClr val="25146F"/>
                </a:solidFill>
                <a:latin typeface="Poppins"/>
                <a:ea typeface="Poppins"/>
                <a:cs typeface="Poppins"/>
                <a:sym typeface="Poppins"/>
              </a:rPr>
              <a:t>When </a:t>
            </a:r>
            <a:r>
              <a:rPr lang="en">
                <a:solidFill>
                  <a:srgbClr val="25146F"/>
                </a:solidFill>
                <a:latin typeface="Poppins"/>
                <a:ea typeface="Poppins"/>
                <a:cs typeface="Poppins"/>
                <a:sym typeface="Poppins"/>
              </a:rPr>
              <a:t>the service was received</a:t>
            </a:r>
            <a:endParaRPr>
              <a:solidFill>
                <a:srgbClr val="25146F"/>
              </a:solidFill>
              <a:latin typeface="Poppins"/>
              <a:ea typeface="Poppins"/>
              <a:cs typeface="Poppins"/>
              <a:sym typeface="Poppins"/>
            </a:endParaRPr>
          </a:p>
          <a:p>
            <a:pPr marL="457200" lvl="0" indent="-317500" algn="l" rtl="0">
              <a:lnSpc>
                <a:spcPct val="100000"/>
              </a:lnSpc>
              <a:spcBef>
                <a:spcPts val="1000"/>
              </a:spcBef>
              <a:spcAft>
                <a:spcPts val="0"/>
              </a:spcAft>
              <a:buClr>
                <a:srgbClr val="DA0025"/>
              </a:buClr>
              <a:buSzPts val="1400"/>
              <a:buFont typeface="Poppins"/>
              <a:buChar char="●"/>
            </a:pPr>
            <a:r>
              <a:rPr lang="en" b="1">
                <a:solidFill>
                  <a:srgbClr val="25146F"/>
                </a:solidFill>
                <a:latin typeface="Poppins"/>
                <a:ea typeface="Poppins"/>
                <a:cs typeface="Poppins"/>
                <a:sym typeface="Poppins"/>
              </a:rPr>
              <a:t>Where </a:t>
            </a:r>
            <a:r>
              <a:rPr lang="en">
                <a:solidFill>
                  <a:srgbClr val="25146F"/>
                </a:solidFill>
                <a:latin typeface="Poppins"/>
                <a:ea typeface="Poppins"/>
                <a:cs typeface="Poppins"/>
                <a:sym typeface="Poppins"/>
              </a:rPr>
              <a:t>the service was received</a:t>
            </a:r>
            <a:endParaRPr>
              <a:solidFill>
                <a:srgbClr val="25146F"/>
              </a:solidFill>
              <a:latin typeface="Poppins"/>
              <a:ea typeface="Poppins"/>
              <a:cs typeface="Poppins"/>
              <a:sym typeface="Poppins"/>
            </a:endParaRPr>
          </a:p>
          <a:p>
            <a:pPr marL="457200" lvl="0" indent="-317500" algn="l" rtl="0">
              <a:lnSpc>
                <a:spcPct val="100000"/>
              </a:lnSpc>
              <a:spcBef>
                <a:spcPts val="1000"/>
              </a:spcBef>
              <a:spcAft>
                <a:spcPts val="0"/>
              </a:spcAft>
              <a:buClr>
                <a:srgbClr val="DA0025"/>
              </a:buClr>
              <a:buSzPts val="1400"/>
              <a:buFont typeface="Poppins"/>
              <a:buChar char="●"/>
            </a:pPr>
            <a:r>
              <a:rPr lang="en" b="1">
                <a:solidFill>
                  <a:srgbClr val="25146F"/>
                </a:solidFill>
                <a:latin typeface="Poppins"/>
                <a:ea typeface="Poppins"/>
                <a:cs typeface="Poppins"/>
                <a:sym typeface="Poppins"/>
              </a:rPr>
              <a:t>What service </a:t>
            </a:r>
            <a:r>
              <a:rPr lang="en">
                <a:solidFill>
                  <a:srgbClr val="25146F"/>
                </a:solidFill>
                <a:latin typeface="Poppins"/>
                <a:ea typeface="Poppins"/>
                <a:cs typeface="Poppins"/>
                <a:sym typeface="Poppins"/>
              </a:rPr>
              <a:t>was received </a:t>
            </a:r>
            <a:endParaRPr>
              <a:solidFill>
                <a:srgbClr val="25146F"/>
              </a:solidFill>
              <a:latin typeface="Poppins"/>
              <a:ea typeface="Poppins"/>
              <a:cs typeface="Poppins"/>
              <a:sym typeface="Poppins"/>
            </a:endParaRPr>
          </a:p>
          <a:p>
            <a:pPr marL="457200" lvl="0" indent="-317500" algn="l" rtl="0">
              <a:lnSpc>
                <a:spcPct val="100000"/>
              </a:lnSpc>
              <a:spcBef>
                <a:spcPts val="1000"/>
              </a:spcBef>
              <a:spcAft>
                <a:spcPts val="0"/>
              </a:spcAft>
              <a:buClr>
                <a:srgbClr val="DA0025"/>
              </a:buClr>
              <a:buSzPts val="1400"/>
              <a:buFont typeface="Poppins"/>
              <a:buChar char="●"/>
            </a:pPr>
            <a:r>
              <a:rPr lang="en" b="1">
                <a:solidFill>
                  <a:srgbClr val="25146F"/>
                </a:solidFill>
                <a:latin typeface="Poppins"/>
                <a:ea typeface="Poppins"/>
                <a:cs typeface="Poppins"/>
                <a:sym typeface="Poppins"/>
              </a:rPr>
              <a:t>The amount/cost</a:t>
            </a:r>
            <a:r>
              <a:rPr lang="en">
                <a:solidFill>
                  <a:srgbClr val="25146F"/>
                </a:solidFill>
                <a:latin typeface="Poppins"/>
                <a:ea typeface="Poppins"/>
                <a:cs typeface="Poppins"/>
                <a:sym typeface="Poppins"/>
              </a:rPr>
              <a:t> of the service received</a:t>
            </a:r>
            <a:endParaRPr>
              <a:solidFill>
                <a:srgbClr val="25146F"/>
              </a:solidFill>
              <a:latin typeface="Poppins"/>
              <a:ea typeface="Poppins"/>
              <a:cs typeface="Poppins"/>
              <a:sym typeface="Poppins"/>
            </a:endParaRPr>
          </a:p>
          <a:p>
            <a:pPr marL="457200" lvl="0" indent="-317500" algn="l" rtl="0">
              <a:lnSpc>
                <a:spcPct val="100000"/>
              </a:lnSpc>
              <a:spcBef>
                <a:spcPts val="1000"/>
              </a:spcBef>
              <a:spcAft>
                <a:spcPts val="1000"/>
              </a:spcAft>
              <a:buClr>
                <a:srgbClr val="DA0025"/>
              </a:buClr>
              <a:buSzPts val="1400"/>
              <a:buFont typeface="Poppins"/>
              <a:buChar char="●"/>
            </a:pPr>
            <a:r>
              <a:rPr lang="en" b="1">
                <a:solidFill>
                  <a:srgbClr val="25146F"/>
                </a:solidFill>
                <a:latin typeface="Poppins"/>
                <a:ea typeface="Poppins"/>
                <a:cs typeface="Poppins"/>
                <a:sym typeface="Poppins"/>
              </a:rPr>
              <a:t>Who </a:t>
            </a:r>
            <a:r>
              <a:rPr lang="en">
                <a:solidFill>
                  <a:srgbClr val="25146F"/>
                </a:solidFill>
                <a:latin typeface="Poppins"/>
                <a:ea typeface="Poppins"/>
                <a:cs typeface="Poppins"/>
                <a:sym typeface="Poppins"/>
              </a:rPr>
              <a:t>received the service</a:t>
            </a:r>
            <a:endParaRPr>
              <a:solidFill>
                <a:srgbClr val="25146F"/>
              </a:solidFill>
              <a:latin typeface="Poppins"/>
              <a:ea typeface="Poppins"/>
              <a:cs typeface="Poppins"/>
              <a:sym typeface="Poppins"/>
            </a:endParaRPr>
          </a:p>
        </p:txBody>
      </p:sp>
      <p:grpSp>
        <p:nvGrpSpPr>
          <p:cNvPr id="3214" name="Google Shape;3214;p225"/>
          <p:cNvGrpSpPr/>
          <p:nvPr/>
        </p:nvGrpSpPr>
        <p:grpSpPr>
          <a:xfrm>
            <a:off x="639925" y="1564050"/>
            <a:ext cx="3230400" cy="2315700"/>
            <a:chOff x="608300" y="1699025"/>
            <a:chExt cx="3230400" cy="2315700"/>
          </a:xfrm>
        </p:grpSpPr>
        <p:sp>
          <p:nvSpPr>
            <p:cNvPr id="3215" name="Google Shape;3215;p225"/>
            <p:cNvSpPr txBox="1"/>
            <p:nvPr/>
          </p:nvSpPr>
          <p:spPr>
            <a:xfrm>
              <a:off x="608300" y="1699025"/>
              <a:ext cx="3230400" cy="4398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None/>
              </a:pPr>
              <a:r>
                <a:rPr lang="en" sz="3037" b="1">
                  <a:solidFill>
                    <a:srgbClr val="FFFFFF"/>
                  </a:solidFill>
                  <a:latin typeface="Poppins"/>
                  <a:ea typeface="Poppins"/>
                  <a:cs typeface="Poppins"/>
                  <a:sym typeface="Poppins"/>
                </a:rPr>
                <a:t>Claim filing</a:t>
              </a:r>
              <a:endParaRPr sz="3037" b="1">
                <a:solidFill>
                  <a:srgbClr val="FFFFFF"/>
                </a:solidFill>
                <a:latin typeface="Poppins"/>
                <a:ea typeface="Poppins"/>
                <a:cs typeface="Poppins"/>
                <a:sym typeface="Poppins"/>
              </a:endParaRPr>
            </a:p>
          </p:txBody>
        </p:sp>
        <p:sp>
          <p:nvSpPr>
            <p:cNvPr id="3216" name="Google Shape;3216;p225"/>
            <p:cNvSpPr txBox="1"/>
            <p:nvPr/>
          </p:nvSpPr>
          <p:spPr>
            <a:xfrm>
              <a:off x="608300" y="2429225"/>
              <a:ext cx="3000000" cy="1585500"/>
            </a:xfrm>
            <a:prstGeom prst="rect">
              <a:avLst/>
            </a:prstGeom>
            <a:noFill/>
            <a:ln>
              <a:noFill/>
            </a:ln>
          </p:spPr>
          <p:txBody>
            <a:bodyPr spcFirstLastPara="1" wrap="square" lIns="0" tIns="91425" rIns="91425" bIns="91425" anchor="t" anchorCtr="0">
              <a:spAutoFit/>
            </a:bodyPr>
            <a:lstStyle/>
            <a:p>
              <a:pPr marL="0" lvl="0" indent="0" algn="l" rtl="0">
                <a:lnSpc>
                  <a:spcPct val="150000"/>
                </a:lnSpc>
                <a:spcBef>
                  <a:spcPts val="0"/>
                </a:spcBef>
                <a:spcAft>
                  <a:spcPts val="0"/>
                </a:spcAft>
                <a:buNone/>
              </a:pPr>
              <a:r>
                <a:rPr lang="en" sz="1300">
                  <a:solidFill>
                    <a:srgbClr val="FFFFFF"/>
                  </a:solidFill>
                  <a:latin typeface="Poppins Medium"/>
                  <a:ea typeface="Poppins Medium"/>
                  <a:cs typeface="Poppins Medium"/>
                  <a:sym typeface="Poppins Medium"/>
                </a:rPr>
                <a:t>The best form of documentation when submitting a claim is an </a:t>
              </a:r>
              <a:r>
                <a:rPr lang="en" sz="1300" b="1">
                  <a:solidFill>
                    <a:srgbClr val="FFFFFF"/>
                  </a:solidFill>
                  <a:latin typeface="Poppins"/>
                  <a:ea typeface="Poppins"/>
                  <a:cs typeface="Poppins"/>
                  <a:sym typeface="Poppins"/>
                </a:rPr>
                <a:t>explanation of benefits (EOB) </a:t>
              </a:r>
              <a:r>
                <a:rPr lang="en" sz="1300">
                  <a:solidFill>
                    <a:srgbClr val="FFFFFF"/>
                  </a:solidFill>
                  <a:latin typeface="Poppins"/>
                  <a:ea typeface="Poppins"/>
                  <a:cs typeface="Poppins"/>
                  <a:sym typeface="Poppins"/>
                </a:rPr>
                <a:t>from your carrier, or an </a:t>
              </a:r>
              <a:r>
                <a:rPr lang="en" sz="1300" b="1">
                  <a:solidFill>
                    <a:srgbClr val="FFFFFF"/>
                  </a:solidFill>
                  <a:latin typeface="Poppins"/>
                  <a:ea typeface="Poppins"/>
                  <a:cs typeface="Poppins"/>
                  <a:sym typeface="Poppins"/>
                </a:rPr>
                <a:t>itemized receipt </a:t>
              </a:r>
              <a:r>
                <a:rPr lang="en" sz="1300">
                  <a:solidFill>
                    <a:srgbClr val="FFFFFF"/>
                  </a:solidFill>
                  <a:latin typeface="Poppins Medium"/>
                  <a:ea typeface="Poppins Medium"/>
                  <a:cs typeface="Poppins Medium"/>
                  <a:sym typeface="Poppins Medium"/>
                </a:rPr>
                <a:t>from your provider.</a:t>
              </a:r>
              <a:endParaRPr sz="1300">
                <a:solidFill>
                  <a:srgbClr val="FFFFFF"/>
                </a:solidFill>
                <a:latin typeface="Poppins Medium"/>
                <a:ea typeface="Poppins Medium"/>
                <a:cs typeface="Poppins Medium"/>
                <a:sym typeface="Poppins Medium"/>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20"/>
        <p:cNvGrpSpPr/>
        <p:nvPr/>
      </p:nvGrpSpPr>
      <p:grpSpPr>
        <a:xfrm>
          <a:off x="0" y="0"/>
          <a:ext cx="0" cy="0"/>
          <a:chOff x="0" y="0"/>
          <a:chExt cx="0" cy="0"/>
        </a:xfrm>
      </p:grpSpPr>
      <p:sp>
        <p:nvSpPr>
          <p:cNvPr id="3221" name="Google Shape;3221;p226"/>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Claim filing options</a:t>
            </a:r>
            <a:endParaRPr/>
          </a:p>
        </p:txBody>
      </p:sp>
      <p:sp>
        <p:nvSpPr>
          <p:cNvPr id="3222" name="Google Shape;3222;p226"/>
          <p:cNvSpPr txBox="1">
            <a:spLocks noGrp="1"/>
          </p:cNvSpPr>
          <p:nvPr>
            <p:ph type="subTitle" idx="3"/>
          </p:nvPr>
        </p:nvSpPr>
        <p:spPr>
          <a:xfrm>
            <a:off x="1711718"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Mobile app, online </a:t>
            </a:r>
            <a:endParaRPr>
              <a:latin typeface="Poppins"/>
              <a:ea typeface="Poppins"/>
              <a:cs typeface="Poppins"/>
              <a:sym typeface="Poppins"/>
            </a:endParaRPr>
          </a:p>
          <a:p>
            <a:pPr marL="0" lvl="0" indent="0" algn="ctr" rtl="0">
              <a:lnSpc>
                <a:spcPct val="95000"/>
              </a:lnSpc>
              <a:spcBef>
                <a:spcPts val="0"/>
              </a:spcBef>
              <a:spcAft>
                <a:spcPts val="0"/>
              </a:spcAft>
              <a:buNone/>
            </a:pPr>
            <a:r>
              <a:rPr lang="en">
                <a:latin typeface="Poppins"/>
                <a:ea typeface="Poppins"/>
                <a:cs typeface="Poppins"/>
                <a:sym typeface="Poppins"/>
              </a:rPr>
              <a:t>account, or manual claims</a:t>
            </a:r>
            <a:endParaRPr/>
          </a:p>
        </p:txBody>
      </p:sp>
      <p:sp>
        <p:nvSpPr>
          <p:cNvPr id="3223" name="Google Shape;3223;p226"/>
          <p:cNvSpPr txBox="1">
            <a:spLocks noGrp="1"/>
          </p:cNvSpPr>
          <p:nvPr>
            <p:ph type="subTitle" idx="4"/>
          </p:nvPr>
        </p:nvSpPr>
        <p:spPr>
          <a:xfrm>
            <a:off x="4882652" y="2655525"/>
            <a:ext cx="2567700" cy="572100"/>
          </a:xfrm>
          <a:prstGeom prst="rect">
            <a:avLst/>
          </a:prstGeom>
        </p:spPr>
        <p:txBody>
          <a:bodyPr spcFirstLastPara="1" wrap="square" lIns="34275" tIns="34275" rIns="34275" bIns="34275" anchor="t" anchorCtr="0">
            <a:noAutofit/>
          </a:bodyPr>
          <a:lstStyle/>
          <a:p>
            <a:pPr marL="0" lvl="0" indent="0" algn="ctr" rtl="0">
              <a:lnSpc>
                <a:spcPct val="95000"/>
              </a:lnSpc>
              <a:spcBef>
                <a:spcPts val="0"/>
              </a:spcBef>
              <a:spcAft>
                <a:spcPts val="0"/>
              </a:spcAft>
              <a:buNone/>
            </a:pPr>
            <a:r>
              <a:rPr lang="en">
                <a:latin typeface="Poppins"/>
                <a:ea typeface="Poppins"/>
                <a:cs typeface="Poppins"/>
                <a:sym typeface="Poppins"/>
              </a:rPr>
              <a:t>Choose direct deposit </a:t>
            </a:r>
            <a:endParaRPr>
              <a:latin typeface="Poppins"/>
              <a:ea typeface="Poppins"/>
              <a:cs typeface="Poppins"/>
              <a:sym typeface="Poppins"/>
            </a:endParaRPr>
          </a:p>
          <a:p>
            <a:pPr marL="0" lvl="0" indent="0" algn="ctr" rtl="0">
              <a:lnSpc>
                <a:spcPct val="95000"/>
              </a:lnSpc>
              <a:spcBef>
                <a:spcPts val="0"/>
              </a:spcBef>
              <a:spcAft>
                <a:spcPts val="0"/>
              </a:spcAft>
              <a:buNone/>
            </a:pPr>
            <a:r>
              <a:rPr lang="en">
                <a:latin typeface="Poppins"/>
                <a:ea typeface="Poppins"/>
                <a:cs typeface="Poppins"/>
                <a:sym typeface="Poppins"/>
              </a:rPr>
              <a:t>or paper check</a:t>
            </a:r>
            <a:endParaRPr>
              <a:latin typeface="Poppins"/>
              <a:ea typeface="Poppins"/>
              <a:cs typeface="Poppins"/>
              <a:sym typeface="Poppins"/>
            </a:endParaRPr>
          </a:p>
          <a:p>
            <a:pPr marL="0" lvl="0" indent="0" algn="ctr" rtl="0">
              <a:spcBef>
                <a:spcPts val="0"/>
              </a:spcBef>
              <a:spcAft>
                <a:spcPts val="0"/>
              </a:spcAft>
              <a:buNone/>
            </a:pPr>
            <a:endParaRPr/>
          </a:p>
        </p:txBody>
      </p:sp>
      <p:sp>
        <p:nvSpPr>
          <p:cNvPr id="3224" name="Google Shape;3224;p226"/>
          <p:cNvSpPr txBox="1">
            <a:spLocks noGrp="1"/>
          </p:cNvSpPr>
          <p:nvPr>
            <p:ph type="body" idx="1"/>
          </p:nvPr>
        </p:nvSpPr>
        <p:spPr>
          <a:xfrm>
            <a:off x="1711703" y="3344466"/>
            <a:ext cx="2567700" cy="75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237" dirty="0"/>
              <a:t>Processed within two business days</a:t>
            </a:r>
            <a:endParaRPr sz="1237" dirty="0"/>
          </a:p>
          <a:p>
            <a:pPr marL="0" lvl="0" indent="0" algn="l" rtl="0">
              <a:spcBef>
                <a:spcPts val="1350"/>
              </a:spcBef>
              <a:spcAft>
                <a:spcPts val="0"/>
              </a:spcAft>
              <a:buNone/>
            </a:pPr>
            <a:endParaRPr dirty="0"/>
          </a:p>
        </p:txBody>
      </p:sp>
      <p:sp>
        <p:nvSpPr>
          <p:cNvPr id="3225" name="Google Shape;3225;p226"/>
          <p:cNvSpPr txBox="1">
            <a:spLocks noGrp="1"/>
          </p:cNvSpPr>
          <p:nvPr>
            <p:ph type="body" idx="2"/>
          </p:nvPr>
        </p:nvSpPr>
        <p:spPr>
          <a:xfrm>
            <a:off x="4882637" y="3344466"/>
            <a:ext cx="2567700" cy="758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237" dirty="0"/>
              <a:t>Direct deposit – FREE</a:t>
            </a:r>
            <a:endParaRPr sz="1237" dirty="0"/>
          </a:p>
          <a:p>
            <a:pPr marL="0" lvl="0" indent="0" algn="l" rtl="0">
              <a:spcBef>
                <a:spcPts val="1350"/>
              </a:spcBef>
              <a:spcAft>
                <a:spcPts val="0"/>
              </a:spcAft>
              <a:buNone/>
            </a:pPr>
            <a:r>
              <a:rPr lang="en" sz="1237" dirty="0"/>
              <a:t>$25 minimum reimbursement for paper checks</a:t>
            </a:r>
            <a:endParaRPr dirty="0"/>
          </a:p>
        </p:txBody>
      </p:sp>
      <p:grpSp>
        <p:nvGrpSpPr>
          <p:cNvPr id="3226" name="Google Shape;3226;p226"/>
          <p:cNvGrpSpPr/>
          <p:nvPr/>
        </p:nvGrpSpPr>
        <p:grpSpPr>
          <a:xfrm>
            <a:off x="2569565" y="1522643"/>
            <a:ext cx="851948" cy="595965"/>
            <a:chOff x="1958825" y="1441000"/>
            <a:chExt cx="118550" cy="82925"/>
          </a:xfrm>
        </p:grpSpPr>
        <p:sp>
          <p:nvSpPr>
            <p:cNvPr id="3227" name="Google Shape;3227;p226"/>
            <p:cNvSpPr/>
            <p:nvPr/>
          </p:nvSpPr>
          <p:spPr>
            <a:xfrm>
              <a:off x="2022050" y="1472825"/>
              <a:ext cx="55325" cy="51100"/>
            </a:xfrm>
            <a:custGeom>
              <a:avLst/>
              <a:gdLst/>
              <a:ahLst/>
              <a:cxnLst/>
              <a:rect l="l" t="t" r="r" b="b"/>
              <a:pathLst>
                <a:path w="2213" h="2044" extrusionOk="0">
                  <a:moveTo>
                    <a:pt x="269" y="201"/>
                  </a:moveTo>
                  <a:lnTo>
                    <a:pt x="302" y="218"/>
                  </a:lnTo>
                  <a:lnTo>
                    <a:pt x="336" y="235"/>
                  </a:lnTo>
                  <a:lnTo>
                    <a:pt x="386" y="302"/>
                  </a:lnTo>
                  <a:lnTo>
                    <a:pt x="420" y="319"/>
                  </a:lnTo>
                  <a:lnTo>
                    <a:pt x="838" y="737"/>
                  </a:lnTo>
                  <a:lnTo>
                    <a:pt x="872" y="754"/>
                  </a:lnTo>
                  <a:lnTo>
                    <a:pt x="889" y="771"/>
                  </a:lnTo>
                  <a:lnTo>
                    <a:pt x="922" y="771"/>
                  </a:lnTo>
                  <a:lnTo>
                    <a:pt x="956" y="754"/>
                  </a:lnTo>
                  <a:lnTo>
                    <a:pt x="1257" y="603"/>
                  </a:lnTo>
                  <a:lnTo>
                    <a:pt x="1374" y="553"/>
                  </a:lnTo>
                  <a:lnTo>
                    <a:pt x="1458" y="536"/>
                  </a:lnTo>
                  <a:lnTo>
                    <a:pt x="1525" y="536"/>
                  </a:lnTo>
                  <a:lnTo>
                    <a:pt x="1592" y="587"/>
                  </a:lnTo>
                  <a:lnTo>
                    <a:pt x="1659" y="687"/>
                  </a:lnTo>
                  <a:lnTo>
                    <a:pt x="1726" y="821"/>
                  </a:lnTo>
                  <a:lnTo>
                    <a:pt x="1760" y="888"/>
                  </a:lnTo>
                  <a:lnTo>
                    <a:pt x="1810" y="1005"/>
                  </a:lnTo>
                  <a:lnTo>
                    <a:pt x="1827" y="1106"/>
                  </a:lnTo>
                  <a:lnTo>
                    <a:pt x="1844" y="1190"/>
                  </a:lnTo>
                  <a:lnTo>
                    <a:pt x="1844" y="1257"/>
                  </a:lnTo>
                  <a:lnTo>
                    <a:pt x="1844" y="1290"/>
                  </a:lnTo>
                  <a:lnTo>
                    <a:pt x="1860" y="1324"/>
                  </a:lnTo>
                  <a:lnTo>
                    <a:pt x="1994" y="1474"/>
                  </a:lnTo>
                  <a:lnTo>
                    <a:pt x="1643" y="1843"/>
                  </a:lnTo>
                  <a:lnTo>
                    <a:pt x="1542" y="1742"/>
                  </a:lnTo>
                  <a:lnTo>
                    <a:pt x="1509" y="1726"/>
                  </a:lnTo>
                  <a:lnTo>
                    <a:pt x="1475" y="1709"/>
                  </a:lnTo>
                  <a:lnTo>
                    <a:pt x="1039" y="1709"/>
                  </a:lnTo>
                  <a:lnTo>
                    <a:pt x="922" y="1675"/>
                  </a:lnTo>
                  <a:lnTo>
                    <a:pt x="721" y="1592"/>
                  </a:lnTo>
                  <a:lnTo>
                    <a:pt x="520" y="1508"/>
                  </a:lnTo>
                  <a:lnTo>
                    <a:pt x="403" y="1441"/>
                  </a:lnTo>
                  <a:lnTo>
                    <a:pt x="386" y="1407"/>
                  </a:lnTo>
                  <a:lnTo>
                    <a:pt x="369" y="1357"/>
                  </a:lnTo>
                  <a:lnTo>
                    <a:pt x="386" y="1307"/>
                  </a:lnTo>
                  <a:lnTo>
                    <a:pt x="420" y="1290"/>
                  </a:lnTo>
                  <a:lnTo>
                    <a:pt x="453" y="1273"/>
                  </a:lnTo>
                  <a:lnTo>
                    <a:pt x="520" y="1290"/>
                  </a:lnTo>
                  <a:lnTo>
                    <a:pt x="570" y="1324"/>
                  </a:lnTo>
                  <a:lnTo>
                    <a:pt x="637" y="1340"/>
                  </a:lnTo>
                  <a:lnTo>
                    <a:pt x="688" y="1340"/>
                  </a:lnTo>
                  <a:lnTo>
                    <a:pt x="721" y="1324"/>
                  </a:lnTo>
                  <a:lnTo>
                    <a:pt x="755" y="1290"/>
                  </a:lnTo>
                  <a:lnTo>
                    <a:pt x="788" y="1257"/>
                  </a:lnTo>
                  <a:lnTo>
                    <a:pt x="805" y="1190"/>
                  </a:lnTo>
                  <a:lnTo>
                    <a:pt x="805" y="1089"/>
                  </a:lnTo>
                  <a:lnTo>
                    <a:pt x="771" y="1005"/>
                  </a:lnTo>
                  <a:lnTo>
                    <a:pt x="721" y="922"/>
                  </a:lnTo>
                  <a:lnTo>
                    <a:pt x="269" y="469"/>
                  </a:lnTo>
                  <a:lnTo>
                    <a:pt x="235" y="436"/>
                  </a:lnTo>
                  <a:lnTo>
                    <a:pt x="202" y="352"/>
                  </a:lnTo>
                  <a:lnTo>
                    <a:pt x="219" y="285"/>
                  </a:lnTo>
                  <a:lnTo>
                    <a:pt x="252" y="218"/>
                  </a:lnTo>
                  <a:lnTo>
                    <a:pt x="269" y="201"/>
                  </a:lnTo>
                  <a:close/>
                  <a:moveTo>
                    <a:pt x="269" y="0"/>
                  </a:moveTo>
                  <a:lnTo>
                    <a:pt x="185" y="17"/>
                  </a:lnTo>
                  <a:lnTo>
                    <a:pt x="118" y="67"/>
                  </a:lnTo>
                  <a:lnTo>
                    <a:pt x="51" y="134"/>
                  </a:lnTo>
                  <a:lnTo>
                    <a:pt x="18" y="218"/>
                  </a:lnTo>
                  <a:lnTo>
                    <a:pt x="1" y="302"/>
                  </a:lnTo>
                  <a:lnTo>
                    <a:pt x="18" y="386"/>
                  </a:lnTo>
                  <a:lnTo>
                    <a:pt x="34" y="453"/>
                  </a:lnTo>
                  <a:lnTo>
                    <a:pt x="51" y="520"/>
                  </a:lnTo>
                  <a:lnTo>
                    <a:pt x="118" y="620"/>
                  </a:lnTo>
                  <a:lnTo>
                    <a:pt x="570" y="1072"/>
                  </a:lnTo>
                  <a:lnTo>
                    <a:pt x="604" y="1106"/>
                  </a:lnTo>
                  <a:lnTo>
                    <a:pt x="537" y="1089"/>
                  </a:lnTo>
                  <a:lnTo>
                    <a:pt x="470" y="1072"/>
                  </a:lnTo>
                  <a:lnTo>
                    <a:pt x="403" y="1089"/>
                  </a:lnTo>
                  <a:lnTo>
                    <a:pt x="336" y="1106"/>
                  </a:lnTo>
                  <a:lnTo>
                    <a:pt x="286" y="1139"/>
                  </a:lnTo>
                  <a:lnTo>
                    <a:pt x="235" y="1190"/>
                  </a:lnTo>
                  <a:lnTo>
                    <a:pt x="202" y="1257"/>
                  </a:lnTo>
                  <a:lnTo>
                    <a:pt x="185" y="1324"/>
                  </a:lnTo>
                  <a:lnTo>
                    <a:pt x="168" y="1391"/>
                  </a:lnTo>
                  <a:lnTo>
                    <a:pt x="185" y="1458"/>
                  </a:lnTo>
                  <a:lnTo>
                    <a:pt x="219" y="1525"/>
                  </a:lnTo>
                  <a:lnTo>
                    <a:pt x="269" y="1592"/>
                  </a:lnTo>
                  <a:lnTo>
                    <a:pt x="319" y="1625"/>
                  </a:lnTo>
                  <a:lnTo>
                    <a:pt x="403" y="1675"/>
                  </a:lnTo>
                  <a:lnTo>
                    <a:pt x="654" y="1776"/>
                  </a:lnTo>
                  <a:lnTo>
                    <a:pt x="889" y="1876"/>
                  </a:lnTo>
                  <a:lnTo>
                    <a:pt x="1023" y="1910"/>
                  </a:lnTo>
                  <a:lnTo>
                    <a:pt x="1425" y="1910"/>
                  </a:lnTo>
                  <a:lnTo>
                    <a:pt x="1542" y="2010"/>
                  </a:lnTo>
                  <a:lnTo>
                    <a:pt x="1592" y="2044"/>
                  </a:lnTo>
                  <a:lnTo>
                    <a:pt x="1710" y="2044"/>
                  </a:lnTo>
                  <a:lnTo>
                    <a:pt x="1760" y="1994"/>
                  </a:lnTo>
                  <a:lnTo>
                    <a:pt x="2162" y="1592"/>
                  </a:lnTo>
                  <a:lnTo>
                    <a:pt x="2195" y="1525"/>
                  </a:lnTo>
                  <a:lnTo>
                    <a:pt x="2212" y="1474"/>
                  </a:lnTo>
                  <a:lnTo>
                    <a:pt x="2195" y="1424"/>
                  </a:lnTo>
                  <a:lnTo>
                    <a:pt x="2162" y="1374"/>
                  </a:lnTo>
                  <a:lnTo>
                    <a:pt x="2045" y="1223"/>
                  </a:lnTo>
                  <a:lnTo>
                    <a:pt x="2045" y="1139"/>
                  </a:lnTo>
                  <a:lnTo>
                    <a:pt x="2028" y="1039"/>
                  </a:lnTo>
                  <a:lnTo>
                    <a:pt x="1994" y="922"/>
                  </a:lnTo>
                  <a:lnTo>
                    <a:pt x="1944" y="804"/>
                  </a:lnTo>
                  <a:lnTo>
                    <a:pt x="1894" y="721"/>
                  </a:lnTo>
                  <a:lnTo>
                    <a:pt x="1827" y="570"/>
                  </a:lnTo>
                  <a:lnTo>
                    <a:pt x="1726" y="436"/>
                  </a:lnTo>
                  <a:lnTo>
                    <a:pt x="1659" y="386"/>
                  </a:lnTo>
                  <a:lnTo>
                    <a:pt x="1592" y="352"/>
                  </a:lnTo>
                  <a:lnTo>
                    <a:pt x="1525" y="335"/>
                  </a:lnTo>
                  <a:lnTo>
                    <a:pt x="1441" y="335"/>
                  </a:lnTo>
                  <a:lnTo>
                    <a:pt x="1324" y="352"/>
                  </a:lnTo>
                  <a:lnTo>
                    <a:pt x="1190" y="419"/>
                  </a:lnTo>
                  <a:lnTo>
                    <a:pt x="922" y="536"/>
                  </a:lnTo>
                  <a:lnTo>
                    <a:pt x="554" y="185"/>
                  </a:lnTo>
                  <a:lnTo>
                    <a:pt x="537" y="151"/>
                  </a:lnTo>
                  <a:lnTo>
                    <a:pt x="487" y="101"/>
                  </a:lnTo>
                  <a:lnTo>
                    <a:pt x="436" y="51"/>
                  </a:lnTo>
                  <a:lnTo>
                    <a:pt x="353" y="17"/>
                  </a:lnTo>
                  <a:lnTo>
                    <a:pt x="269"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28" name="Google Shape;3228;p226"/>
            <p:cNvSpPr/>
            <p:nvPr/>
          </p:nvSpPr>
          <p:spPr>
            <a:xfrm>
              <a:off x="2022050" y="1472825"/>
              <a:ext cx="55325" cy="51100"/>
            </a:xfrm>
            <a:custGeom>
              <a:avLst/>
              <a:gdLst/>
              <a:ahLst/>
              <a:cxnLst/>
              <a:rect l="l" t="t" r="r" b="b"/>
              <a:pathLst>
                <a:path w="2213" h="2044" fill="none" extrusionOk="0">
                  <a:moveTo>
                    <a:pt x="1643" y="2044"/>
                  </a:moveTo>
                  <a:lnTo>
                    <a:pt x="1643" y="2044"/>
                  </a:lnTo>
                  <a:lnTo>
                    <a:pt x="1592" y="2044"/>
                  </a:lnTo>
                  <a:lnTo>
                    <a:pt x="1542" y="2010"/>
                  </a:lnTo>
                  <a:lnTo>
                    <a:pt x="1425" y="1910"/>
                  </a:lnTo>
                  <a:lnTo>
                    <a:pt x="1425" y="1910"/>
                  </a:lnTo>
                  <a:lnTo>
                    <a:pt x="1023" y="1910"/>
                  </a:lnTo>
                  <a:lnTo>
                    <a:pt x="1023" y="1910"/>
                  </a:lnTo>
                  <a:lnTo>
                    <a:pt x="889" y="1876"/>
                  </a:lnTo>
                  <a:lnTo>
                    <a:pt x="654" y="1776"/>
                  </a:lnTo>
                  <a:lnTo>
                    <a:pt x="403" y="1675"/>
                  </a:lnTo>
                  <a:lnTo>
                    <a:pt x="319" y="1625"/>
                  </a:lnTo>
                  <a:lnTo>
                    <a:pt x="269" y="1592"/>
                  </a:lnTo>
                  <a:lnTo>
                    <a:pt x="269" y="1592"/>
                  </a:lnTo>
                  <a:lnTo>
                    <a:pt x="219" y="1525"/>
                  </a:lnTo>
                  <a:lnTo>
                    <a:pt x="185" y="1458"/>
                  </a:lnTo>
                  <a:lnTo>
                    <a:pt x="168" y="1391"/>
                  </a:lnTo>
                  <a:lnTo>
                    <a:pt x="185" y="1324"/>
                  </a:lnTo>
                  <a:lnTo>
                    <a:pt x="185" y="1324"/>
                  </a:lnTo>
                  <a:lnTo>
                    <a:pt x="202" y="1257"/>
                  </a:lnTo>
                  <a:lnTo>
                    <a:pt x="235" y="1190"/>
                  </a:lnTo>
                  <a:lnTo>
                    <a:pt x="286" y="1139"/>
                  </a:lnTo>
                  <a:lnTo>
                    <a:pt x="336" y="1106"/>
                  </a:lnTo>
                  <a:lnTo>
                    <a:pt x="336" y="1106"/>
                  </a:lnTo>
                  <a:lnTo>
                    <a:pt x="403" y="1089"/>
                  </a:lnTo>
                  <a:lnTo>
                    <a:pt x="470" y="1072"/>
                  </a:lnTo>
                  <a:lnTo>
                    <a:pt x="537" y="1089"/>
                  </a:lnTo>
                  <a:lnTo>
                    <a:pt x="604" y="1106"/>
                  </a:lnTo>
                  <a:lnTo>
                    <a:pt x="604" y="1106"/>
                  </a:lnTo>
                  <a:lnTo>
                    <a:pt x="570" y="1072"/>
                  </a:lnTo>
                  <a:lnTo>
                    <a:pt x="118" y="620"/>
                  </a:lnTo>
                  <a:lnTo>
                    <a:pt x="118" y="620"/>
                  </a:lnTo>
                  <a:lnTo>
                    <a:pt x="51" y="520"/>
                  </a:lnTo>
                  <a:lnTo>
                    <a:pt x="34" y="453"/>
                  </a:lnTo>
                  <a:lnTo>
                    <a:pt x="18" y="386"/>
                  </a:lnTo>
                  <a:lnTo>
                    <a:pt x="18" y="386"/>
                  </a:lnTo>
                  <a:lnTo>
                    <a:pt x="1" y="302"/>
                  </a:lnTo>
                  <a:lnTo>
                    <a:pt x="18" y="218"/>
                  </a:lnTo>
                  <a:lnTo>
                    <a:pt x="51" y="134"/>
                  </a:lnTo>
                  <a:lnTo>
                    <a:pt x="118" y="67"/>
                  </a:lnTo>
                  <a:lnTo>
                    <a:pt x="118" y="67"/>
                  </a:lnTo>
                  <a:lnTo>
                    <a:pt x="185" y="17"/>
                  </a:lnTo>
                  <a:lnTo>
                    <a:pt x="269" y="0"/>
                  </a:lnTo>
                  <a:lnTo>
                    <a:pt x="269" y="0"/>
                  </a:lnTo>
                  <a:lnTo>
                    <a:pt x="353" y="17"/>
                  </a:lnTo>
                  <a:lnTo>
                    <a:pt x="436" y="51"/>
                  </a:lnTo>
                  <a:lnTo>
                    <a:pt x="487" y="101"/>
                  </a:lnTo>
                  <a:lnTo>
                    <a:pt x="537" y="151"/>
                  </a:lnTo>
                  <a:lnTo>
                    <a:pt x="537" y="151"/>
                  </a:lnTo>
                  <a:lnTo>
                    <a:pt x="554" y="185"/>
                  </a:lnTo>
                  <a:lnTo>
                    <a:pt x="922" y="536"/>
                  </a:lnTo>
                  <a:lnTo>
                    <a:pt x="922" y="536"/>
                  </a:lnTo>
                  <a:lnTo>
                    <a:pt x="1190" y="419"/>
                  </a:lnTo>
                  <a:lnTo>
                    <a:pt x="1324" y="352"/>
                  </a:lnTo>
                  <a:lnTo>
                    <a:pt x="1441" y="335"/>
                  </a:lnTo>
                  <a:lnTo>
                    <a:pt x="1441" y="335"/>
                  </a:lnTo>
                  <a:lnTo>
                    <a:pt x="1525" y="335"/>
                  </a:lnTo>
                  <a:lnTo>
                    <a:pt x="1592" y="352"/>
                  </a:lnTo>
                  <a:lnTo>
                    <a:pt x="1659" y="386"/>
                  </a:lnTo>
                  <a:lnTo>
                    <a:pt x="1726" y="436"/>
                  </a:lnTo>
                  <a:lnTo>
                    <a:pt x="1827" y="570"/>
                  </a:lnTo>
                  <a:lnTo>
                    <a:pt x="1894" y="721"/>
                  </a:lnTo>
                  <a:lnTo>
                    <a:pt x="1894" y="721"/>
                  </a:lnTo>
                  <a:lnTo>
                    <a:pt x="1944" y="804"/>
                  </a:lnTo>
                  <a:lnTo>
                    <a:pt x="1944" y="804"/>
                  </a:lnTo>
                  <a:lnTo>
                    <a:pt x="1994" y="922"/>
                  </a:lnTo>
                  <a:lnTo>
                    <a:pt x="2028" y="1039"/>
                  </a:lnTo>
                  <a:lnTo>
                    <a:pt x="2045" y="1139"/>
                  </a:lnTo>
                  <a:lnTo>
                    <a:pt x="2045" y="1223"/>
                  </a:lnTo>
                  <a:lnTo>
                    <a:pt x="2162" y="1374"/>
                  </a:lnTo>
                  <a:lnTo>
                    <a:pt x="2162" y="1374"/>
                  </a:lnTo>
                  <a:lnTo>
                    <a:pt x="2195" y="1424"/>
                  </a:lnTo>
                  <a:lnTo>
                    <a:pt x="2212" y="1474"/>
                  </a:lnTo>
                  <a:lnTo>
                    <a:pt x="2195" y="1525"/>
                  </a:lnTo>
                  <a:lnTo>
                    <a:pt x="2162" y="1592"/>
                  </a:lnTo>
                  <a:lnTo>
                    <a:pt x="1760" y="1994"/>
                  </a:lnTo>
                  <a:lnTo>
                    <a:pt x="1760" y="1994"/>
                  </a:lnTo>
                  <a:lnTo>
                    <a:pt x="1710" y="2044"/>
                  </a:lnTo>
                  <a:lnTo>
                    <a:pt x="1643" y="2044"/>
                  </a:lnTo>
                  <a:lnTo>
                    <a:pt x="1643" y="2044"/>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29" name="Google Shape;3229;p226"/>
            <p:cNvSpPr/>
            <p:nvPr/>
          </p:nvSpPr>
          <p:spPr>
            <a:xfrm>
              <a:off x="2062275"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30" name="Google Shape;3230;p226"/>
            <p:cNvSpPr/>
            <p:nvPr/>
          </p:nvSpPr>
          <p:spPr>
            <a:xfrm>
              <a:off x="2063950" y="1519300"/>
              <a:ext cx="0" cy="25"/>
            </a:xfrm>
            <a:custGeom>
              <a:avLst/>
              <a:gdLst/>
              <a:ahLst/>
              <a:cxnLst/>
              <a:rect l="l" t="t" r="r" b="b"/>
              <a:pathLst>
                <a:path w="120000" h="1" fill="none" extrusionOk="0">
                  <a:moveTo>
                    <a:pt x="0" y="1"/>
                  </a:moveTo>
                  <a:lnTo>
                    <a:pt x="0" y="1"/>
                  </a:ln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31" name="Google Shape;3231;p226"/>
            <p:cNvSpPr/>
            <p:nvPr/>
          </p:nvSpPr>
          <p:spPr>
            <a:xfrm>
              <a:off x="2027075" y="1477850"/>
              <a:ext cx="44850" cy="41050"/>
            </a:xfrm>
            <a:custGeom>
              <a:avLst/>
              <a:gdLst/>
              <a:ahLst/>
              <a:cxnLst/>
              <a:rect l="l" t="t" r="r" b="b"/>
              <a:pathLst>
                <a:path w="1794" h="1642" fill="none" extrusionOk="0">
                  <a:moveTo>
                    <a:pt x="252" y="1072"/>
                  </a:moveTo>
                  <a:lnTo>
                    <a:pt x="252" y="1072"/>
                  </a:lnTo>
                  <a:lnTo>
                    <a:pt x="219" y="1089"/>
                  </a:lnTo>
                  <a:lnTo>
                    <a:pt x="219" y="1089"/>
                  </a:lnTo>
                  <a:lnTo>
                    <a:pt x="185" y="1106"/>
                  </a:lnTo>
                  <a:lnTo>
                    <a:pt x="168" y="1156"/>
                  </a:lnTo>
                  <a:lnTo>
                    <a:pt x="168" y="1156"/>
                  </a:lnTo>
                  <a:lnTo>
                    <a:pt x="185" y="1206"/>
                  </a:lnTo>
                  <a:lnTo>
                    <a:pt x="202" y="1240"/>
                  </a:lnTo>
                  <a:lnTo>
                    <a:pt x="202" y="1240"/>
                  </a:lnTo>
                  <a:lnTo>
                    <a:pt x="319" y="1307"/>
                  </a:lnTo>
                  <a:lnTo>
                    <a:pt x="520" y="1391"/>
                  </a:lnTo>
                  <a:lnTo>
                    <a:pt x="721" y="1474"/>
                  </a:lnTo>
                  <a:lnTo>
                    <a:pt x="838" y="1508"/>
                  </a:lnTo>
                  <a:lnTo>
                    <a:pt x="838" y="1508"/>
                  </a:lnTo>
                  <a:lnTo>
                    <a:pt x="1274" y="1508"/>
                  </a:lnTo>
                  <a:lnTo>
                    <a:pt x="1274" y="1508"/>
                  </a:lnTo>
                  <a:lnTo>
                    <a:pt x="1308" y="1525"/>
                  </a:lnTo>
                  <a:lnTo>
                    <a:pt x="1341" y="1541"/>
                  </a:lnTo>
                  <a:lnTo>
                    <a:pt x="1442" y="1642"/>
                  </a:lnTo>
                  <a:lnTo>
                    <a:pt x="1793" y="1273"/>
                  </a:lnTo>
                  <a:lnTo>
                    <a:pt x="1659" y="1123"/>
                  </a:lnTo>
                  <a:lnTo>
                    <a:pt x="1659" y="1123"/>
                  </a:lnTo>
                  <a:lnTo>
                    <a:pt x="1643" y="1089"/>
                  </a:lnTo>
                  <a:lnTo>
                    <a:pt x="1643" y="1056"/>
                  </a:lnTo>
                  <a:lnTo>
                    <a:pt x="1643" y="1056"/>
                  </a:lnTo>
                  <a:lnTo>
                    <a:pt x="1643" y="989"/>
                  </a:lnTo>
                  <a:lnTo>
                    <a:pt x="1626" y="905"/>
                  </a:lnTo>
                  <a:lnTo>
                    <a:pt x="1609" y="804"/>
                  </a:lnTo>
                  <a:lnTo>
                    <a:pt x="1559" y="687"/>
                  </a:lnTo>
                  <a:lnTo>
                    <a:pt x="1559" y="687"/>
                  </a:lnTo>
                  <a:lnTo>
                    <a:pt x="1525" y="620"/>
                  </a:lnTo>
                  <a:lnTo>
                    <a:pt x="1525" y="620"/>
                  </a:lnTo>
                  <a:lnTo>
                    <a:pt x="1458" y="486"/>
                  </a:lnTo>
                  <a:lnTo>
                    <a:pt x="1391" y="386"/>
                  </a:lnTo>
                  <a:lnTo>
                    <a:pt x="1324" y="335"/>
                  </a:lnTo>
                  <a:lnTo>
                    <a:pt x="1291" y="335"/>
                  </a:lnTo>
                  <a:lnTo>
                    <a:pt x="1257" y="335"/>
                  </a:lnTo>
                  <a:lnTo>
                    <a:pt x="1257" y="335"/>
                  </a:lnTo>
                  <a:lnTo>
                    <a:pt x="1173" y="352"/>
                  </a:lnTo>
                  <a:lnTo>
                    <a:pt x="1056" y="402"/>
                  </a:lnTo>
                  <a:lnTo>
                    <a:pt x="755" y="553"/>
                  </a:lnTo>
                  <a:lnTo>
                    <a:pt x="755" y="553"/>
                  </a:lnTo>
                  <a:lnTo>
                    <a:pt x="721" y="570"/>
                  </a:lnTo>
                  <a:lnTo>
                    <a:pt x="688" y="570"/>
                  </a:lnTo>
                  <a:lnTo>
                    <a:pt x="671" y="553"/>
                  </a:lnTo>
                  <a:lnTo>
                    <a:pt x="637" y="536"/>
                  </a:lnTo>
                  <a:lnTo>
                    <a:pt x="219" y="118"/>
                  </a:lnTo>
                  <a:lnTo>
                    <a:pt x="219" y="118"/>
                  </a:lnTo>
                  <a:lnTo>
                    <a:pt x="185" y="101"/>
                  </a:lnTo>
                  <a:lnTo>
                    <a:pt x="185" y="101"/>
                  </a:lnTo>
                  <a:lnTo>
                    <a:pt x="135" y="34"/>
                  </a:lnTo>
                  <a:lnTo>
                    <a:pt x="101" y="17"/>
                  </a:lnTo>
                  <a:lnTo>
                    <a:pt x="68" y="0"/>
                  </a:lnTo>
                  <a:lnTo>
                    <a:pt x="68" y="0"/>
                  </a:lnTo>
                  <a:lnTo>
                    <a:pt x="51" y="17"/>
                  </a:lnTo>
                  <a:lnTo>
                    <a:pt x="51" y="17"/>
                  </a:lnTo>
                  <a:lnTo>
                    <a:pt x="18" y="84"/>
                  </a:lnTo>
                  <a:lnTo>
                    <a:pt x="1" y="151"/>
                  </a:lnTo>
                  <a:lnTo>
                    <a:pt x="1" y="151"/>
                  </a:lnTo>
                  <a:lnTo>
                    <a:pt x="34" y="235"/>
                  </a:lnTo>
                  <a:lnTo>
                    <a:pt x="68" y="268"/>
                  </a:lnTo>
                  <a:lnTo>
                    <a:pt x="520" y="721"/>
                  </a:lnTo>
                  <a:lnTo>
                    <a:pt x="520" y="721"/>
                  </a:lnTo>
                  <a:lnTo>
                    <a:pt x="570" y="804"/>
                  </a:lnTo>
                  <a:lnTo>
                    <a:pt x="604" y="888"/>
                  </a:lnTo>
                  <a:lnTo>
                    <a:pt x="604" y="989"/>
                  </a:lnTo>
                  <a:lnTo>
                    <a:pt x="587" y="1056"/>
                  </a:lnTo>
                  <a:lnTo>
                    <a:pt x="587" y="1056"/>
                  </a:lnTo>
                  <a:lnTo>
                    <a:pt x="554" y="1089"/>
                  </a:lnTo>
                  <a:lnTo>
                    <a:pt x="520" y="1123"/>
                  </a:lnTo>
                  <a:lnTo>
                    <a:pt x="487" y="1139"/>
                  </a:lnTo>
                  <a:lnTo>
                    <a:pt x="453" y="1139"/>
                  </a:lnTo>
                  <a:lnTo>
                    <a:pt x="436" y="1139"/>
                  </a:lnTo>
                  <a:lnTo>
                    <a:pt x="436" y="1139"/>
                  </a:lnTo>
                  <a:lnTo>
                    <a:pt x="369" y="1123"/>
                  </a:lnTo>
                  <a:lnTo>
                    <a:pt x="369" y="1123"/>
                  </a:lnTo>
                  <a:lnTo>
                    <a:pt x="319" y="1089"/>
                  </a:lnTo>
                  <a:lnTo>
                    <a:pt x="252" y="1072"/>
                  </a:lnTo>
                  <a:lnTo>
                    <a:pt x="252" y="1072"/>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32" name="Google Shape;3232;p226"/>
            <p:cNvSpPr/>
            <p:nvPr/>
          </p:nvSpPr>
          <p:spPr>
            <a:xfrm>
              <a:off x="2072325" y="1510500"/>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33" name="Google Shape;3233;p226"/>
            <p:cNvSpPr/>
            <p:nvPr/>
          </p:nvSpPr>
          <p:spPr>
            <a:xfrm>
              <a:off x="1979775" y="1441000"/>
              <a:ext cx="80000" cy="34775"/>
            </a:xfrm>
            <a:custGeom>
              <a:avLst/>
              <a:gdLst/>
              <a:ahLst/>
              <a:cxnLst/>
              <a:rect l="l" t="t" r="r" b="b"/>
              <a:pathLst>
                <a:path w="3200" h="1391" extrusionOk="0">
                  <a:moveTo>
                    <a:pt x="235" y="0"/>
                  </a:moveTo>
                  <a:lnTo>
                    <a:pt x="134" y="17"/>
                  </a:lnTo>
                  <a:lnTo>
                    <a:pt x="67" y="67"/>
                  </a:lnTo>
                  <a:lnTo>
                    <a:pt x="17" y="151"/>
                  </a:lnTo>
                  <a:lnTo>
                    <a:pt x="0" y="235"/>
                  </a:lnTo>
                  <a:lnTo>
                    <a:pt x="0" y="268"/>
                  </a:lnTo>
                  <a:lnTo>
                    <a:pt x="34" y="302"/>
                  </a:lnTo>
                  <a:lnTo>
                    <a:pt x="67" y="335"/>
                  </a:lnTo>
                  <a:lnTo>
                    <a:pt x="134" y="335"/>
                  </a:lnTo>
                  <a:lnTo>
                    <a:pt x="168" y="302"/>
                  </a:lnTo>
                  <a:lnTo>
                    <a:pt x="184" y="268"/>
                  </a:lnTo>
                  <a:lnTo>
                    <a:pt x="201" y="235"/>
                  </a:lnTo>
                  <a:lnTo>
                    <a:pt x="201" y="218"/>
                  </a:lnTo>
                  <a:lnTo>
                    <a:pt x="235" y="201"/>
                  </a:lnTo>
                  <a:lnTo>
                    <a:pt x="2965" y="201"/>
                  </a:lnTo>
                  <a:lnTo>
                    <a:pt x="2982" y="218"/>
                  </a:lnTo>
                  <a:lnTo>
                    <a:pt x="2998" y="235"/>
                  </a:lnTo>
                  <a:lnTo>
                    <a:pt x="2998" y="1290"/>
                  </a:lnTo>
                  <a:lnTo>
                    <a:pt x="2998" y="1340"/>
                  </a:lnTo>
                  <a:lnTo>
                    <a:pt x="3015" y="1357"/>
                  </a:lnTo>
                  <a:lnTo>
                    <a:pt x="3049" y="1391"/>
                  </a:lnTo>
                  <a:lnTo>
                    <a:pt x="3132" y="1391"/>
                  </a:lnTo>
                  <a:lnTo>
                    <a:pt x="3166" y="1357"/>
                  </a:lnTo>
                  <a:lnTo>
                    <a:pt x="3183" y="1340"/>
                  </a:lnTo>
                  <a:lnTo>
                    <a:pt x="3200" y="1290"/>
                  </a:lnTo>
                  <a:lnTo>
                    <a:pt x="3200" y="235"/>
                  </a:lnTo>
                  <a:lnTo>
                    <a:pt x="3183" y="151"/>
                  </a:lnTo>
                  <a:lnTo>
                    <a:pt x="3132" y="67"/>
                  </a:lnTo>
                  <a:lnTo>
                    <a:pt x="3049" y="17"/>
                  </a:lnTo>
                  <a:lnTo>
                    <a:pt x="2965"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34" name="Google Shape;3234;p226"/>
            <p:cNvSpPr/>
            <p:nvPr/>
          </p:nvSpPr>
          <p:spPr>
            <a:xfrm>
              <a:off x="1979775" y="1500875"/>
              <a:ext cx="40625" cy="8400"/>
            </a:xfrm>
            <a:custGeom>
              <a:avLst/>
              <a:gdLst/>
              <a:ahLst/>
              <a:cxnLst/>
              <a:rect l="l" t="t" r="r" b="b"/>
              <a:pathLst>
                <a:path w="1625" h="336" extrusionOk="0">
                  <a:moveTo>
                    <a:pt x="67" y="1"/>
                  </a:moveTo>
                  <a:lnTo>
                    <a:pt x="34" y="34"/>
                  </a:lnTo>
                  <a:lnTo>
                    <a:pt x="0" y="68"/>
                  </a:lnTo>
                  <a:lnTo>
                    <a:pt x="0" y="101"/>
                  </a:lnTo>
                  <a:lnTo>
                    <a:pt x="17" y="185"/>
                  </a:lnTo>
                  <a:lnTo>
                    <a:pt x="67" y="269"/>
                  </a:lnTo>
                  <a:lnTo>
                    <a:pt x="134" y="319"/>
                  </a:lnTo>
                  <a:lnTo>
                    <a:pt x="235" y="336"/>
                  </a:lnTo>
                  <a:lnTo>
                    <a:pt x="1524" y="336"/>
                  </a:lnTo>
                  <a:lnTo>
                    <a:pt x="1575" y="319"/>
                  </a:lnTo>
                  <a:lnTo>
                    <a:pt x="1591" y="302"/>
                  </a:lnTo>
                  <a:lnTo>
                    <a:pt x="1625" y="269"/>
                  </a:lnTo>
                  <a:lnTo>
                    <a:pt x="1625" y="235"/>
                  </a:lnTo>
                  <a:lnTo>
                    <a:pt x="1625" y="202"/>
                  </a:lnTo>
                  <a:lnTo>
                    <a:pt x="1591" y="168"/>
                  </a:lnTo>
                  <a:lnTo>
                    <a:pt x="1575" y="135"/>
                  </a:lnTo>
                  <a:lnTo>
                    <a:pt x="235" y="135"/>
                  </a:lnTo>
                  <a:lnTo>
                    <a:pt x="201" y="1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35" name="Google Shape;3235;p226"/>
            <p:cNvSpPr/>
            <p:nvPr/>
          </p:nvSpPr>
          <p:spPr>
            <a:xfrm>
              <a:off x="2002375" y="1457325"/>
              <a:ext cx="57400" cy="5050"/>
            </a:xfrm>
            <a:custGeom>
              <a:avLst/>
              <a:gdLst/>
              <a:ahLst/>
              <a:cxnLst/>
              <a:rect l="l" t="t" r="r" b="b"/>
              <a:pathLst>
                <a:path w="2296" h="202" extrusionOk="0">
                  <a:moveTo>
                    <a:pt x="101" y="1"/>
                  </a:moveTo>
                  <a:lnTo>
                    <a:pt x="51" y="17"/>
                  </a:lnTo>
                  <a:lnTo>
                    <a:pt x="34" y="34"/>
                  </a:lnTo>
                  <a:lnTo>
                    <a:pt x="1" y="68"/>
                  </a:lnTo>
                  <a:lnTo>
                    <a:pt x="1" y="101"/>
                  </a:lnTo>
                  <a:lnTo>
                    <a:pt x="1" y="151"/>
                  </a:lnTo>
                  <a:lnTo>
                    <a:pt x="34" y="185"/>
                  </a:lnTo>
                  <a:lnTo>
                    <a:pt x="51" y="202"/>
                  </a:lnTo>
                  <a:lnTo>
                    <a:pt x="2228" y="202"/>
                  </a:lnTo>
                  <a:lnTo>
                    <a:pt x="2262" y="185"/>
                  </a:lnTo>
                  <a:lnTo>
                    <a:pt x="2279" y="151"/>
                  </a:lnTo>
                  <a:lnTo>
                    <a:pt x="2296" y="101"/>
                  </a:lnTo>
                  <a:lnTo>
                    <a:pt x="2279" y="68"/>
                  </a:lnTo>
                  <a:lnTo>
                    <a:pt x="2262" y="34"/>
                  </a:lnTo>
                  <a:lnTo>
                    <a:pt x="2228" y="17"/>
                  </a:lnTo>
                  <a:lnTo>
                    <a:pt x="219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36" name="Google Shape;3236;p226"/>
            <p:cNvSpPr/>
            <p:nvPr/>
          </p:nvSpPr>
          <p:spPr>
            <a:xfrm>
              <a:off x="1958825" y="1452300"/>
              <a:ext cx="42750" cy="42750"/>
            </a:xfrm>
            <a:custGeom>
              <a:avLst/>
              <a:gdLst/>
              <a:ahLst/>
              <a:cxnLst/>
              <a:rect l="l" t="t" r="r" b="b"/>
              <a:pathLst>
                <a:path w="1710" h="1710" extrusionOk="0">
                  <a:moveTo>
                    <a:pt x="855" y="202"/>
                  </a:moveTo>
                  <a:lnTo>
                    <a:pt x="989" y="218"/>
                  </a:lnTo>
                  <a:lnTo>
                    <a:pt x="1106" y="252"/>
                  </a:lnTo>
                  <a:lnTo>
                    <a:pt x="1223" y="302"/>
                  </a:lnTo>
                  <a:lnTo>
                    <a:pt x="1307" y="386"/>
                  </a:lnTo>
                  <a:lnTo>
                    <a:pt x="1391" y="486"/>
                  </a:lnTo>
                  <a:lnTo>
                    <a:pt x="1458" y="604"/>
                  </a:lnTo>
                  <a:lnTo>
                    <a:pt x="1491" y="721"/>
                  </a:lnTo>
                  <a:lnTo>
                    <a:pt x="1508" y="855"/>
                  </a:lnTo>
                  <a:lnTo>
                    <a:pt x="1491" y="989"/>
                  </a:lnTo>
                  <a:lnTo>
                    <a:pt x="1458" y="1106"/>
                  </a:lnTo>
                  <a:lnTo>
                    <a:pt x="1391" y="1207"/>
                  </a:lnTo>
                  <a:lnTo>
                    <a:pt x="1307" y="1307"/>
                  </a:lnTo>
                  <a:lnTo>
                    <a:pt x="1223" y="1391"/>
                  </a:lnTo>
                  <a:lnTo>
                    <a:pt x="1106" y="1458"/>
                  </a:lnTo>
                  <a:lnTo>
                    <a:pt x="989" y="1491"/>
                  </a:lnTo>
                  <a:lnTo>
                    <a:pt x="855" y="1508"/>
                  </a:lnTo>
                  <a:lnTo>
                    <a:pt x="721" y="1491"/>
                  </a:lnTo>
                  <a:lnTo>
                    <a:pt x="604" y="1458"/>
                  </a:lnTo>
                  <a:lnTo>
                    <a:pt x="486" y="1391"/>
                  </a:lnTo>
                  <a:lnTo>
                    <a:pt x="386" y="1307"/>
                  </a:lnTo>
                  <a:lnTo>
                    <a:pt x="319" y="1207"/>
                  </a:lnTo>
                  <a:lnTo>
                    <a:pt x="252" y="1106"/>
                  </a:lnTo>
                  <a:lnTo>
                    <a:pt x="218" y="989"/>
                  </a:lnTo>
                  <a:lnTo>
                    <a:pt x="202" y="855"/>
                  </a:lnTo>
                  <a:lnTo>
                    <a:pt x="218" y="721"/>
                  </a:lnTo>
                  <a:lnTo>
                    <a:pt x="252" y="604"/>
                  </a:lnTo>
                  <a:lnTo>
                    <a:pt x="319" y="486"/>
                  </a:lnTo>
                  <a:lnTo>
                    <a:pt x="386" y="386"/>
                  </a:lnTo>
                  <a:lnTo>
                    <a:pt x="486" y="302"/>
                  </a:lnTo>
                  <a:lnTo>
                    <a:pt x="604" y="252"/>
                  </a:lnTo>
                  <a:lnTo>
                    <a:pt x="721" y="218"/>
                  </a:lnTo>
                  <a:lnTo>
                    <a:pt x="855" y="202"/>
                  </a:lnTo>
                  <a:close/>
                  <a:moveTo>
                    <a:pt x="855" y="1"/>
                  </a:moveTo>
                  <a:lnTo>
                    <a:pt x="687" y="17"/>
                  </a:lnTo>
                  <a:lnTo>
                    <a:pt x="520" y="68"/>
                  </a:lnTo>
                  <a:lnTo>
                    <a:pt x="369" y="135"/>
                  </a:lnTo>
                  <a:lnTo>
                    <a:pt x="252" y="252"/>
                  </a:lnTo>
                  <a:lnTo>
                    <a:pt x="151" y="369"/>
                  </a:lnTo>
                  <a:lnTo>
                    <a:pt x="68" y="520"/>
                  </a:lnTo>
                  <a:lnTo>
                    <a:pt x="17" y="671"/>
                  </a:lnTo>
                  <a:lnTo>
                    <a:pt x="1" y="855"/>
                  </a:lnTo>
                  <a:lnTo>
                    <a:pt x="17" y="1022"/>
                  </a:lnTo>
                  <a:lnTo>
                    <a:pt x="68" y="1173"/>
                  </a:lnTo>
                  <a:lnTo>
                    <a:pt x="151" y="1324"/>
                  </a:lnTo>
                  <a:lnTo>
                    <a:pt x="252" y="1458"/>
                  </a:lnTo>
                  <a:lnTo>
                    <a:pt x="369" y="1558"/>
                  </a:lnTo>
                  <a:lnTo>
                    <a:pt x="520" y="1642"/>
                  </a:lnTo>
                  <a:lnTo>
                    <a:pt x="687" y="1692"/>
                  </a:lnTo>
                  <a:lnTo>
                    <a:pt x="855" y="1709"/>
                  </a:lnTo>
                  <a:lnTo>
                    <a:pt x="1022" y="1692"/>
                  </a:lnTo>
                  <a:lnTo>
                    <a:pt x="1190" y="1642"/>
                  </a:lnTo>
                  <a:lnTo>
                    <a:pt x="1324" y="1558"/>
                  </a:lnTo>
                  <a:lnTo>
                    <a:pt x="1458" y="1458"/>
                  </a:lnTo>
                  <a:lnTo>
                    <a:pt x="1558" y="1324"/>
                  </a:lnTo>
                  <a:lnTo>
                    <a:pt x="1642" y="1173"/>
                  </a:lnTo>
                  <a:lnTo>
                    <a:pt x="1692" y="1022"/>
                  </a:lnTo>
                  <a:lnTo>
                    <a:pt x="1709" y="855"/>
                  </a:lnTo>
                  <a:lnTo>
                    <a:pt x="1692" y="671"/>
                  </a:lnTo>
                  <a:lnTo>
                    <a:pt x="1642" y="520"/>
                  </a:lnTo>
                  <a:lnTo>
                    <a:pt x="1558" y="369"/>
                  </a:lnTo>
                  <a:lnTo>
                    <a:pt x="1458" y="252"/>
                  </a:lnTo>
                  <a:lnTo>
                    <a:pt x="1324" y="135"/>
                  </a:lnTo>
                  <a:lnTo>
                    <a:pt x="1190" y="68"/>
                  </a:lnTo>
                  <a:lnTo>
                    <a:pt x="1022" y="17"/>
                  </a:lnTo>
                  <a:lnTo>
                    <a:pt x="85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37" name="Google Shape;3237;p226"/>
            <p:cNvSpPr/>
            <p:nvPr/>
          </p:nvSpPr>
          <p:spPr>
            <a:xfrm>
              <a:off x="1970975" y="1466125"/>
              <a:ext cx="19275" cy="17200"/>
            </a:xfrm>
            <a:custGeom>
              <a:avLst/>
              <a:gdLst/>
              <a:ahLst/>
              <a:cxnLst/>
              <a:rect l="l" t="t" r="r" b="b"/>
              <a:pathLst>
                <a:path w="771" h="688" extrusionOk="0">
                  <a:moveTo>
                    <a:pt x="620" y="0"/>
                  </a:moveTo>
                  <a:lnTo>
                    <a:pt x="587" y="34"/>
                  </a:lnTo>
                  <a:lnTo>
                    <a:pt x="285" y="436"/>
                  </a:lnTo>
                  <a:lnTo>
                    <a:pt x="168" y="319"/>
                  </a:lnTo>
                  <a:lnTo>
                    <a:pt x="134" y="285"/>
                  </a:lnTo>
                  <a:lnTo>
                    <a:pt x="51" y="285"/>
                  </a:lnTo>
                  <a:lnTo>
                    <a:pt x="17" y="319"/>
                  </a:lnTo>
                  <a:lnTo>
                    <a:pt x="0" y="352"/>
                  </a:lnTo>
                  <a:lnTo>
                    <a:pt x="0" y="386"/>
                  </a:lnTo>
                  <a:lnTo>
                    <a:pt x="0" y="419"/>
                  </a:lnTo>
                  <a:lnTo>
                    <a:pt x="17" y="453"/>
                  </a:lnTo>
                  <a:lnTo>
                    <a:pt x="235" y="654"/>
                  </a:lnTo>
                  <a:lnTo>
                    <a:pt x="268" y="687"/>
                  </a:lnTo>
                  <a:lnTo>
                    <a:pt x="352" y="687"/>
                  </a:lnTo>
                  <a:lnTo>
                    <a:pt x="386" y="654"/>
                  </a:lnTo>
                  <a:lnTo>
                    <a:pt x="754" y="151"/>
                  </a:lnTo>
                  <a:lnTo>
                    <a:pt x="771" y="118"/>
                  </a:lnTo>
                  <a:lnTo>
                    <a:pt x="771" y="84"/>
                  </a:lnTo>
                  <a:lnTo>
                    <a:pt x="754" y="51"/>
                  </a:lnTo>
                  <a:lnTo>
                    <a:pt x="737" y="17"/>
                  </a:lnTo>
                  <a:lnTo>
                    <a:pt x="687"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grpSp>
        <p:nvGrpSpPr>
          <p:cNvPr id="3238" name="Google Shape;3238;p226"/>
          <p:cNvGrpSpPr/>
          <p:nvPr/>
        </p:nvGrpSpPr>
        <p:grpSpPr>
          <a:xfrm>
            <a:off x="5795021" y="1417053"/>
            <a:ext cx="742953" cy="578700"/>
            <a:chOff x="1586550" y="2587575"/>
            <a:chExt cx="102200" cy="79600"/>
          </a:xfrm>
        </p:grpSpPr>
        <p:sp>
          <p:nvSpPr>
            <p:cNvPr id="3239" name="Google Shape;3239;p226"/>
            <p:cNvSpPr/>
            <p:nvPr/>
          </p:nvSpPr>
          <p:spPr>
            <a:xfrm>
              <a:off x="1586550" y="2600550"/>
              <a:ext cx="97600" cy="66625"/>
            </a:xfrm>
            <a:custGeom>
              <a:avLst/>
              <a:gdLst/>
              <a:ahLst/>
              <a:cxnLst/>
              <a:rect l="l" t="t" r="r" b="b"/>
              <a:pathLst>
                <a:path w="3904" h="2665" extrusionOk="0">
                  <a:moveTo>
                    <a:pt x="67" y="1"/>
                  </a:moveTo>
                  <a:lnTo>
                    <a:pt x="34" y="34"/>
                  </a:lnTo>
                  <a:lnTo>
                    <a:pt x="0" y="51"/>
                  </a:lnTo>
                  <a:lnTo>
                    <a:pt x="0" y="101"/>
                  </a:lnTo>
                  <a:lnTo>
                    <a:pt x="0" y="2564"/>
                  </a:lnTo>
                  <a:lnTo>
                    <a:pt x="0" y="2597"/>
                  </a:lnTo>
                  <a:lnTo>
                    <a:pt x="34" y="2631"/>
                  </a:lnTo>
                  <a:lnTo>
                    <a:pt x="67" y="2664"/>
                  </a:lnTo>
                  <a:lnTo>
                    <a:pt x="3836" y="2664"/>
                  </a:lnTo>
                  <a:lnTo>
                    <a:pt x="3870" y="2631"/>
                  </a:lnTo>
                  <a:lnTo>
                    <a:pt x="3903" y="2597"/>
                  </a:lnTo>
                  <a:lnTo>
                    <a:pt x="3903" y="2564"/>
                  </a:lnTo>
                  <a:lnTo>
                    <a:pt x="3903" y="1241"/>
                  </a:lnTo>
                  <a:lnTo>
                    <a:pt x="3903" y="1207"/>
                  </a:lnTo>
                  <a:lnTo>
                    <a:pt x="3870" y="1174"/>
                  </a:lnTo>
                  <a:lnTo>
                    <a:pt x="3836" y="1140"/>
                  </a:lnTo>
                  <a:lnTo>
                    <a:pt x="3769" y="1140"/>
                  </a:lnTo>
                  <a:lnTo>
                    <a:pt x="3736" y="1174"/>
                  </a:lnTo>
                  <a:lnTo>
                    <a:pt x="3719" y="1207"/>
                  </a:lnTo>
                  <a:lnTo>
                    <a:pt x="3702" y="1241"/>
                  </a:lnTo>
                  <a:lnTo>
                    <a:pt x="3702" y="2463"/>
                  </a:lnTo>
                  <a:lnTo>
                    <a:pt x="201" y="2463"/>
                  </a:lnTo>
                  <a:lnTo>
                    <a:pt x="201" y="202"/>
                  </a:lnTo>
                  <a:lnTo>
                    <a:pt x="2178" y="202"/>
                  </a:lnTo>
                  <a:lnTo>
                    <a:pt x="2211" y="185"/>
                  </a:lnTo>
                  <a:lnTo>
                    <a:pt x="2245" y="168"/>
                  </a:lnTo>
                  <a:lnTo>
                    <a:pt x="2262" y="135"/>
                  </a:lnTo>
                  <a:lnTo>
                    <a:pt x="2278" y="101"/>
                  </a:lnTo>
                  <a:lnTo>
                    <a:pt x="2262" y="51"/>
                  </a:lnTo>
                  <a:lnTo>
                    <a:pt x="2245" y="34"/>
                  </a:lnTo>
                  <a:lnTo>
                    <a:pt x="221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0" name="Google Shape;3240;p226"/>
            <p:cNvSpPr/>
            <p:nvPr/>
          </p:nvSpPr>
          <p:spPr>
            <a:xfrm>
              <a:off x="1634700" y="2644525"/>
              <a:ext cx="30600" cy="5050"/>
            </a:xfrm>
            <a:custGeom>
              <a:avLst/>
              <a:gdLst/>
              <a:ahLst/>
              <a:cxnLst/>
              <a:rect l="l" t="t" r="r" b="b"/>
              <a:pathLst>
                <a:path w="1224" h="202" extrusionOk="0">
                  <a:moveTo>
                    <a:pt x="101" y="1"/>
                  </a:moveTo>
                  <a:lnTo>
                    <a:pt x="51" y="18"/>
                  </a:lnTo>
                  <a:lnTo>
                    <a:pt x="34" y="34"/>
                  </a:lnTo>
                  <a:lnTo>
                    <a:pt x="1" y="68"/>
                  </a:lnTo>
                  <a:lnTo>
                    <a:pt x="1" y="101"/>
                  </a:lnTo>
                  <a:lnTo>
                    <a:pt x="1" y="135"/>
                  </a:lnTo>
                  <a:lnTo>
                    <a:pt x="34" y="168"/>
                  </a:lnTo>
                  <a:lnTo>
                    <a:pt x="51" y="202"/>
                  </a:lnTo>
                  <a:lnTo>
                    <a:pt x="1173" y="202"/>
                  </a:lnTo>
                  <a:lnTo>
                    <a:pt x="1207" y="168"/>
                  </a:lnTo>
                  <a:lnTo>
                    <a:pt x="1223" y="135"/>
                  </a:lnTo>
                  <a:lnTo>
                    <a:pt x="1223" y="101"/>
                  </a:lnTo>
                  <a:lnTo>
                    <a:pt x="1223" y="68"/>
                  </a:lnTo>
                  <a:lnTo>
                    <a:pt x="1207" y="34"/>
                  </a:lnTo>
                  <a:lnTo>
                    <a:pt x="1173" y="18"/>
                  </a:lnTo>
                  <a:lnTo>
                    <a:pt x="1123"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1" name="Google Shape;3241;p226"/>
            <p:cNvSpPr/>
            <p:nvPr/>
          </p:nvSpPr>
          <p:spPr>
            <a:xfrm>
              <a:off x="1634700" y="2633650"/>
              <a:ext cx="30600" cy="5050"/>
            </a:xfrm>
            <a:custGeom>
              <a:avLst/>
              <a:gdLst/>
              <a:ahLst/>
              <a:cxnLst/>
              <a:rect l="l" t="t" r="r" b="b"/>
              <a:pathLst>
                <a:path w="1224" h="202" extrusionOk="0">
                  <a:moveTo>
                    <a:pt x="51" y="0"/>
                  </a:moveTo>
                  <a:lnTo>
                    <a:pt x="34" y="17"/>
                  </a:lnTo>
                  <a:lnTo>
                    <a:pt x="1" y="51"/>
                  </a:lnTo>
                  <a:lnTo>
                    <a:pt x="1" y="101"/>
                  </a:lnTo>
                  <a:lnTo>
                    <a:pt x="1" y="134"/>
                  </a:lnTo>
                  <a:lnTo>
                    <a:pt x="34" y="168"/>
                  </a:lnTo>
                  <a:lnTo>
                    <a:pt x="51" y="185"/>
                  </a:lnTo>
                  <a:lnTo>
                    <a:pt x="101" y="201"/>
                  </a:lnTo>
                  <a:lnTo>
                    <a:pt x="1123" y="201"/>
                  </a:lnTo>
                  <a:lnTo>
                    <a:pt x="1173" y="185"/>
                  </a:lnTo>
                  <a:lnTo>
                    <a:pt x="1207" y="168"/>
                  </a:lnTo>
                  <a:lnTo>
                    <a:pt x="1223" y="134"/>
                  </a:lnTo>
                  <a:lnTo>
                    <a:pt x="1223" y="101"/>
                  </a:lnTo>
                  <a:lnTo>
                    <a:pt x="1223" y="51"/>
                  </a:lnTo>
                  <a:lnTo>
                    <a:pt x="1207" y="17"/>
                  </a:lnTo>
                  <a:lnTo>
                    <a:pt x="1173"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2" name="Google Shape;3242;p226"/>
            <p:cNvSpPr/>
            <p:nvPr/>
          </p:nvSpPr>
          <p:spPr>
            <a:xfrm>
              <a:off x="1649350" y="2587575"/>
              <a:ext cx="39400" cy="39800"/>
            </a:xfrm>
            <a:custGeom>
              <a:avLst/>
              <a:gdLst/>
              <a:ahLst/>
              <a:cxnLst/>
              <a:rect l="l" t="t" r="r" b="b"/>
              <a:pathLst>
                <a:path w="1576" h="1592" extrusionOk="0">
                  <a:moveTo>
                    <a:pt x="788" y="202"/>
                  </a:moveTo>
                  <a:lnTo>
                    <a:pt x="905" y="218"/>
                  </a:lnTo>
                  <a:lnTo>
                    <a:pt x="1023" y="252"/>
                  </a:lnTo>
                  <a:lnTo>
                    <a:pt x="1123" y="302"/>
                  </a:lnTo>
                  <a:lnTo>
                    <a:pt x="1207" y="386"/>
                  </a:lnTo>
                  <a:lnTo>
                    <a:pt x="1274" y="470"/>
                  </a:lnTo>
                  <a:lnTo>
                    <a:pt x="1341" y="570"/>
                  </a:lnTo>
                  <a:lnTo>
                    <a:pt x="1374" y="671"/>
                  </a:lnTo>
                  <a:lnTo>
                    <a:pt x="1374" y="805"/>
                  </a:lnTo>
                  <a:lnTo>
                    <a:pt x="1374" y="922"/>
                  </a:lnTo>
                  <a:lnTo>
                    <a:pt x="1341" y="1022"/>
                  </a:lnTo>
                  <a:lnTo>
                    <a:pt x="1274" y="1123"/>
                  </a:lnTo>
                  <a:lnTo>
                    <a:pt x="1207" y="1223"/>
                  </a:lnTo>
                  <a:lnTo>
                    <a:pt x="1123" y="1290"/>
                  </a:lnTo>
                  <a:lnTo>
                    <a:pt x="1023" y="1341"/>
                  </a:lnTo>
                  <a:lnTo>
                    <a:pt x="905" y="1374"/>
                  </a:lnTo>
                  <a:lnTo>
                    <a:pt x="788" y="1391"/>
                  </a:lnTo>
                  <a:lnTo>
                    <a:pt x="671" y="1374"/>
                  </a:lnTo>
                  <a:lnTo>
                    <a:pt x="554" y="1341"/>
                  </a:lnTo>
                  <a:lnTo>
                    <a:pt x="453" y="1290"/>
                  </a:lnTo>
                  <a:lnTo>
                    <a:pt x="369" y="1223"/>
                  </a:lnTo>
                  <a:lnTo>
                    <a:pt x="302" y="1123"/>
                  </a:lnTo>
                  <a:lnTo>
                    <a:pt x="235" y="1022"/>
                  </a:lnTo>
                  <a:lnTo>
                    <a:pt x="202" y="922"/>
                  </a:lnTo>
                  <a:lnTo>
                    <a:pt x="202" y="805"/>
                  </a:lnTo>
                  <a:lnTo>
                    <a:pt x="202" y="671"/>
                  </a:lnTo>
                  <a:lnTo>
                    <a:pt x="235" y="570"/>
                  </a:lnTo>
                  <a:lnTo>
                    <a:pt x="302" y="470"/>
                  </a:lnTo>
                  <a:lnTo>
                    <a:pt x="369" y="386"/>
                  </a:lnTo>
                  <a:lnTo>
                    <a:pt x="453" y="302"/>
                  </a:lnTo>
                  <a:lnTo>
                    <a:pt x="554" y="252"/>
                  </a:lnTo>
                  <a:lnTo>
                    <a:pt x="671" y="218"/>
                  </a:lnTo>
                  <a:lnTo>
                    <a:pt x="788" y="202"/>
                  </a:lnTo>
                  <a:close/>
                  <a:moveTo>
                    <a:pt x="788" y="1"/>
                  </a:moveTo>
                  <a:lnTo>
                    <a:pt x="621" y="17"/>
                  </a:lnTo>
                  <a:lnTo>
                    <a:pt x="487" y="68"/>
                  </a:lnTo>
                  <a:lnTo>
                    <a:pt x="353" y="135"/>
                  </a:lnTo>
                  <a:lnTo>
                    <a:pt x="235" y="235"/>
                  </a:lnTo>
                  <a:lnTo>
                    <a:pt x="135" y="352"/>
                  </a:lnTo>
                  <a:lnTo>
                    <a:pt x="51" y="486"/>
                  </a:lnTo>
                  <a:lnTo>
                    <a:pt x="18" y="637"/>
                  </a:lnTo>
                  <a:lnTo>
                    <a:pt x="1" y="805"/>
                  </a:lnTo>
                  <a:lnTo>
                    <a:pt x="18" y="955"/>
                  </a:lnTo>
                  <a:lnTo>
                    <a:pt x="51" y="1106"/>
                  </a:lnTo>
                  <a:lnTo>
                    <a:pt x="135" y="1240"/>
                  </a:lnTo>
                  <a:lnTo>
                    <a:pt x="235" y="1357"/>
                  </a:lnTo>
                  <a:lnTo>
                    <a:pt x="353" y="1458"/>
                  </a:lnTo>
                  <a:lnTo>
                    <a:pt x="487" y="1525"/>
                  </a:lnTo>
                  <a:lnTo>
                    <a:pt x="621" y="1575"/>
                  </a:lnTo>
                  <a:lnTo>
                    <a:pt x="788" y="1592"/>
                  </a:lnTo>
                  <a:lnTo>
                    <a:pt x="956" y="1575"/>
                  </a:lnTo>
                  <a:lnTo>
                    <a:pt x="1090" y="1525"/>
                  </a:lnTo>
                  <a:lnTo>
                    <a:pt x="1240" y="1458"/>
                  </a:lnTo>
                  <a:lnTo>
                    <a:pt x="1358" y="1357"/>
                  </a:lnTo>
                  <a:lnTo>
                    <a:pt x="1441" y="1240"/>
                  </a:lnTo>
                  <a:lnTo>
                    <a:pt x="1525" y="1106"/>
                  </a:lnTo>
                  <a:lnTo>
                    <a:pt x="1559" y="955"/>
                  </a:lnTo>
                  <a:lnTo>
                    <a:pt x="1575" y="805"/>
                  </a:lnTo>
                  <a:lnTo>
                    <a:pt x="1559" y="637"/>
                  </a:lnTo>
                  <a:lnTo>
                    <a:pt x="1525" y="486"/>
                  </a:lnTo>
                  <a:lnTo>
                    <a:pt x="1441" y="352"/>
                  </a:lnTo>
                  <a:lnTo>
                    <a:pt x="1358" y="235"/>
                  </a:lnTo>
                  <a:lnTo>
                    <a:pt x="1240" y="135"/>
                  </a:lnTo>
                  <a:lnTo>
                    <a:pt x="1090" y="68"/>
                  </a:lnTo>
                  <a:lnTo>
                    <a:pt x="956" y="17"/>
                  </a:lnTo>
                  <a:lnTo>
                    <a:pt x="78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3" name="Google Shape;3243;p226"/>
            <p:cNvSpPr/>
            <p:nvPr/>
          </p:nvSpPr>
          <p:spPr>
            <a:xfrm>
              <a:off x="1660250" y="2600150"/>
              <a:ext cx="18450" cy="16775"/>
            </a:xfrm>
            <a:custGeom>
              <a:avLst/>
              <a:gdLst/>
              <a:ahLst/>
              <a:cxnLst/>
              <a:rect l="l" t="t" r="r" b="b"/>
              <a:pathLst>
                <a:path w="738" h="671" extrusionOk="0">
                  <a:moveTo>
                    <a:pt x="620" y="0"/>
                  </a:moveTo>
                  <a:lnTo>
                    <a:pt x="587" y="17"/>
                  </a:lnTo>
                  <a:lnTo>
                    <a:pt x="553" y="50"/>
                  </a:lnTo>
                  <a:lnTo>
                    <a:pt x="285" y="419"/>
                  </a:lnTo>
                  <a:lnTo>
                    <a:pt x="168" y="302"/>
                  </a:lnTo>
                  <a:lnTo>
                    <a:pt x="134" y="285"/>
                  </a:lnTo>
                  <a:lnTo>
                    <a:pt x="101" y="268"/>
                  </a:lnTo>
                  <a:lnTo>
                    <a:pt x="67" y="285"/>
                  </a:lnTo>
                  <a:lnTo>
                    <a:pt x="34" y="302"/>
                  </a:lnTo>
                  <a:lnTo>
                    <a:pt x="0" y="335"/>
                  </a:lnTo>
                  <a:lnTo>
                    <a:pt x="0" y="369"/>
                  </a:lnTo>
                  <a:lnTo>
                    <a:pt x="0" y="419"/>
                  </a:lnTo>
                  <a:lnTo>
                    <a:pt x="34" y="452"/>
                  </a:lnTo>
                  <a:lnTo>
                    <a:pt x="218" y="637"/>
                  </a:lnTo>
                  <a:lnTo>
                    <a:pt x="252" y="653"/>
                  </a:lnTo>
                  <a:lnTo>
                    <a:pt x="285" y="670"/>
                  </a:lnTo>
                  <a:lnTo>
                    <a:pt x="302" y="670"/>
                  </a:lnTo>
                  <a:lnTo>
                    <a:pt x="335" y="653"/>
                  </a:lnTo>
                  <a:lnTo>
                    <a:pt x="369" y="620"/>
                  </a:lnTo>
                  <a:lnTo>
                    <a:pt x="704" y="168"/>
                  </a:lnTo>
                  <a:lnTo>
                    <a:pt x="721" y="134"/>
                  </a:lnTo>
                  <a:lnTo>
                    <a:pt x="737" y="101"/>
                  </a:lnTo>
                  <a:lnTo>
                    <a:pt x="721" y="50"/>
                  </a:lnTo>
                  <a:lnTo>
                    <a:pt x="687" y="34"/>
                  </a:lnTo>
                  <a:lnTo>
                    <a:pt x="654" y="17"/>
                  </a:lnTo>
                  <a:lnTo>
                    <a:pt x="620"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4" name="Google Shape;3244;p226"/>
            <p:cNvSpPr/>
            <p:nvPr/>
          </p:nvSpPr>
          <p:spPr>
            <a:xfrm>
              <a:off x="1612500" y="2619400"/>
              <a:ext cx="9250" cy="7150"/>
            </a:xfrm>
            <a:custGeom>
              <a:avLst/>
              <a:gdLst/>
              <a:ahLst/>
              <a:cxnLst/>
              <a:rect l="l" t="t" r="r" b="b"/>
              <a:pathLst>
                <a:path w="370" h="286" extrusionOk="0">
                  <a:moveTo>
                    <a:pt x="101" y="1"/>
                  </a:moveTo>
                  <a:lnTo>
                    <a:pt x="68" y="17"/>
                  </a:lnTo>
                  <a:lnTo>
                    <a:pt x="34" y="34"/>
                  </a:lnTo>
                  <a:lnTo>
                    <a:pt x="1" y="68"/>
                  </a:lnTo>
                  <a:lnTo>
                    <a:pt x="1" y="101"/>
                  </a:lnTo>
                  <a:lnTo>
                    <a:pt x="1" y="135"/>
                  </a:lnTo>
                  <a:lnTo>
                    <a:pt x="34" y="168"/>
                  </a:lnTo>
                  <a:lnTo>
                    <a:pt x="68" y="202"/>
                  </a:lnTo>
                  <a:lnTo>
                    <a:pt x="101" y="202"/>
                  </a:lnTo>
                  <a:lnTo>
                    <a:pt x="152" y="219"/>
                  </a:lnTo>
                  <a:lnTo>
                    <a:pt x="202" y="252"/>
                  </a:lnTo>
                  <a:lnTo>
                    <a:pt x="235" y="269"/>
                  </a:lnTo>
                  <a:lnTo>
                    <a:pt x="269" y="286"/>
                  </a:lnTo>
                  <a:lnTo>
                    <a:pt x="302" y="269"/>
                  </a:lnTo>
                  <a:lnTo>
                    <a:pt x="336" y="252"/>
                  </a:lnTo>
                  <a:lnTo>
                    <a:pt x="369" y="219"/>
                  </a:lnTo>
                  <a:lnTo>
                    <a:pt x="369" y="185"/>
                  </a:lnTo>
                  <a:lnTo>
                    <a:pt x="369" y="151"/>
                  </a:lnTo>
                  <a:lnTo>
                    <a:pt x="353" y="118"/>
                  </a:lnTo>
                  <a:lnTo>
                    <a:pt x="302" y="68"/>
                  </a:lnTo>
                  <a:lnTo>
                    <a:pt x="235" y="34"/>
                  </a:lnTo>
                  <a:lnTo>
                    <a:pt x="16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5" name="Google Shape;3245;p226"/>
            <p:cNvSpPr/>
            <p:nvPr/>
          </p:nvSpPr>
          <p:spPr>
            <a:xfrm>
              <a:off x="1607475" y="2641175"/>
              <a:ext cx="9675" cy="7150"/>
            </a:xfrm>
            <a:custGeom>
              <a:avLst/>
              <a:gdLst/>
              <a:ahLst/>
              <a:cxnLst/>
              <a:rect l="l" t="t" r="r" b="b"/>
              <a:pathLst>
                <a:path w="387" h="286" extrusionOk="0">
                  <a:moveTo>
                    <a:pt x="118" y="1"/>
                  </a:moveTo>
                  <a:lnTo>
                    <a:pt x="68" y="18"/>
                  </a:lnTo>
                  <a:lnTo>
                    <a:pt x="34" y="34"/>
                  </a:lnTo>
                  <a:lnTo>
                    <a:pt x="18" y="68"/>
                  </a:lnTo>
                  <a:lnTo>
                    <a:pt x="1" y="101"/>
                  </a:lnTo>
                  <a:lnTo>
                    <a:pt x="18" y="135"/>
                  </a:lnTo>
                  <a:lnTo>
                    <a:pt x="34" y="168"/>
                  </a:lnTo>
                  <a:lnTo>
                    <a:pt x="85" y="219"/>
                  </a:lnTo>
                  <a:lnTo>
                    <a:pt x="152" y="252"/>
                  </a:lnTo>
                  <a:lnTo>
                    <a:pt x="219" y="269"/>
                  </a:lnTo>
                  <a:lnTo>
                    <a:pt x="286" y="286"/>
                  </a:lnTo>
                  <a:lnTo>
                    <a:pt x="319" y="269"/>
                  </a:lnTo>
                  <a:lnTo>
                    <a:pt x="353" y="252"/>
                  </a:lnTo>
                  <a:lnTo>
                    <a:pt x="369" y="219"/>
                  </a:lnTo>
                  <a:lnTo>
                    <a:pt x="386" y="185"/>
                  </a:lnTo>
                  <a:lnTo>
                    <a:pt x="369" y="152"/>
                  </a:lnTo>
                  <a:lnTo>
                    <a:pt x="353" y="118"/>
                  </a:lnTo>
                  <a:lnTo>
                    <a:pt x="319" y="85"/>
                  </a:lnTo>
                  <a:lnTo>
                    <a:pt x="286" y="85"/>
                  </a:lnTo>
                  <a:lnTo>
                    <a:pt x="235" y="68"/>
                  </a:lnTo>
                  <a:lnTo>
                    <a:pt x="185" y="34"/>
                  </a:lnTo>
                  <a:lnTo>
                    <a:pt x="152" y="18"/>
                  </a:lnTo>
                  <a:lnTo>
                    <a:pt x="118"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6" name="Google Shape;3246;p226"/>
            <p:cNvSpPr/>
            <p:nvPr/>
          </p:nvSpPr>
          <p:spPr>
            <a:xfrm>
              <a:off x="1606650" y="2619400"/>
              <a:ext cx="10900" cy="16775"/>
            </a:xfrm>
            <a:custGeom>
              <a:avLst/>
              <a:gdLst/>
              <a:ahLst/>
              <a:cxnLst/>
              <a:rect l="l" t="t" r="r" b="b"/>
              <a:pathLst>
                <a:path w="436" h="671" extrusionOk="0">
                  <a:moveTo>
                    <a:pt x="268" y="1"/>
                  </a:moveTo>
                  <a:lnTo>
                    <a:pt x="201" y="34"/>
                  </a:lnTo>
                  <a:lnTo>
                    <a:pt x="151" y="51"/>
                  </a:lnTo>
                  <a:lnTo>
                    <a:pt x="101" y="101"/>
                  </a:lnTo>
                  <a:lnTo>
                    <a:pt x="51" y="151"/>
                  </a:lnTo>
                  <a:lnTo>
                    <a:pt x="17" y="202"/>
                  </a:lnTo>
                  <a:lnTo>
                    <a:pt x="0" y="269"/>
                  </a:lnTo>
                  <a:lnTo>
                    <a:pt x="0" y="336"/>
                  </a:lnTo>
                  <a:lnTo>
                    <a:pt x="0" y="403"/>
                  </a:lnTo>
                  <a:lnTo>
                    <a:pt x="17" y="470"/>
                  </a:lnTo>
                  <a:lnTo>
                    <a:pt x="51" y="537"/>
                  </a:lnTo>
                  <a:lnTo>
                    <a:pt x="101" y="587"/>
                  </a:lnTo>
                  <a:lnTo>
                    <a:pt x="151" y="621"/>
                  </a:lnTo>
                  <a:lnTo>
                    <a:pt x="201" y="654"/>
                  </a:lnTo>
                  <a:lnTo>
                    <a:pt x="268" y="671"/>
                  </a:lnTo>
                  <a:lnTo>
                    <a:pt x="369" y="671"/>
                  </a:lnTo>
                  <a:lnTo>
                    <a:pt x="402" y="654"/>
                  </a:lnTo>
                  <a:lnTo>
                    <a:pt x="419" y="621"/>
                  </a:lnTo>
                  <a:lnTo>
                    <a:pt x="436" y="570"/>
                  </a:lnTo>
                  <a:lnTo>
                    <a:pt x="419" y="537"/>
                  </a:lnTo>
                  <a:lnTo>
                    <a:pt x="402" y="503"/>
                  </a:lnTo>
                  <a:lnTo>
                    <a:pt x="369" y="487"/>
                  </a:lnTo>
                  <a:lnTo>
                    <a:pt x="335" y="470"/>
                  </a:lnTo>
                  <a:lnTo>
                    <a:pt x="285" y="470"/>
                  </a:lnTo>
                  <a:lnTo>
                    <a:pt x="235" y="436"/>
                  </a:lnTo>
                  <a:lnTo>
                    <a:pt x="201" y="386"/>
                  </a:lnTo>
                  <a:lnTo>
                    <a:pt x="201" y="336"/>
                  </a:lnTo>
                  <a:lnTo>
                    <a:pt x="201" y="286"/>
                  </a:lnTo>
                  <a:lnTo>
                    <a:pt x="235" y="235"/>
                  </a:lnTo>
                  <a:lnTo>
                    <a:pt x="285" y="219"/>
                  </a:lnTo>
                  <a:lnTo>
                    <a:pt x="335" y="202"/>
                  </a:lnTo>
                  <a:lnTo>
                    <a:pt x="369" y="202"/>
                  </a:lnTo>
                  <a:lnTo>
                    <a:pt x="402" y="168"/>
                  </a:lnTo>
                  <a:lnTo>
                    <a:pt x="419" y="135"/>
                  </a:lnTo>
                  <a:lnTo>
                    <a:pt x="436" y="101"/>
                  </a:lnTo>
                  <a:lnTo>
                    <a:pt x="419" y="68"/>
                  </a:lnTo>
                  <a:lnTo>
                    <a:pt x="402" y="34"/>
                  </a:lnTo>
                  <a:lnTo>
                    <a:pt x="369" y="17"/>
                  </a:lnTo>
                  <a:lnTo>
                    <a:pt x="335"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7" name="Google Shape;3247;p226"/>
            <p:cNvSpPr/>
            <p:nvPr/>
          </p:nvSpPr>
          <p:spPr>
            <a:xfrm>
              <a:off x="1612500" y="2631125"/>
              <a:ext cx="10925" cy="17200"/>
            </a:xfrm>
            <a:custGeom>
              <a:avLst/>
              <a:gdLst/>
              <a:ahLst/>
              <a:cxnLst/>
              <a:rect l="l" t="t" r="r" b="b"/>
              <a:pathLst>
                <a:path w="437" h="688" extrusionOk="0">
                  <a:moveTo>
                    <a:pt x="101" y="1"/>
                  </a:moveTo>
                  <a:lnTo>
                    <a:pt x="68" y="18"/>
                  </a:lnTo>
                  <a:lnTo>
                    <a:pt x="34" y="34"/>
                  </a:lnTo>
                  <a:lnTo>
                    <a:pt x="1" y="68"/>
                  </a:lnTo>
                  <a:lnTo>
                    <a:pt x="1" y="101"/>
                  </a:lnTo>
                  <a:lnTo>
                    <a:pt x="1" y="152"/>
                  </a:lnTo>
                  <a:lnTo>
                    <a:pt x="34" y="185"/>
                  </a:lnTo>
                  <a:lnTo>
                    <a:pt x="68" y="202"/>
                  </a:lnTo>
                  <a:lnTo>
                    <a:pt x="101" y="202"/>
                  </a:lnTo>
                  <a:lnTo>
                    <a:pt x="152" y="219"/>
                  </a:lnTo>
                  <a:lnTo>
                    <a:pt x="202" y="252"/>
                  </a:lnTo>
                  <a:lnTo>
                    <a:pt x="219" y="286"/>
                  </a:lnTo>
                  <a:lnTo>
                    <a:pt x="235" y="353"/>
                  </a:lnTo>
                  <a:lnTo>
                    <a:pt x="219" y="403"/>
                  </a:lnTo>
                  <a:lnTo>
                    <a:pt x="202" y="436"/>
                  </a:lnTo>
                  <a:lnTo>
                    <a:pt x="152" y="470"/>
                  </a:lnTo>
                  <a:lnTo>
                    <a:pt x="101" y="487"/>
                  </a:lnTo>
                  <a:lnTo>
                    <a:pt x="68" y="487"/>
                  </a:lnTo>
                  <a:lnTo>
                    <a:pt x="34" y="520"/>
                  </a:lnTo>
                  <a:lnTo>
                    <a:pt x="1" y="554"/>
                  </a:lnTo>
                  <a:lnTo>
                    <a:pt x="1" y="587"/>
                  </a:lnTo>
                  <a:lnTo>
                    <a:pt x="1" y="621"/>
                  </a:lnTo>
                  <a:lnTo>
                    <a:pt x="34" y="654"/>
                  </a:lnTo>
                  <a:lnTo>
                    <a:pt x="68" y="671"/>
                  </a:lnTo>
                  <a:lnTo>
                    <a:pt x="101" y="688"/>
                  </a:lnTo>
                  <a:lnTo>
                    <a:pt x="168" y="671"/>
                  </a:lnTo>
                  <a:lnTo>
                    <a:pt x="235" y="654"/>
                  </a:lnTo>
                  <a:lnTo>
                    <a:pt x="286" y="621"/>
                  </a:lnTo>
                  <a:lnTo>
                    <a:pt x="336" y="587"/>
                  </a:lnTo>
                  <a:lnTo>
                    <a:pt x="386" y="537"/>
                  </a:lnTo>
                  <a:lnTo>
                    <a:pt x="403" y="487"/>
                  </a:lnTo>
                  <a:lnTo>
                    <a:pt x="436" y="420"/>
                  </a:lnTo>
                  <a:lnTo>
                    <a:pt x="436" y="353"/>
                  </a:lnTo>
                  <a:lnTo>
                    <a:pt x="436" y="286"/>
                  </a:lnTo>
                  <a:lnTo>
                    <a:pt x="403" y="219"/>
                  </a:lnTo>
                  <a:lnTo>
                    <a:pt x="386" y="152"/>
                  </a:lnTo>
                  <a:lnTo>
                    <a:pt x="336" y="101"/>
                  </a:lnTo>
                  <a:lnTo>
                    <a:pt x="286" y="68"/>
                  </a:lnTo>
                  <a:lnTo>
                    <a:pt x="235" y="34"/>
                  </a:lnTo>
                  <a:lnTo>
                    <a:pt x="168" y="18"/>
                  </a:lnTo>
                  <a:lnTo>
                    <a:pt x="101"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8" name="Google Shape;3248;p226"/>
            <p:cNvSpPr/>
            <p:nvPr/>
          </p:nvSpPr>
          <p:spPr>
            <a:xfrm>
              <a:off x="1612100" y="2643275"/>
              <a:ext cx="5050" cy="7975"/>
            </a:xfrm>
            <a:custGeom>
              <a:avLst/>
              <a:gdLst/>
              <a:ahLst/>
              <a:cxnLst/>
              <a:rect l="l" t="t" r="r" b="b"/>
              <a:pathLst>
                <a:path w="202" h="319" extrusionOk="0">
                  <a:moveTo>
                    <a:pt x="50" y="1"/>
                  </a:moveTo>
                  <a:lnTo>
                    <a:pt x="34" y="34"/>
                  </a:lnTo>
                  <a:lnTo>
                    <a:pt x="0" y="68"/>
                  </a:lnTo>
                  <a:lnTo>
                    <a:pt x="0" y="101"/>
                  </a:lnTo>
                  <a:lnTo>
                    <a:pt x="0" y="218"/>
                  </a:lnTo>
                  <a:lnTo>
                    <a:pt x="0" y="252"/>
                  </a:lnTo>
                  <a:lnTo>
                    <a:pt x="34" y="285"/>
                  </a:lnTo>
                  <a:lnTo>
                    <a:pt x="50" y="319"/>
                  </a:lnTo>
                  <a:lnTo>
                    <a:pt x="134" y="319"/>
                  </a:lnTo>
                  <a:lnTo>
                    <a:pt x="168" y="285"/>
                  </a:lnTo>
                  <a:lnTo>
                    <a:pt x="184" y="252"/>
                  </a:lnTo>
                  <a:lnTo>
                    <a:pt x="201" y="218"/>
                  </a:lnTo>
                  <a:lnTo>
                    <a:pt x="201" y="101"/>
                  </a:lnTo>
                  <a:lnTo>
                    <a:pt x="184" y="68"/>
                  </a:lnTo>
                  <a:lnTo>
                    <a:pt x="168" y="34"/>
                  </a:lnTo>
                  <a:lnTo>
                    <a:pt x="134" y="1"/>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sp>
          <p:nvSpPr>
            <p:cNvPr id="3249" name="Google Shape;3249;p226"/>
            <p:cNvSpPr/>
            <p:nvPr/>
          </p:nvSpPr>
          <p:spPr>
            <a:xfrm>
              <a:off x="1612100" y="2616475"/>
              <a:ext cx="5050" cy="7975"/>
            </a:xfrm>
            <a:custGeom>
              <a:avLst/>
              <a:gdLst/>
              <a:ahLst/>
              <a:cxnLst/>
              <a:rect l="l" t="t" r="r" b="b"/>
              <a:pathLst>
                <a:path w="202" h="319" extrusionOk="0">
                  <a:moveTo>
                    <a:pt x="50" y="0"/>
                  </a:moveTo>
                  <a:lnTo>
                    <a:pt x="34" y="34"/>
                  </a:lnTo>
                  <a:lnTo>
                    <a:pt x="0" y="51"/>
                  </a:lnTo>
                  <a:lnTo>
                    <a:pt x="0" y="101"/>
                  </a:lnTo>
                  <a:lnTo>
                    <a:pt x="0" y="218"/>
                  </a:lnTo>
                  <a:lnTo>
                    <a:pt x="0" y="252"/>
                  </a:lnTo>
                  <a:lnTo>
                    <a:pt x="34" y="285"/>
                  </a:lnTo>
                  <a:lnTo>
                    <a:pt x="50" y="319"/>
                  </a:lnTo>
                  <a:lnTo>
                    <a:pt x="134" y="319"/>
                  </a:lnTo>
                  <a:lnTo>
                    <a:pt x="168" y="285"/>
                  </a:lnTo>
                  <a:lnTo>
                    <a:pt x="184" y="252"/>
                  </a:lnTo>
                  <a:lnTo>
                    <a:pt x="201" y="218"/>
                  </a:lnTo>
                  <a:lnTo>
                    <a:pt x="201" y="101"/>
                  </a:lnTo>
                  <a:lnTo>
                    <a:pt x="184" y="51"/>
                  </a:lnTo>
                  <a:lnTo>
                    <a:pt x="168" y="34"/>
                  </a:lnTo>
                  <a:lnTo>
                    <a:pt x="134" y="0"/>
                  </a:lnTo>
                  <a:close/>
                </a:path>
              </a:pathLst>
            </a:custGeom>
            <a:solidFill>
              <a:schemeClr val="lt1"/>
            </a:solidFill>
            <a:ln>
              <a:noFill/>
            </a:ln>
          </p:spPr>
          <p:txBody>
            <a:bodyPr spcFirstLastPara="1" wrap="square" lIns="162650" tIns="162650" rIns="162650" bIns="162650" anchor="ctr" anchorCtr="0">
              <a:noAutofit/>
            </a:bodyPr>
            <a:lstStyle/>
            <a:p>
              <a:pPr marL="0" marR="0" lvl="0" indent="0" algn="l" rtl="0">
                <a:lnSpc>
                  <a:spcPct val="100000"/>
                </a:lnSpc>
                <a:spcBef>
                  <a:spcPts val="0"/>
                </a:spcBef>
                <a:spcAft>
                  <a:spcPts val="0"/>
                </a:spcAft>
                <a:buClr>
                  <a:srgbClr val="000000"/>
                </a:buClr>
                <a:buSzPts val="2468"/>
                <a:buFont typeface="Arial"/>
                <a:buNone/>
              </a:pPr>
              <a:endParaRPr sz="2468" b="0" i="0" u="none" strike="noStrike" cap="none">
                <a:solidFill>
                  <a:srgbClr val="000000"/>
                </a:solidFill>
                <a:latin typeface="Arial"/>
                <a:ea typeface="Arial"/>
                <a:cs typeface="Arial"/>
                <a:sym typeface="Arial"/>
              </a:endParaRPr>
            </a:p>
          </p:txBody>
        </p:sp>
      </p:grpSp>
      <p:sp>
        <p:nvSpPr>
          <p:cNvPr id="3250" name="Google Shape;3250;p226"/>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10</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54"/>
        <p:cNvGrpSpPr/>
        <p:nvPr/>
      </p:nvGrpSpPr>
      <p:grpSpPr>
        <a:xfrm>
          <a:off x="0" y="0"/>
          <a:ext cx="0" cy="0"/>
          <a:chOff x="0" y="0"/>
          <a:chExt cx="0" cy="0"/>
        </a:xfrm>
      </p:grpSpPr>
      <p:sp>
        <p:nvSpPr>
          <p:cNvPr id="3255" name="Google Shape;3255;p227"/>
          <p:cNvSpPr txBox="1">
            <a:spLocks noGrp="1"/>
          </p:cNvSpPr>
          <p:nvPr>
            <p:ph type="title"/>
          </p:nvPr>
        </p:nvSpPr>
        <p:spPr>
          <a:xfrm>
            <a:off x="315025" y="319875"/>
            <a:ext cx="85029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Account access</a:t>
            </a:r>
            <a:endParaRPr/>
          </a:p>
        </p:txBody>
      </p:sp>
      <p:sp>
        <p:nvSpPr>
          <p:cNvPr id="3256" name="Google Shape;3256;p227"/>
          <p:cNvSpPr txBox="1">
            <a:spLocks noGrp="1"/>
          </p:cNvSpPr>
          <p:nvPr>
            <p:ph type="subTitle" idx="1"/>
          </p:nvPr>
        </p:nvSpPr>
        <p:spPr>
          <a:xfrm>
            <a:off x="1583035" y="3035175"/>
            <a:ext cx="27324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Online account</a:t>
            </a:r>
            <a:endParaRPr/>
          </a:p>
        </p:txBody>
      </p:sp>
      <p:sp>
        <p:nvSpPr>
          <p:cNvPr id="3257" name="Google Shape;3257;p227"/>
          <p:cNvSpPr txBox="1">
            <a:spLocks noGrp="1"/>
          </p:cNvSpPr>
          <p:nvPr>
            <p:ph type="subTitle" idx="5"/>
          </p:nvPr>
        </p:nvSpPr>
        <p:spPr>
          <a:xfrm>
            <a:off x="4768489" y="3035175"/>
            <a:ext cx="2722200" cy="572100"/>
          </a:xfrm>
          <a:prstGeom prst="rect">
            <a:avLst/>
          </a:prstGeom>
        </p:spPr>
        <p:txBody>
          <a:bodyPr spcFirstLastPara="1" wrap="square" lIns="34275" tIns="34275" rIns="34275" bIns="34275" anchor="t" anchorCtr="0">
            <a:noAutofit/>
          </a:bodyPr>
          <a:lstStyle/>
          <a:p>
            <a:pPr marL="0" lvl="0" indent="0" algn="l" rtl="0">
              <a:spcBef>
                <a:spcPts val="0"/>
              </a:spcBef>
              <a:spcAft>
                <a:spcPts val="0"/>
              </a:spcAft>
              <a:buNone/>
            </a:pPr>
            <a:r>
              <a:rPr lang="en"/>
              <a:t>Mobile app</a:t>
            </a:r>
            <a:endParaRPr/>
          </a:p>
        </p:txBody>
      </p:sp>
      <p:sp>
        <p:nvSpPr>
          <p:cNvPr id="3258" name="Google Shape;3258;p227"/>
          <p:cNvSpPr>
            <a:spLocks noGrp="1"/>
          </p:cNvSpPr>
          <p:nvPr>
            <p:ph type="pic" idx="2"/>
          </p:nvPr>
        </p:nvSpPr>
        <p:spPr>
          <a:xfrm>
            <a:off x="1396605" y="1142575"/>
            <a:ext cx="3124200" cy="1686300"/>
          </a:xfrm>
          <a:prstGeom prst="round2SameRect">
            <a:avLst>
              <a:gd name="adj1" fmla="val 16667"/>
              <a:gd name="adj2" fmla="val 0"/>
            </a:avLst>
          </a:prstGeom>
        </p:spPr>
      </p:sp>
      <p:sp>
        <p:nvSpPr>
          <p:cNvPr id="3259" name="Google Shape;3259;p227"/>
          <p:cNvSpPr>
            <a:spLocks noGrp="1"/>
          </p:cNvSpPr>
          <p:nvPr>
            <p:ph type="pic" idx="3"/>
          </p:nvPr>
        </p:nvSpPr>
        <p:spPr>
          <a:xfrm>
            <a:off x="4620214" y="1142575"/>
            <a:ext cx="3124200" cy="1686300"/>
          </a:xfrm>
          <a:prstGeom prst="round2SameRect">
            <a:avLst>
              <a:gd name="adj1" fmla="val 16667"/>
              <a:gd name="adj2" fmla="val 0"/>
            </a:avLst>
          </a:prstGeom>
        </p:spPr>
      </p:sp>
      <p:pic>
        <p:nvPicPr>
          <p:cNvPr id="3260" name="Google Shape;3260;p227"/>
          <p:cNvPicPr preferRelativeResize="0"/>
          <p:nvPr/>
        </p:nvPicPr>
        <p:blipFill rotWithShape="1">
          <a:blip r:embed="rId3">
            <a:alphaModFix/>
          </a:blip>
          <a:srcRect l="2715" t="1188" r="7696" b="15735"/>
          <a:stretch/>
        </p:blipFill>
        <p:spPr>
          <a:xfrm>
            <a:off x="1397325" y="1142575"/>
            <a:ext cx="3124200" cy="1665600"/>
          </a:xfrm>
          <a:prstGeom prst="round2SameRect">
            <a:avLst>
              <a:gd name="adj1" fmla="val 2904"/>
              <a:gd name="adj2" fmla="val 0"/>
            </a:avLst>
          </a:prstGeom>
          <a:noFill/>
          <a:ln>
            <a:noFill/>
          </a:ln>
        </p:spPr>
      </p:pic>
      <p:pic>
        <p:nvPicPr>
          <p:cNvPr id="3261" name="Google Shape;3261;p227" title="AdobeStock_1885094398.jpeg"/>
          <p:cNvPicPr preferRelativeResize="0"/>
          <p:nvPr/>
        </p:nvPicPr>
        <p:blipFill rotWithShape="1">
          <a:blip r:embed="rId4">
            <a:alphaModFix/>
          </a:blip>
          <a:srcRect l="13971" t="8099" b="23087"/>
          <a:stretch/>
        </p:blipFill>
        <p:spPr>
          <a:xfrm>
            <a:off x="4620225" y="1142575"/>
            <a:ext cx="3124200" cy="1665600"/>
          </a:xfrm>
          <a:prstGeom prst="round2SameRect">
            <a:avLst>
              <a:gd name="adj1" fmla="val 4249"/>
              <a:gd name="adj2" fmla="val 0"/>
            </a:avLst>
          </a:prstGeom>
          <a:noFill/>
          <a:ln>
            <a:noFill/>
          </a:ln>
        </p:spPr>
      </p:pic>
      <p:grpSp>
        <p:nvGrpSpPr>
          <p:cNvPr id="3262" name="Google Shape;3262;p227"/>
          <p:cNvGrpSpPr/>
          <p:nvPr/>
        </p:nvGrpSpPr>
        <p:grpSpPr>
          <a:xfrm>
            <a:off x="1583037" y="3438043"/>
            <a:ext cx="472027" cy="384166"/>
            <a:chOff x="1198350" y="1044000"/>
            <a:chExt cx="116850" cy="95100"/>
          </a:xfrm>
        </p:grpSpPr>
        <p:sp>
          <p:nvSpPr>
            <p:cNvPr id="3263" name="Google Shape;3263;p227"/>
            <p:cNvSpPr/>
            <p:nvPr/>
          </p:nvSpPr>
          <p:spPr>
            <a:xfrm>
              <a:off x="1248600" y="1095100"/>
              <a:ext cx="16350" cy="18450"/>
            </a:xfrm>
            <a:custGeom>
              <a:avLst/>
              <a:gdLst/>
              <a:ahLst/>
              <a:cxnLst/>
              <a:rect l="l" t="t" r="r" b="b"/>
              <a:pathLst>
                <a:path w="654" h="738" extrusionOk="0">
                  <a:moveTo>
                    <a:pt x="84" y="0"/>
                  </a:moveTo>
                  <a:lnTo>
                    <a:pt x="51" y="17"/>
                  </a:lnTo>
                  <a:lnTo>
                    <a:pt x="17" y="51"/>
                  </a:lnTo>
                  <a:lnTo>
                    <a:pt x="0" y="84"/>
                  </a:lnTo>
                  <a:lnTo>
                    <a:pt x="0" y="118"/>
                  </a:lnTo>
                  <a:lnTo>
                    <a:pt x="0" y="151"/>
                  </a:lnTo>
                  <a:lnTo>
                    <a:pt x="34" y="185"/>
                  </a:lnTo>
                  <a:lnTo>
                    <a:pt x="67" y="201"/>
                  </a:lnTo>
                  <a:lnTo>
                    <a:pt x="151" y="235"/>
                  </a:lnTo>
                  <a:lnTo>
                    <a:pt x="218" y="268"/>
                  </a:lnTo>
                  <a:lnTo>
                    <a:pt x="285" y="319"/>
                  </a:lnTo>
                  <a:lnTo>
                    <a:pt x="335" y="369"/>
                  </a:lnTo>
                  <a:lnTo>
                    <a:pt x="386" y="436"/>
                  </a:lnTo>
                  <a:lnTo>
                    <a:pt x="419" y="503"/>
                  </a:lnTo>
                  <a:lnTo>
                    <a:pt x="436" y="570"/>
                  </a:lnTo>
                  <a:lnTo>
                    <a:pt x="453" y="637"/>
                  </a:lnTo>
                  <a:lnTo>
                    <a:pt x="453" y="670"/>
                  </a:lnTo>
                  <a:lnTo>
                    <a:pt x="469" y="704"/>
                  </a:lnTo>
                  <a:lnTo>
                    <a:pt x="503" y="721"/>
                  </a:lnTo>
                  <a:lnTo>
                    <a:pt x="553" y="737"/>
                  </a:lnTo>
                  <a:lnTo>
                    <a:pt x="587" y="721"/>
                  </a:lnTo>
                  <a:lnTo>
                    <a:pt x="620" y="704"/>
                  </a:lnTo>
                  <a:lnTo>
                    <a:pt x="637" y="670"/>
                  </a:lnTo>
                  <a:lnTo>
                    <a:pt x="654" y="637"/>
                  </a:lnTo>
                  <a:lnTo>
                    <a:pt x="637" y="536"/>
                  </a:lnTo>
                  <a:lnTo>
                    <a:pt x="603" y="436"/>
                  </a:lnTo>
                  <a:lnTo>
                    <a:pt x="570" y="335"/>
                  </a:lnTo>
                  <a:lnTo>
                    <a:pt x="503" y="252"/>
                  </a:lnTo>
                  <a:lnTo>
                    <a:pt x="436" y="185"/>
                  </a:lnTo>
                  <a:lnTo>
                    <a:pt x="335" y="118"/>
                  </a:lnTo>
                  <a:lnTo>
                    <a:pt x="235" y="51"/>
                  </a:lnTo>
                  <a:lnTo>
                    <a:pt x="134" y="17"/>
                  </a:lnTo>
                  <a:lnTo>
                    <a:pt x="8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4" name="Google Shape;3264;p227"/>
            <p:cNvSpPr/>
            <p:nvPr/>
          </p:nvSpPr>
          <p:spPr>
            <a:xfrm>
              <a:off x="1224300" y="1095525"/>
              <a:ext cx="16375" cy="18025"/>
            </a:xfrm>
            <a:custGeom>
              <a:avLst/>
              <a:gdLst/>
              <a:ahLst/>
              <a:cxnLst/>
              <a:rect l="l" t="t" r="r" b="b"/>
              <a:pathLst>
                <a:path w="655" h="721" extrusionOk="0">
                  <a:moveTo>
                    <a:pt x="520" y="0"/>
                  </a:moveTo>
                  <a:lnTo>
                    <a:pt x="403" y="34"/>
                  </a:lnTo>
                  <a:lnTo>
                    <a:pt x="302" y="101"/>
                  </a:lnTo>
                  <a:lnTo>
                    <a:pt x="219" y="168"/>
                  </a:lnTo>
                  <a:lnTo>
                    <a:pt x="135" y="235"/>
                  </a:lnTo>
                  <a:lnTo>
                    <a:pt x="85" y="318"/>
                  </a:lnTo>
                  <a:lnTo>
                    <a:pt x="34" y="419"/>
                  </a:lnTo>
                  <a:lnTo>
                    <a:pt x="18" y="519"/>
                  </a:lnTo>
                  <a:lnTo>
                    <a:pt x="1" y="620"/>
                  </a:lnTo>
                  <a:lnTo>
                    <a:pt x="18" y="653"/>
                  </a:lnTo>
                  <a:lnTo>
                    <a:pt x="34" y="687"/>
                  </a:lnTo>
                  <a:lnTo>
                    <a:pt x="68" y="704"/>
                  </a:lnTo>
                  <a:lnTo>
                    <a:pt x="101" y="720"/>
                  </a:lnTo>
                  <a:lnTo>
                    <a:pt x="135" y="704"/>
                  </a:lnTo>
                  <a:lnTo>
                    <a:pt x="168" y="687"/>
                  </a:lnTo>
                  <a:lnTo>
                    <a:pt x="202" y="653"/>
                  </a:lnTo>
                  <a:lnTo>
                    <a:pt x="202" y="620"/>
                  </a:lnTo>
                  <a:lnTo>
                    <a:pt x="219" y="553"/>
                  </a:lnTo>
                  <a:lnTo>
                    <a:pt x="235" y="486"/>
                  </a:lnTo>
                  <a:lnTo>
                    <a:pt x="269" y="419"/>
                  </a:lnTo>
                  <a:lnTo>
                    <a:pt x="302" y="352"/>
                  </a:lnTo>
                  <a:lnTo>
                    <a:pt x="353" y="302"/>
                  </a:lnTo>
                  <a:lnTo>
                    <a:pt x="420" y="268"/>
                  </a:lnTo>
                  <a:lnTo>
                    <a:pt x="503" y="218"/>
                  </a:lnTo>
                  <a:lnTo>
                    <a:pt x="570" y="184"/>
                  </a:lnTo>
                  <a:lnTo>
                    <a:pt x="621" y="168"/>
                  </a:lnTo>
                  <a:lnTo>
                    <a:pt x="637" y="134"/>
                  </a:lnTo>
                  <a:lnTo>
                    <a:pt x="654" y="101"/>
                  </a:lnTo>
                  <a:lnTo>
                    <a:pt x="637" y="67"/>
                  </a:lnTo>
                  <a:lnTo>
                    <a:pt x="621" y="34"/>
                  </a:lnTo>
                  <a:lnTo>
                    <a:pt x="5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5" name="Google Shape;3265;p227"/>
            <p:cNvSpPr/>
            <p:nvPr/>
          </p:nvSpPr>
          <p:spPr>
            <a:xfrm>
              <a:off x="1229750" y="1072900"/>
              <a:ext cx="29350" cy="29350"/>
            </a:xfrm>
            <a:custGeom>
              <a:avLst/>
              <a:gdLst/>
              <a:ahLst/>
              <a:cxnLst/>
              <a:rect l="l" t="t" r="r" b="b"/>
              <a:pathLst>
                <a:path w="1174" h="1174" extrusionOk="0">
                  <a:moveTo>
                    <a:pt x="671" y="201"/>
                  </a:moveTo>
                  <a:lnTo>
                    <a:pt x="738" y="218"/>
                  </a:lnTo>
                  <a:lnTo>
                    <a:pt x="805" y="268"/>
                  </a:lnTo>
                  <a:lnTo>
                    <a:pt x="855" y="302"/>
                  </a:lnTo>
                  <a:lnTo>
                    <a:pt x="905" y="369"/>
                  </a:lnTo>
                  <a:lnTo>
                    <a:pt x="939" y="436"/>
                  </a:lnTo>
                  <a:lnTo>
                    <a:pt x="972" y="503"/>
                  </a:lnTo>
                  <a:lnTo>
                    <a:pt x="972" y="587"/>
                  </a:lnTo>
                  <a:lnTo>
                    <a:pt x="972" y="671"/>
                  </a:lnTo>
                  <a:lnTo>
                    <a:pt x="939" y="738"/>
                  </a:lnTo>
                  <a:lnTo>
                    <a:pt x="905" y="805"/>
                  </a:lnTo>
                  <a:lnTo>
                    <a:pt x="855" y="855"/>
                  </a:lnTo>
                  <a:lnTo>
                    <a:pt x="805" y="905"/>
                  </a:lnTo>
                  <a:lnTo>
                    <a:pt x="738" y="939"/>
                  </a:lnTo>
                  <a:lnTo>
                    <a:pt x="671" y="972"/>
                  </a:lnTo>
                  <a:lnTo>
                    <a:pt x="503" y="972"/>
                  </a:lnTo>
                  <a:lnTo>
                    <a:pt x="436" y="939"/>
                  </a:lnTo>
                  <a:lnTo>
                    <a:pt x="369" y="905"/>
                  </a:lnTo>
                  <a:lnTo>
                    <a:pt x="319" y="855"/>
                  </a:lnTo>
                  <a:lnTo>
                    <a:pt x="269" y="805"/>
                  </a:lnTo>
                  <a:lnTo>
                    <a:pt x="235" y="738"/>
                  </a:lnTo>
                  <a:lnTo>
                    <a:pt x="202" y="671"/>
                  </a:lnTo>
                  <a:lnTo>
                    <a:pt x="202" y="587"/>
                  </a:lnTo>
                  <a:lnTo>
                    <a:pt x="202" y="503"/>
                  </a:lnTo>
                  <a:lnTo>
                    <a:pt x="235" y="436"/>
                  </a:lnTo>
                  <a:lnTo>
                    <a:pt x="269" y="369"/>
                  </a:lnTo>
                  <a:lnTo>
                    <a:pt x="319" y="302"/>
                  </a:lnTo>
                  <a:lnTo>
                    <a:pt x="369" y="268"/>
                  </a:lnTo>
                  <a:lnTo>
                    <a:pt x="436" y="218"/>
                  </a:lnTo>
                  <a:lnTo>
                    <a:pt x="503" y="201"/>
                  </a:lnTo>
                  <a:close/>
                  <a:moveTo>
                    <a:pt x="470" y="0"/>
                  </a:moveTo>
                  <a:lnTo>
                    <a:pt x="352" y="34"/>
                  </a:lnTo>
                  <a:lnTo>
                    <a:pt x="252" y="101"/>
                  </a:lnTo>
                  <a:lnTo>
                    <a:pt x="168" y="168"/>
                  </a:lnTo>
                  <a:lnTo>
                    <a:pt x="101" y="252"/>
                  </a:lnTo>
                  <a:lnTo>
                    <a:pt x="51" y="352"/>
                  </a:lnTo>
                  <a:lnTo>
                    <a:pt x="17" y="470"/>
                  </a:lnTo>
                  <a:lnTo>
                    <a:pt x="1" y="587"/>
                  </a:lnTo>
                  <a:lnTo>
                    <a:pt x="17" y="704"/>
                  </a:lnTo>
                  <a:lnTo>
                    <a:pt x="51" y="821"/>
                  </a:lnTo>
                  <a:lnTo>
                    <a:pt x="101" y="905"/>
                  </a:lnTo>
                  <a:lnTo>
                    <a:pt x="168" y="1006"/>
                  </a:lnTo>
                  <a:lnTo>
                    <a:pt x="252" y="1073"/>
                  </a:lnTo>
                  <a:lnTo>
                    <a:pt x="352" y="1123"/>
                  </a:lnTo>
                  <a:lnTo>
                    <a:pt x="470" y="1156"/>
                  </a:lnTo>
                  <a:lnTo>
                    <a:pt x="587" y="1173"/>
                  </a:lnTo>
                  <a:lnTo>
                    <a:pt x="704" y="1156"/>
                  </a:lnTo>
                  <a:lnTo>
                    <a:pt x="821" y="1123"/>
                  </a:lnTo>
                  <a:lnTo>
                    <a:pt x="922" y="1073"/>
                  </a:lnTo>
                  <a:lnTo>
                    <a:pt x="1006" y="1006"/>
                  </a:lnTo>
                  <a:lnTo>
                    <a:pt x="1073" y="905"/>
                  </a:lnTo>
                  <a:lnTo>
                    <a:pt x="1123" y="821"/>
                  </a:lnTo>
                  <a:lnTo>
                    <a:pt x="1173" y="704"/>
                  </a:lnTo>
                  <a:lnTo>
                    <a:pt x="1173" y="587"/>
                  </a:lnTo>
                  <a:lnTo>
                    <a:pt x="1173" y="470"/>
                  </a:lnTo>
                  <a:lnTo>
                    <a:pt x="1123" y="352"/>
                  </a:lnTo>
                  <a:lnTo>
                    <a:pt x="1073" y="252"/>
                  </a:lnTo>
                  <a:lnTo>
                    <a:pt x="1006" y="168"/>
                  </a:lnTo>
                  <a:lnTo>
                    <a:pt x="922" y="101"/>
                  </a:lnTo>
                  <a:lnTo>
                    <a:pt x="821" y="34"/>
                  </a:lnTo>
                  <a:lnTo>
                    <a:pt x="70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6" name="Google Shape;3266;p227"/>
            <p:cNvSpPr/>
            <p:nvPr/>
          </p:nvSpPr>
          <p:spPr>
            <a:xfrm>
              <a:off x="1198350" y="1121900"/>
              <a:ext cx="116850" cy="17200"/>
            </a:xfrm>
            <a:custGeom>
              <a:avLst/>
              <a:gdLst/>
              <a:ahLst/>
              <a:cxnLst/>
              <a:rect l="l" t="t" r="r" b="b"/>
              <a:pathLst>
                <a:path w="4674" h="688" extrusionOk="0">
                  <a:moveTo>
                    <a:pt x="4473" y="201"/>
                  </a:moveTo>
                  <a:lnTo>
                    <a:pt x="4473" y="486"/>
                  </a:lnTo>
                  <a:lnTo>
                    <a:pt x="201" y="486"/>
                  </a:lnTo>
                  <a:lnTo>
                    <a:pt x="201" y="201"/>
                  </a:lnTo>
                  <a:close/>
                  <a:moveTo>
                    <a:pt x="101" y="0"/>
                  </a:moveTo>
                  <a:lnTo>
                    <a:pt x="67" y="17"/>
                  </a:lnTo>
                  <a:lnTo>
                    <a:pt x="34" y="34"/>
                  </a:lnTo>
                  <a:lnTo>
                    <a:pt x="17" y="67"/>
                  </a:lnTo>
                  <a:lnTo>
                    <a:pt x="0" y="101"/>
                  </a:lnTo>
                  <a:lnTo>
                    <a:pt x="0" y="587"/>
                  </a:lnTo>
                  <a:lnTo>
                    <a:pt x="17" y="620"/>
                  </a:lnTo>
                  <a:lnTo>
                    <a:pt x="34" y="654"/>
                  </a:lnTo>
                  <a:lnTo>
                    <a:pt x="67" y="670"/>
                  </a:lnTo>
                  <a:lnTo>
                    <a:pt x="101" y="687"/>
                  </a:lnTo>
                  <a:lnTo>
                    <a:pt x="4573" y="687"/>
                  </a:lnTo>
                  <a:lnTo>
                    <a:pt x="4607" y="670"/>
                  </a:lnTo>
                  <a:lnTo>
                    <a:pt x="4640" y="654"/>
                  </a:lnTo>
                  <a:lnTo>
                    <a:pt x="4657" y="620"/>
                  </a:lnTo>
                  <a:lnTo>
                    <a:pt x="4674" y="587"/>
                  </a:lnTo>
                  <a:lnTo>
                    <a:pt x="4674" y="101"/>
                  </a:lnTo>
                  <a:lnTo>
                    <a:pt x="4657" y="67"/>
                  </a:lnTo>
                  <a:lnTo>
                    <a:pt x="4640" y="34"/>
                  </a:lnTo>
                  <a:lnTo>
                    <a:pt x="4607" y="17"/>
                  </a:lnTo>
                  <a:lnTo>
                    <a:pt x="45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7" name="Google Shape;3267;p227"/>
            <p:cNvSpPr/>
            <p:nvPr/>
          </p:nvSpPr>
          <p:spPr>
            <a:xfrm>
              <a:off x="1206300" y="1056975"/>
              <a:ext cx="101800" cy="69975"/>
            </a:xfrm>
            <a:custGeom>
              <a:avLst/>
              <a:gdLst/>
              <a:ahLst/>
              <a:cxnLst/>
              <a:rect l="l" t="t" r="r" b="b"/>
              <a:pathLst>
                <a:path w="4072" h="2799" extrusionOk="0">
                  <a:moveTo>
                    <a:pt x="101" y="1"/>
                  </a:moveTo>
                  <a:lnTo>
                    <a:pt x="68" y="18"/>
                  </a:lnTo>
                  <a:lnTo>
                    <a:pt x="34" y="34"/>
                  </a:lnTo>
                  <a:lnTo>
                    <a:pt x="17" y="68"/>
                  </a:lnTo>
                  <a:lnTo>
                    <a:pt x="1" y="101"/>
                  </a:lnTo>
                  <a:lnTo>
                    <a:pt x="1" y="2698"/>
                  </a:lnTo>
                  <a:lnTo>
                    <a:pt x="17" y="2748"/>
                  </a:lnTo>
                  <a:lnTo>
                    <a:pt x="34" y="2782"/>
                  </a:lnTo>
                  <a:lnTo>
                    <a:pt x="68" y="2798"/>
                  </a:lnTo>
                  <a:lnTo>
                    <a:pt x="4004" y="2798"/>
                  </a:lnTo>
                  <a:lnTo>
                    <a:pt x="4038" y="2782"/>
                  </a:lnTo>
                  <a:lnTo>
                    <a:pt x="4054" y="2748"/>
                  </a:lnTo>
                  <a:lnTo>
                    <a:pt x="4071" y="2698"/>
                  </a:lnTo>
                  <a:lnTo>
                    <a:pt x="4071" y="1257"/>
                  </a:lnTo>
                  <a:lnTo>
                    <a:pt x="4054" y="1224"/>
                  </a:lnTo>
                  <a:lnTo>
                    <a:pt x="4038" y="1190"/>
                  </a:lnTo>
                  <a:lnTo>
                    <a:pt x="4004" y="1174"/>
                  </a:lnTo>
                  <a:lnTo>
                    <a:pt x="3971" y="1157"/>
                  </a:lnTo>
                  <a:lnTo>
                    <a:pt x="3920" y="1174"/>
                  </a:lnTo>
                  <a:lnTo>
                    <a:pt x="3887" y="1190"/>
                  </a:lnTo>
                  <a:lnTo>
                    <a:pt x="3870" y="1224"/>
                  </a:lnTo>
                  <a:lnTo>
                    <a:pt x="3870" y="1257"/>
                  </a:lnTo>
                  <a:lnTo>
                    <a:pt x="3870" y="2597"/>
                  </a:lnTo>
                  <a:lnTo>
                    <a:pt x="202" y="2597"/>
                  </a:lnTo>
                  <a:lnTo>
                    <a:pt x="202" y="202"/>
                  </a:lnTo>
                  <a:lnTo>
                    <a:pt x="2245" y="202"/>
                  </a:lnTo>
                  <a:lnTo>
                    <a:pt x="2279" y="168"/>
                  </a:lnTo>
                  <a:lnTo>
                    <a:pt x="2295" y="135"/>
                  </a:lnTo>
                  <a:lnTo>
                    <a:pt x="2312" y="101"/>
                  </a:lnTo>
                  <a:lnTo>
                    <a:pt x="2295" y="68"/>
                  </a:lnTo>
                  <a:lnTo>
                    <a:pt x="2279" y="34"/>
                  </a:lnTo>
                  <a:lnTo>
                    <a:pt x="2245" y="18"/>
                  </a:lnTo>
                  <a:lnTo>
                    <a:pt x="2212"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8" name="Google Shape;3268;p227"/>
            <p:cNvSpPr/>
            <p:nvPr/>
          </p:nvSpPr>
          <p:spPr>
            <a:xfrm>
              <a:off x="1266175" y="1044000"/>
              <a:ext cx="45675" cy="44425"/>
            </a:xfrm>
            <a:custGeom>
              <a:avLst/>
              <a:gdLst/>
              <a:ahLst/>
              <a:cxnLst/>
              <a:rect l="l" t="t" r="r" b="b"/>
              <a:pathLst>
                <a:path w="1827" h="1777" extrusionOk="0">
                  <a:moveTo>
                    <a:pt x="939" y="202"/>
                  </a:moveTo>
                  <a:lnTo>
                    <a:pt x="1073" y="218"/>
                  </a:lnTo>
                  <a:lnTo>
                    <a:pt x="1207" y="252"/>
                  </a:lnTo>
                  <a:lnTo>
                    <a:pt x="1324" y="319"/>
                  </a:lnTo>
                  <a:lnTo>
                    <a:pt x="1425" y="403"/>
                  </a:lnTo>
                  <a:lnTo>
                    <a:pt x="1509" y="503"/>
                  </a:lnTo>
                  <a:lnTo>
                    <a:pt x="1576" y="620"/>
                  </a:lnTo>
                  <a:lnTo>
                    <a:pt x="1609" y="754"/>
                  </a:lnTo>
                  <a:lnTo>
                    <a:pt x="1626" y="888"/>
                  </a:lnTo>
                  <a:lnTo>
                    <a:pt x="1609" y="1022"/>
                  </a:lnTo>
                  <a:lnTo>
                    <a:pt x="1576" y="1156"/>
                  </a:lnTo>
                  <a:lnTo>
                    <a:pt x="1509" y="1274"/>
                  </a:lnTo>
                  <a:lnTo>
                    <a:pt x="1425" y="1374"/>
                  </a:lnTo>
                  <a:lnTo>
                    <a:pt x="1324" y="1458"/>
                  </a:lnTo>
                  <a:lnTo>
                    <a:pt x="1207" y="1525"/>
                  </a:lnTo>
                  <a:lnTo>
                    <a:pt x="1073" y="1558"/>
                  </a:lnTo>
                  <a:lnTo>
                    <a:pt x="939" y="1575"/>
                  </a:lnTo>
                  <a:lnTo>
                    <a:pt x="386" y="1575"/>
                  </a:lnTo>
                  <a:lnTo>
                    <a:pt x="436" y="1525"/>
                  </a:lnTo>
                  <a:lnTo>
                    <a:pt x="470" y="1458"/>
                  </a:lnTo>
                  <a:lnTo>
                    <a:pt x="470" y="1408"/>
                  </a:lnTo>
                  <a:lnTo>
                    <a:pt x="436" y="1357"/>
                  </a:lnTo>
                  <a:lnTo>
                    <a:pt x="353" y="1257"/>
                  </a:lnTo>
                  <a:lnTo>
                    <a:pt x="302" y="1140"/>
                  </a:lnTo>
                  <a:lnTo>
                    <a:pt x="269" y="1006"/>
                  </a:lnTo>
                  <a:lnTo>
                    <a:pt x="252" y="888"/>
                  </a:lnTo>
                  <a:lnTo>
                    <a:pt x="269" y="754"/>
                  </a:lnTo>
                  <a:lnTo>
                    <a:pt x="302" y="620"/>
                  </a:lnTo>
                  <a:lnTo>
                    <a:pt x="369" y="503"/>
                  </a:lnTo>
                  <a:lnTo>
                    <a:pt x="453" y="403"/>
                  </a:lnTo>
                  <a:lnTo>
                    <a:pt x="554" y="319"/>
                  </a:lnTo>
                  <a:lnTo>
                    <a:pt x="671" y="252"/>
                  </a:lnTo>
                  <a:lnTo>
                    <a:pt x="805" y="218"/>
                  </a:lnTo>
                  <a:lnTo>
                    <a:pt x="939" y="202"/>
                  </a:lnTo>
                  <a:close/>
                  <a:moveTo>
                    <a:pt x="939" y="1"/>
                  </a:moveTo>
                  <a:lnTo>
                    <a:pt x="755" y="17"/>
                  </a:lnTo>
                  <a:lnTo>
                    <a:pt x="587" y="68"/>
                  </a:lnTo>
                  <a:lnTo>
                    <a:pt x="436" y="151"/>
                  </a:lnTo>
                  <a:lnTo>
                    <a:pt x="319" y="252"/>
                  </a:lnTo>
                  <a:lnTo>
                    <a:pt x="202" y="386"/>
                  </a:lnTo>
                  <a:lnTo>
                    <a:pt x="118" y="537"/>
                  </a:lnTo>
                  <a:lnTo>
                    <a:pt x="68" y="704"/>
                  </a:lnTo>
                  <a:lnTo>
                    <a:pt x="51" y="888"/>
                  </a:lnTo>
                  <a:lnTo>
                    <a:pt x="68" y="1039"/>
                  </a:lnTo>
                  <a:lnTo>
                    <a:pt x="101" y="1173"/>
                  </a:lnTo>
                  <a:lnTo>
                    <a:pt x="152" y="1307"/>
                  </a:lnTo>
                  <a:lnTo>
                    <a:pt x="235" y="1441"/>
                  </a:lnTo>
                  <a:lnTo>
                    <a:pt x="168" y="1475"/>
                  </a:lnTo>
                  <a:lnTo>
                    <a:pt x="51" y="1558"/>
                  </a:lnTo>
                  <a:lnTo>
                    <a:pt x="18" y="1609"/>
                  </a:lnTo>
                  <a:lnTo>
                    <a:pt x="1" y="1659"/>
                  </a:lnTo>
                  <a:lnTo>
                    <a:pt x="34" y="1726"/>
                  </a:lnTo>
                  <a:lnTo>
                    <a:pt x="85" y="1760"/>
                  </a:lnTo>
                  <a:lnTo>
                    <a:pt x="118" y="1776"/>
                  </a:lnTo>
                  <a:lnTo>
                    <a:pt x="939" y="1776"/>
                  </a:lnTo>
                  <a:lnTo>
                    <a:pt x="1123" y="1760"/>
                  </a:lnTo>
                  <a:lnTo>
                    <a:pt x="1291" y="1709"/>
                  </a:lnTo>
                  <a:lnTo>
                    <a:pt x="1442" y="1626"/>
                  </a:lnTo>
                  <a:lnTo>
                    <a:pt x="1576" y="1508"/>
                  </a:lnTo>
                  <a:lnTo>
                    <a:pt x="1676" y="1374"/>
                  </a:lnTo>
                  <a:lnTo>
                    <a:pt x="1760" y="1223"/>
                  </a:lnTo>
                  <a:lnTo>
                    <a:pt x="1810" y="1073"/>
                  </a:lnTo>
                  <a:lnTo>
                    <a:pt x="1827" y="888"/>
                  </a:lnTo>
                  <a:lnTo>
                    <a:pt x="1810" y="704"/>
                  </a:lnTo>
                  <a:lnTo>
                    <a:pt x="1760" y="537"/>
                  </a:lnTo>
                  <a:lnTo>
                    <a:pt x="1676" y="386"/>
                  </a:lnTo>
                  <a:lnTo>
                    <a:pt x="1576" y="252"/>
                  </a:lnTo>
                  <a:lnTo>
                    <a:pt x="1442" y="151"/>
                  </a:lnTo>
                  <a:lnTo>
                    <a:pt x="1291" y="68"/>
                  </a:lnTo>
                  <a:lnTo>
                    <a:pt x="1123" y="17"/>
                  </a:lnTo>
                  <a:lnTo>
                    <a:pt x="939"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9" name="Google Shape;3269;p227"/>
            <p:cNvSpPr/>
            <p:nvPr/>
          </p:nvSpPr>
          <p:spPr>
            <a:xfrm>
              <a:off x="1279175" y="1064525"/>
              <a:ext cx="5050" cy="4625"/>
            </a:xfrm>
            <a:custGeom>
              <a:avLst/>
              <a:gdLst/>
              <a:ahLst/>
              <a:cxnLst/>
              <a:rect l="l" t="t" r="r" b="b"/>
              <a:pathLst>
                <a:path w="202" h="185" extrusionOk="0">
                  <a:moveTo>
                    <a:pt x="50" y="0"/>
                  </a:moveTo>
                  <a:lnTo>
                    <a:pt x="34" y="17"/>
                  </a:lnTo>
                  <a:lnTo>
                    <a:pt x="17" y="34"/>
                  </a:lnTo>
                  <a:lnTo>
                    <a:pt x="17" y="51"/>
                  </a:lnTo>
                  <a:lnTo>
                    <a:pt x="0" y="67"/>
                  </a:lnTo>
                  <a:lnTo>
                    <a:pt x="0" y="84"/>
                  </a:lnTo>
                  <a:lnTo>
                    <a:pt x="17" y="134"/>
                  </a:lnTo>
                  <a:lnTo>
                    <a:pt x="34" y="168"/>
                  </a:lnTo>
                  <a:lnTo>
                    <a:pt x="67" y="185"/>
                  </a:lnTo>
                  <a:lnTo>
                    <a:pt x="134" y="185"/>
                  </a:lnTo>
                  <a:lnTo>
                    <a:pt x="151" y="168"/>
                  </a:lnTo>
                  <a:lnTo>
                    <a:pt x="168" y="168"/>
                  </a:lnTo>
                  <a:lnTo>
                    <a:pt x="201" y="134"/>
                  </a:lnTo>
                  <a:lnTo>
                    <a:pt x="201" y="84"/>
                  </a:lnTo>
                  <a:lnTo>
                    <a:pt x="201" y="67"/>
                  </a:lnTo>
                  <a:lnTo>
                    <a:pt x="201" y="51"/>
                  </a:lnTo>
                  <a:lnTo>
                    <a:pt x="184" y="34"/>
                  </a:lnTo>
                  <a:lnTo>
                    <a:pt x="168" y="17"/>
                  </a:lnTo>
                  <a:lnTo>
                    <a:pt x="13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0" name="Google Shape;3270;p227"/>
            <p:cNvSpPr/>
            <p:nvPr/>
          </p:nvSpPr>
          <p:spPr>
            <a:xfrm>
              <a:off x="1287550" y="1064525"/>
              <a:ext cx="5050" cy="4625"/>
            </a:xfrm>
            <a:custGeom>
              <a:avLst/>
              <a:gdLst/>
              <a:ahLst/>
              <a:cxnLst/>
              <a:rect l="l" t="t" r="r" b="b"/>
              <a:pathLst>
                <a:path w="202" h="185" extrusionOk="0">
                  <a:moveTo>
                    <a:pt x="34" y="0"/>
                  </a:moveTo>
                  <a:lnTo>
                    <a:pt x="17" y="17"/>
                  </a:lnTo>
                  <a:lnTo>
                    <a:pt x="0" y="51"/>
                  </a:lnTo>
                  <a:lnTo>
                    <a:pt x="0" y="84"/>
                  </a:lnTo>
                  <a:lnTo>
                    <a:pt x="0" y="134"/>
                  </a:lnTo>
                  <a:lnTo>
                    <a:pt x="17" y="168"/>
                  </a:lnTo>
                  <a:lnTo>
                    <a:pt x="34" y="168"/>
                  </a:lnTo>
                  <a:lnTo>
                    <a:pt x="50" y="185"/>
                  </a:lnTo>
                  <a:lnTo>
                    <a:pt x="134" y="185"/>
                  </a:lnTo>
                  <a:lnTo>
                    <a:pt x="151" y="168"/>
                  </a:lnTo>
                  <a:lnTo>
                    <a:pt x="168" y="168"/>
                  </a:lnTo>
                  <a:lnTo>
                    <a:pt x="184" y="134"/>
                  </a:lnTo>
                  <a:lnTo>
                    <a:pt x="201" y="84"/>
                  </a:lnTo>
                  <a:lnTo>
                    <a:pt x="184"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1" name="Google Shape;3271;p227"/>
            <p:cNvSpPr/>
            <p:nvPr/>
          </p:nvSpPr>
          <p:spPr>
            <a:xfrm>
              <a:off x="1295500" y="1064525"/>
              <a:ext cx="5050" cy="4625"/>
            </a:xfrm>
            <a:custGeom>
              <a:avLst/>
              <a:gdLst/>
              <a:ahLst/>
              <a:cxnLst/>
              <a:rect l="l" t="t" r="r" b="b"/>
              <a:pathLst>
                <a:path w="202" h="185" extrusionOk="0">
                  <a:moveTo>
                    <a:pt x="51" y="0"/>
                  </a:moveTo>
                  <a:lnTo>
                    <a:pt x="34" y="17"/>
                  </a:lnTo>
                  <a:lnTo>
                    <a:pt x="0" y="51"/>
                  </a:lnTo>
                  <a:lnTo>
                    <a:pt x="0" y="84"/>
                  </a:lnTo>
                  <a:lnTo>
                    <a:pt x="0" y="118"/>
                  </a:lnTo>
                  <a:lnTo>
                    <a:pt x="0" y="134"/>
                  </a:lnTo>
                  <a:lnTo>
                    <a:pt x="17" y="151"/>
                  </a:lnTo>
                  <a:lnTo>
                    <a:pt x="34" y="168"/>
                  </a:lnTo>
                  <a:lnTo>
                    <a:pt x="51" y="168"/>
                  </a:lnTo>
                  <a:lnTo>
                    <a:pt x="67" y="185"/>
                  </a:lnTo>
                  <a:lnTo>
                    <a:pt x="134" y="185"/>
                  </a:lnTo>
                  <a:lnTo>
                    <a:pt x="151" y="168"/>
                  </a:lnTo>
                  <a:lnTo>
                    <a:pt x="168" y="168"/>
                  </a:lnTo>
                  <a:lnTo>
                    <a:pt x="185" y="151"/>
                  </a:lnTo>
                  <a:lnTo>
                    <a:pt x="185" y="134"/>
                  </a:lnTo>
                  <a:lnTo>
                    <a:pt x="201" y="118"/>
                  </a:lnTo>
                  <a:lnTo>
                    <a:pt x="201" y="84"/>
                  </a:lnTo>
                  <a:lnTo>
                    <a:pt x="185" y="51"/>
                  </a:lnTo>
                  <a:lnTo>
                    <a:pt x="168" y="17"/>
                  </a:lnTo>
                  <a:lnTo>
                    <a:pt x="15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272" name="Google Shape;3272;p227"/>
          <p:cNvGrpSpPr/>
          <p:nvPr/>
        </p:nvGrpSpPr>
        <p:grpSpPr>
          <a:xfrm>
            <a:off x="4836953" y="3438043"/>
            <a:ext cx="304687" cy="395881"/>
            <a:chOff x="648075" y="1240000"/>
            <a:chExt cx="75425" cy="98000"/>
          </a:xfrm>
        </p:grpSpPr>
        <p:sp>
          <p:nvSpPr>
            <p:cNvPr id="3273" name="Google Shape;3273;p227"/>
            <p:cNvSpPr/>
            <p:nvPr/>
          </p:nvSpPr>
          <p:spPr>
            <a:xfrm>
              <a:off x="657300" y="1240000"/>
              <a:ext cx="55725" cy="98000"/>
            </a:xfrm>
            <a:custGeom>
              <a:avLst/>
              <a:gdLst/>
              <a:ahLst/>
              <a:cxnLst/>
              <a:rect l="l" t="t" r="r" b="b"/>
              <a:pathLst>
                <a:path w="2229" h="3920" extrusionOk="0">
                  <a:moveTo>
                    <a:pt x="1994" y="201"/>
                  </a:moveTo>
                  <a:lnTo>
                    <a:pt x="2027" y="218"/>
                  </a:lnTo>
                  <a:lnTo>
                    <a:pt x="2027" y="235"/>
                  </a:lnTo>
                  <a:lnTo>
                    <a:pt x="2027" y="3685"/>
                  </a:lnTo>
                  <a:lnTo>
                    <a:pt x="2027" y="3702"/>
                  </a:lnTo>
                  <a:lnTo>
                    <a:pt x="1994" y="3719"/>
                  </a:lnTo>
                  <a:lnTo>
                    <a:pt x="235" y="3719"/>
                  </a:lnTo>
                  <a:lnTo>
                    <a:pt x="218" y="3702"/>
                  </a:lnTo>
                  <a:lnTo>
                    <a:pt x="201" y="3685"/>
                  </a:lnTo>
                  <a:lnTo>
                    <a:pt x="201" y="235"/>
                  </a:lnTo>
                  <a:lnTo>
                    <a:pt x="218" y="218"/>
                  </a:lnTo>
                  <a:lnTo>
                    <a:pt x="235" y="201"/>
                  </a:lnTo>
                  <a:close/>
                  <a:moveTo>
                    <a:pt x="235" y="0"/>
                  </a:moveTo>
                  <a:lnTo>
                    <a:pt x="151" y="34"/>
                  </a:lnTo>
                  <a:lnTo>
                    <a:pt x="67" y="84"/>
                  </a:lnTo>
                  <a:lnTo>
                    <a:pt x="17" y="151"/>
                  </a:lnTo>
                  <a:lnTo>
                    <a:pt x="0" y="235"/>
                  </a:lnTo>
                  <a:lnTo>
                    <a:pt x="0" y="3685"/>
                  </a:lnTo>
                  <a:lnTo>
                    <a:pt x="17" y="3769"/>
                  </a:lnTo>
                  <a:lnTo>
                    <a:pt x="67" y="3853"/>
                  </a:lnTo>
                  <a:lnTo>
                    <a:pt x="151" y="3903"/>
                  </a:lnTo>
                  <a:lnTo>
                    <a:pt x="235" y="3920"/>
                  </a:lnTo>
                  <a:lnTo>
                    <a:pt x="1994" y="3920"/>
                  </a:lnTo>
                  <a:lnTo>
                    <a:pt x="2094" y="3903"/>
                  </a:lnTo>
                  <a:lnTo>
                    <a:pt x="2161" y="3853"/>
                  </a:lnTo>
                  <a:lnTo>
                    <a:pt x="2212" y="3769"/>
                  </a:lnTo>
                  <a:lnTo>
                    <a:pt x="2228" y="3685"/>
                  </a:lnTo>
                  <a:lnTo>
                    <a:pt x="2228" y="235"/>
                  </a:lnTo>
                  <a:lnTo>
                    <a:pt x="2212" y="151"/>
                  </a:lnTo>
                  <a:lnTo>
                    <a:pt x="2161" y="84"/>
                  </a:lnTo>
                  <a:lnTo>
                    <a:pt x="2094" y="34"/>
                  </a:lnTo>
                  <a:lnTo>
                    <a:pt x="1994"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4" name="Google Shape;3274;p227"/>
            <p:cNvSpPr/>
            <p:nvPr/>
          </p:nvSpPr>
          <p:spPr>
            <a:xfrm>
              <a:off x="675725" y="1323750"/>
              <a:ext cx="19700" cy="5050"/>
            </a:xfrm>
            <a:custGeom>
              <a:avLst/>
              <a:gdLst/>
              <a:ahLst/>
              <a:cxnLst/>
              <a:rect l="l" t="t" r="r" b="b"/>
              <a:pathLst>
                <a:path w="788" h="202" extrusionOk="0">
                  <a:moveTo>
                    <a:pt x="101" y="0"/>
                  </a:moveTo>
                  <a:lnTo>
                    <a:pt x="67" y="17"/>
                  </a:lnTo>
                  <a:lnTo>
                    <a:pt x="34" y="34"/>
                  </a:lnTo>
                  <a:lnTo>
                    <a:pt x="17" y="67"/>
                  </a:lnTo>
                  <a:lnTo>
                    <a:pt x="0" y="101"/>
                  </a:lnTo>
                  <a:lnTo>
                    <a:pt x="17" y="134"/>
                  </a:lnTo>
                  <a:lnTo>
                    <a:pt x="34" y="168"/>
                  </a:lnTo>
                  <a:lnTo>
                    <a:pt x="67" y="201"/>
                  </a:lnTo>
                  <a:lnTo>
                    <a:pt x="721" y="201"/>
                  </a:lnTo>
                  <a:lnTo>
                    <a:pt x="754" y="168"/>
                  </a:lnTo>
                  <a:lnTo>
                    <a:pt x="771" y="134"/>
                  </a:lnTo>
                  <a:lnTo>
                    <a:pt x="788" y="101"/>
                  </a:lnTo>
                  <a:lnTo>
                    <a:pt x="771" y="67"/>
                  </a:lnTo>
                  <a:lnTo>
                    <a:pt x="754" y="34"/>
                  </a:lnTo>
                  <a:lnTo>
                    <a:pt x="721" y="17"/>
                  </a:lnTo>
                  <a:lnTo>
                    <a:pt x="68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5" name="Google Shape;3275;p227"/>
            <p:cNvSpPr/>
            <p:nvPr/>
          </p:nvSpPr>
          <p:spPr>
            <a:xfrm>
              <a:off x="669025" y="1240000"/>
              <a:ext cx="32700" cy="13425"/>
            </a:xfrm>
            <a:custGeom>
              <a:avLst/>
              <a:gdLst/>
              <a:ahLst/>
              <a:cxnLst/>
              <a:rect l="l" t="t" r="r" b="b"/>
              <a:pathLst>
                <a:path w="1308" h="537" extrusionOk="0">
                  <a:moveTo>
                    <a:pt x="1073" y="201"/>
                  </a:moveTo>
                  <a:lnTo>
                    <a:pt x="1089" y="218"/>
                  </a:lnTo>
                  <a:lnTo>
                    <a:pt x="1106" y="235"/>
                  </a:lnTo>
                  <a:lnTo>
                    <a:pt x="1106" y="302"/>
                  </a:lnTo>
                  <a:lnTo>
                    <a:pt x="1089" y="318"/>
                  </a:lnTo>
                  <a:lnTo>
                    <a:pt x="1073" y="335"/>
                  </a:lnTo>
                  <a:lnTo>
                    <a:pt x="235" y="335"/>
                  </a:lnTo>
                  <a:lnTo>
                    <a:pt x="201" y="318"/>
                  </a:lnTo>
                  <a:lnTo>
                    <a:pt x="201" y="302"/>
                  </a:lnTo>
                  <a:lnTo>
                    <a:pt x="201" y="235"/>
                  </a:lnTo>
                  <a:lnTo>
                    <a:pt x="201" y="218"/>
                  </a:lnTo>
                  <a:lnTo>
                    <a:pt x="235" y="201"/>
                  </a:lnTo>
                  <a:close/>
                  <a:moveTo>
                    <a:pt x="235" y="0"/>
                  </a:moveTo>
                  <a:lnTo>
                    <a:pt x="134" y="34"/>
                  </a:lnTo>
                  <a:lnTo>
                    <a:pt x="67" y="84"/>
                  </a:lnTo>
                  <a:lnTo>
                    <a:pt x="17" y="151"/>
                  </a:lnTo>
                  <a:lnTo>
                    <a:pt x="0" y="235"/>
                  </a:lnTo>
                  <a:lnTo>
                    <a:pt x="0" y="302"/>
                  </a:lnTo>
                  <a:lnTo>
                    <a:pt x="17" y="385"/>
                  </a:lnTo>
                  <a:lnTo>
                    <a:pt x="67" y="469"/>
                  </a:lnTo>
                  <a:lnTo>
                    <a:pt x="134" y="519"/>
                  </a:lnTo>
                  <a:lnTo>
                    <a:pt x="235" y="536"/>
                  </a:lnTo>
                  <a:lnTo>
                    <a:pt x="1073" y="536"/>
                  </a:lnTo>
                  <a:lnTo>
                    <a:pt x="1156" y="519"/>
                  </a:lnTo>
                  <a:lnTo>
                    <a:pt x="1223" y="469"/>
                  </a:lnTo>
                  <a:lnTo>
                    <a:pt x="1274" y="385"/>
                  </a:lnTo>
                  <a:lnTo>
                    <a:pt x="1307" y="302"/>
                  </a:lnTo>
                  <a:lnTo>
                    <a:pt x="1307" y="235"/>
                  </a:lnTo>
                  <a:lnTo>
                    <a:pt x="1274" y="151"/>
                  </a:lnTo>
                  <a:lnTo>
                    <a:pt x="1223" y="84"/>
                  </a:lnTo>
                  <a:lnTo>
                    <a:pt x="1156" y="34"/>
                  </a:lnTo>
                  <a:lnTo>
                    <a:pt x="1073"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6" name="Google Shape;3276;p227"/>
            <p:cNvSpPr/>
            <p:nvPr/>
          </p:nvSpPr>
          <p:spPr>
            <a:xfrm>
              <a:off x="669025" y="1275175"/>
              <a:ext cx="5050" cy="23475"/>
            </a:xfrm>
            <a:custGeom>
              <a:avLst/>
              <a:gdLst/>
              <a:ahLst/>
              <a:cxnLst/>
              <a:rect l="l" t="t" r="r" b="b"/>
              <a:pathLst>
                <a:path w="202" h="939" extrusionOk="0">
                  <a:moveTo>
                    <a:pt x="101" y="0"/>
                  </a:moveTo>
                  <a:lnTo>
                    <a:pt x="51" y="17"/>
                  </a:lnTo>
                  <a:lnTo>
                    <a:pt x="17" y="34"/>
                  </a:lnTo>
                  <a:lnTo>
                    <a:pt x="0" y="67"/>
                  </a:lnTo>
                  <a:lnTo>
                    <a:pt x="0" y="101"/>
                  </a:lnTo>
                  <a:lnTo>
                    <a:pt x="0" y="838"/>
                  </a:lnTo>
                  <a:lnTo>
                    <a:pt x="0" y="888"/>
                  </a:lnTo>
                  <a:lnTo>
                    <a:pt x="17" y="921"/>
                  </a:lnTo>
                  <a:lnTo>
                    <a:pt x="51" y="938"/>
                  </a:lnTo>
                  <a:lnTo>
                    <a:pt x="134" y="938"/>
                  </a:lnTo>
                  <a:lnTo>
                    <a:pt x="168" y="921"/>
                  </a:lnTo>
                  <a:lnTo>
                    <a:pt x="185" y="888"/>
                  </a:lnTo>
                  <a:lnTo>
                    <a:pt x="201" y="838"/>
                  </a:lnTo>
                  <a:lnTo>
                    <a:pt x="201" y="101"/>
                  </a:lnTo>
                  <a:lnTo>
                    <a:pt x="185" y="67"/>
                  </a:lnTo>
                  <a:lnTo>
                    <a:pt x="168" y="34"/>
                  </a:lnTo>
                  <a:lnTo>
                    <a:pt x="134"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7" name="Google Shape;3277;p227"/>
            <p:cNvSpPr/>
            <p:nvPr/>
          </p:nvSpPr>
          <p:spPr>
            <a:xfrm>
              <a:off x="678225" y="1275175"/>
              <a:ext cx="5050" cy="23475"/>
            </a:xfrm>
            <a:custGeom>
              <a:avLst/>
              <a:gdLst/>
              <a:ahLst/>
              <a:cxnLst/>
              <a:rect l="l" t="t" r="r" b="b"/>
              <a:pathLst>
                <a:path w="202" h="939" extrusionOk="0">
                  <a:moveTo>
                    <a:pt x="101" y="0"/>
                  </a:moveTo>
                  <a:lnTo>
                    <a:pt x="68" y="17"/>
                  </a:lnTo>
                  <a:lnTo>
                    <a:pt x="34" y="34"/>
                  </a:lnTo>
                  <a:lnTo>
                    <a:pt x="18" y="67"/>
                  </a:lnTo>
                  <a:lnTo>
                    <a:pt x="1" y="101"/>
                  </a:lnTo>
                  <a:lnTo>
                    <a:pt x="1" y="838"/>
                  </a:lnTo>
                  <a:lnTo>
                    <a:pt x="18" y="888"/>
                  </a:lnTo>
                  <a:lnTo>
                    <a:pt x="34" y="921"/>
                  </a:lnTo>
                  <a:lnTo>
                    <a:pt x="68" y="938"/>
                  </a:lnTo>
                  <a:lnTo>
                    <a:pt x="152" y="938"/>
                  </a:lnTo>
                  <a:lnTo>
                    <a:pt x="185" y="921"/>
                  </a:lnTo>
                  <a:lnTo>
                    <a:pt x="202" y="888"/>
                  </a:lnTo>
                  <a:lnTo>
                    <a:pt x="202" y="838"/>
                  </a:lnTo>
                  <a:lnTo>
                    <a:pt x="202" y="101"/>
                  </a:lnTo>
                  <a:lnTo>
                    <a:pt x="202" y="67"/>
                  </a:lnTo>
                  <a:lnTo>
                    <a:pt x="185" y="34"/>
                  </a:lnTo>
                  <a:lnTo>
                    <a:pt x="152"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8" name="Google Shape;3278;p227"/>
            <p:cNvSpPr/>
            <p:nvPr/>
          </p:nvSpPr>
          <p:spPr>
            <a:xfrm>
              <a:off x="697500" y="1275175"/>
              <a:ext cx="5050" cy="23475"/>
            </a:xfrm>
            <a:custGeom>
              <a:avLst/>
              <a:gdLst/>
              <a:ahLst/>
              <a:cxnLst/>
              <a:rect l="l" t="t" r="r" b="b"/>
              <a:pathLst>
                <a:path w="202" h="939" extrusionOk="0">
                  <a:moveTo>
                    <a:pt x="101" y="0"/>
                  </a:moveTo>
                  <a:lnTo>
                    <a:pt x="68" y="17"/>
                  </a:lnTo>
                  <a:lnTo>
                    <a:pt x="34" y="34"/>
                  </a:lnTo>
                  <a:lnTo>
                    <a:pt x="17" y="67"/>
                  </a:lnTo>
                  <a:lnTo>
                    <a:pt x="1" y="101"/>
                  </a:lnTo>
                  <a:lnTo>
                    <a:pt x="1" y="838"/>
                  </a:lnTo>
                  <a:lnTo>
                    <a:pt x="17" y="888"/>
                  </a:lnTo>
                  <a:lnTo>
                    <a:pt x="34" y="921"/>
                  </a:lnTo>
                  <a:lnTo>
                    <a:pt x="68" y="938"/>
                  </a:lnTo>
                  <a:lnTo>
                    <a:pt x="151" y="938"/>
                  </a:lnTo>
                  <a:lnTo>
                    <a:pt x="168" y="921"/>
                  </a:lnTo>
                  <a:lnTo>
                    <a:pt x="202" y="888"/>
                  </a:lnTo>
                  <a:lnTo>
                    <a:pt x="202" y="838"/>
                  </a:lnTo>
                  <a:lnTo>
                    <a:pt x="202" y="101"/>
                  </a:lnTo>
                  <a:lnTo>
                    <a:pt x="202" y="67"/>
                  </a:lnTo>
                  <a:lnTo>
                    <a:pt x="168"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9" name="Google Shape;3279;p227"/>
            <p:cNvSpPr/>
            <p:nvPr/>
          </p:nvSpPr>
          <p:spPr>
            <a:xfrm>
              <a:off x="687875" y="1275175"/>
              <a:ext cx="5050" cy="23475"/>
            </a:xfrm>
            <a:custGeom>
              <a:avLst/>
              <a:gdLst/>
              <a:ahLst/>
              <a:cxnLst/>
              <a:rect l="l" t="t" r="r" b="b"/>
              <a:pathLst>
                <a:path w="202" h="939" extrusionOk="0">
                  <a:moveTo>
                    <a:pt x="101" y="0"/>
                  </a:moveTo>
                  <a:lnTo>
                    <a:pt x="67" y="17"/>
                  </a:lnTo>
                  <a:lnTo>
                    <a:pt x="34" y="34"/>
                  </a:lnTo>
                  <a:lnTo>
                    <a:pt x="17" y="67"/>
                  </a:lnTo>
                  <a:lnTo>
                    <a:pt x="0" y="101"/>
                  </a:lnTo>
                  <a:lnTo>
                    <a:pt x="0" y="838"/>
                  </a:lnTo>
                  <a:lnTo>
                    <a:pt x="17" y="888"/>
                  </a:lnTo>
                  <a:lnTo>
                    <a:pt x="34" y="921"/>
                  </a:lnTo>
                  <a:lnTo>
                    <a:pt x="67" y="938"/>
                  </a:lnTo>
                  <a:lnTo>
                    <a:pt x="151" y="938"/>
                  </a:lnTo>
                  <a:lnTo>
                    <a:pt x="184" y="921"/>
                  </a:lnTo>
                  <a:lnTo>
                    <a:pt x="201" y="888"/>
                  </a:lnTo>
                  <a:lnTo>
                    <a:pt x="201" y="838"/>
                  </a:lnTo>
                  <a:lnTo>
                    <a:pt x="201" y="101"/>
                  </a:lnTo>
                  <a:lnTo>
                    <a:pt x="201" y="67"/>
                  </a:lnTo>
                  <a:lnTo>
                    <a:pt x="184" y="34"/>
                  </a:lnTo>
                  <a:lnTo>
                    <a:pt x="151"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0" name="Google Shape;3280;p227"/>
            <p:cNvSpPr/>
            <p:nvPr/>
          </p:nvSpPr>
          <p:spPr>
            <a:xfrm>
              <a:off x="648075" y="1261350"/>
              <a:ext cx="23475" cy="18875"/>
            </a:xfrm>
            <a:custGeom>
              <a:avLst/>
              <a:gdLst/>
              <a:ahLst/>
              <a:cxnLst/>
              <a:rect l="l" t="t" r="r" b="b"/>
              <a:pathLst>
                <a:path w="939" h="755" extrusionOk="0">
                  <a:moveTo>
                    <a:pt x="68" y="0"/>
                  </a:moveTo>
                  <a:lnTo>
                    <a:pt x="34" y="17"/>
                  </a:lnTo>
                  <a:lnTo>
                    <a:pt x="1" y="51"/>
                  </a:lnTo>
                  <a:lnTo>
                    <a:pt x="1" y="101"/>
                  </a:lnTo>
                  <a:lnTo>
                    <a:pt x="1" y="654"/>
                  </a:lnTo>
                  <a:lnTo>
                    <a:pt x="1" y="687"/>
                  </a:lnTo>
                  <a:lnTo>
                    <a:pt x="34" y="721"/>
                  </a:lnTo>
                  <a:lnTo>
                    <a:pt x="68" y="754"/>
                  </a:lnTo>
                  <a:lnTo>
                    <a:pt x="135" y="754"/>
                  </a:lnTo>
                  <a:lnTo>
                    <a:pt x="168" y="721"/>
                  </a:lnTo>
                  <a:lnTo>
                    <a:pt x="185" y="687"/>
                  </a:lnTo>
                  <a:lnTo>
                    <a:pt x="202" y="654"/>
                  </a:lnTo>
                  <a:lnTo>
                    <a:pt x="202" y="201"/>
                  </a:lnTo>
                  <a:lnTo>
                    <a:pt x="838" y="201"/>
                  </a:lnTo>
                  <a:lnTo>
                    <a:pt x="872" y="185"/>
                  </a:lnTo>
                  <a:lnTo>
                    <a:pt x="905" y="168"/>
                  </a:lnTo>
                  <a:lnTo>
                    <a:pt x="922" y="134"/>
                  </a:lnTo>
                  <a:lnTo>
                    <a:pt x="939" y="101"/>
                  </a:lnTo>
                  <a:lnTo>
                    <a:pt x="922" y="51"/>
                  </a:lnTo>
                  <a:lnTo>
                    <a:pt x="905" y="17"/>
                  </a:lnTo>
                  <a:lnTo>
                    <a:pt x="87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1" name="Google Shape;3281;p227"/>
            <p:cNvSpPr/>
            <p:nvPr/>
          </p:nvSpPr>
          <p:spPr>
            <a:xfrm>
              <a:off x="700025" y="1261350"/>
              <a:ext cx="23475" cy="18875"/>
            </a:xfrm>
            <a:custGeom>
              <a:avLst/>
              <a:gdLst/>
              <a:ahLst/>
              <a:cxnLst/>
              <a:rect l="l" t="t" r="r" b="b"/>
              <a:pathLst>
                <a:path w="939" h="755" extrusionOk="0">
                  <a:moveTo>
                    <a:pt x="67" y="0"/>
                  </a:moveTo>
                  <a:lnTo>
                    <a:pt x="34" y="17"/>
                  </a:lnTo>
                  <a:lnTo>
                    <a:pt x="0" y="51"/>
                  </a:lnTo>
                  <a:lnTo>
                    <a:pt x="0" y="101"/>
                  </a:lnTo>
                  <a:lnTo>
                    <a:pt x="0" y="134"/>
                  </a:lnTo>
                  <a:lnTo>
                    <a:pt x="34" y="168"/>
                  </a:lnTo>
                  <a:lnTo>
                    <a:pt x="67" y="185"/>
                  </a:lnTo>
                  <a:lnTo>
                    <a:pt x="101" y="201"/>
                  </a:lnTo>
                  <a:lnTo>
                    <a:pt x="737" y="201"/>
                  </a:lnTo>
                  <a:lnTo>
                    <a:pt x="737" y="654"/>
                  </a:lnTo>
                  <a:lnTo>
                    <a:pt x="754" y="687"/>
                  </a:lnTo>
                  <a:lnTo>
                    <a:pt x="771" y="721"/>
                  </a:lnTo>
                  <a:lnTo>
                    <a:pt x="804" y="754"/>
                  </a:lnTo>
                  <a:lnTo>
                    <a:pt x="871" y="754"/>
                  </a:lnTo>
                  <a:lnTo>
                    <a:pt x="905" y="721"/>
                  </a:lnTo>
                  <a:lnTo>
                    <a:pt x="938" y="687"/>
                  </a:lnTo>
                  <a:lnTo>
                    <a:pt x="938" y="654"/>
                  </a:lnTo>
                  <a:lnTo>
                    <a:pt x="938" y="101"/>
                  </a:lnTo>
                  <a:lnTo>
                    <a:pt x="938" y="51"/>
                  </a:lnTo>
                  <a:lnTo>
                    <a:pt x="905" y="17"/>
                  </a:lnTo>
                  <a:lnTo>
                    <a:pt x="87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2" name="Google Shape;3282;p227"/>
            <p:cNvSpPr/>
            <p:nvPr/>
          </p:nvSpPr>
          <p:spPr>
            <a:xfrm>
              <a:off x="700025" y="1298200"/>
              <a:ext cx="23475" cy="16350"/>
            </a:xfrm>
            <a:custGeom>
              <a:avLst/>
              <a:gdLst/>
              <a:ahLst/>
              <a:cxnLst/>
              <a:rect l="l" t="t" r="r" b="b"/>
              <a:pathLst>
                <a:path w="939" h="654" extrusionOk="0">
                  <a:moveTo>
                    <a:pt x="838" y="0"/>
                  </a:moveTo>
                  <a:lnTo>
                    <a:pt x="804" y="17"/>
                  </a:lnTo>
                  <a:lnTo>
                    <a:pt x="771" y="34"/>
                  </a:lnTo>
                  <a:lnTo>
                    <a:pt x="754" y="67"/>
                  </a:lnTo>
                  <a:lnTo>
                    <a:pt x="737" y="101"/>
                  </a:lnTo>
                  <a:lnTo>
                    <a:pt x="737" y="453"/>
                  </a:lnTo>
                  <a:lnTo>
                    <a:pt x="101" y="453"/>
                  </a:lnTo>
                  <a:lnTo>
                    <a:pt x="67" y="469"/>
                  </a:lnTo>
                  <a:lnTo>
                    <a:pt x="34" y="486"/>
                  </a:lnTo>
                  <a:lnTo>
                    <a:pt x="0" y="520"/>
                  </a:lnTo>
                  <a:lnTo>
                    <a:pt x="0" y="553"/>
                  </a:lnTo>
                  <a:lnTo>
                    <a:pt x="0" y="603"/>
                  </a:lnTo>
                  <a:lnTo>
                    <a:pt x="34" y="637"/>
                  </a:lnTo>
                  <a:lnTo>
                    <a:pt x="67" y="654"/>
                  </a:lnTo>
                  <a:lnTo>
                    <a:pt x="871" y="654"/>
                  </a:lnTo>
                  <a:lnTo>
                    <a:pt x="905" y="637"/>
                  </a:lnTo>
                  <a:lnTo>
                    <a:pt x="938" y="603"/>
                  </a:lnTo>
                  <a:lnTo>
                    <a:pt x="938" y="553"/>
                  </a:lnTo>
                  <a:lnTo>
                    <a:pt x="938" y="101"/>
                  </a:lnTo>
                  <a:lnTo>
                    <a:pt x="938" y="67"/>
                  </a:lnTo>
                  <a:lnTo>
                    <a:pt x="905" y="34"/>
                  </a:lnTo>
                  <a:lnTo>
                    <a:pt x="871" y="17"/>
                  </a:lnTo>
                  <a:lnTo>
                    <a:pt x="83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83" name="Google Shape;3283;p227"/>
            <p:cNvSpPr/>
            <p:nvPr/>
          </p:nvSpPr>
          <p:spPr>
            <a:xfrm>
              <a:off x="648075" y="1298200"/>
              <a:ext cx="23475" cy="16350"/>
            </a:xfrm>
            <a:custGeom>
              <a:avLst/>
              <a:gdLst/>
              <a:ahLst/>
              <a:cxnLst/>
              <a:rect l="l" t="t" r="r" b="b"/>
              <a:pathLst>
                <a:path w="939" h="654" extrusionOk="0">
                  <a:moveTo>
                    <a:pt x="101" y="0"/>
                  </a:moveTo>
                  <a:lnTo>
                    <a:pt x="68" y="17"/>
                  </a:lnTo>
                  <a:lnTo>
                    <a:pt x="34" y="34"/>
                  </a:lnTo>
                  <a:lnTo>
                    <a:pt x="1" y="67"/>
                  </a:lnTo>
                  <a:lnTo>
                    <a:pt x="1" y="101"/>
                  </a:lnTo>
                  <a:lnTo>
                    <a:pt x="1" y="553"/>
                  </a:lnTo>
                  <a:lnTo>
                    <a:pt x="1" y="603"/>
                  </a:lnTo>
                  <a:lnTo>
                    <a:pt x="34" y="637"/>
                  </a:lnTo>
                  <a:lnTo>
                    <a:pt x="68" y="654"/>
                  </a:lnTo>
                  <a:lnTo>
                    <a:pt x="872" y="654"/>
                  </a:lnTo>
                  <a:lnTo>
                    <a:pt x="905" y="637"/>
                  </a:lnTo>
                  <a:lnTo>
                    <a:pt x="922" y="603"/>
                  </a:lnTo>
                  <a:lnTo>
                    <a:pt x="939" y="553"/>
                  </a:lnTo>
                  <a:lnTo>
                    <a:pt x="922" y="520"/>
                  </a:lnTo>
                  <a:lnTo>
                    <a:pt x="905" y="486"/>
                  </a:lnTo>
                  <a:lnTo>
                    <a:pt x="872" y="469"/>
                  </a:lnTo>
                  <a:lnTo>
                    <a:pt x="838" y="453"/>
                  </a:lnTo>
                  <a:lnTo>
                    <a:pt x="202" y="453"/>
                  </a:lnTo>
                  <a:lnTo>
                    <a:pt x="202" y="101"/>
                  </a:lnTo>
                  <a:lnTo>
                    <a:pt x="185" y="67"/>
                  </a:lnTo>
                  <a:lnTo>
                    <a:pt x="168" y="34"/>
                  </a:lnTo>
                  <a:lnTo>
                    <a:pt x="135" y="17"/>
                  </a:lnTo>
                  <a:lnTo>
                    <a:pt x="101"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284" name="Google Shape;3284;p227"/>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11</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88"/>
        <p:cNvGrpSpPr/>
        <p:nvPr/>
      </p:nvGrpSpPr>
      <p:grpSpPr>
        <a:xfrm>
          <a:off x="0" y="0"/>
          <a:ext cx="0" cy="0"/>
          <a:chOff x="0" y="0"/>
          <a:chExt cx="0" cy="0"/>
        </a:xfrm>
      </p:grpSpPr>
      <p:grpSp>
        <p:nvGrpSpPr>
          <p:cNvPr id="3289" name="Google Shape;3289;p228"/>
          <p:cNvGrpSpPr/>
          <p:nvPr/>
        </p:nvGrpSpPr>
        <p:grpSpPr>
          <a:xfrm>
            <a:off x="2488569" y="905101"/>
            <a:ext cx="2057672" cy="4039572"/>
            <a:chOff x="5324425" y="621625"/>
            <a:chExt cx="2137175" cy="4195650"/>
          </a:xfrm>
        </p:grpSpPr>
        <p:sp>
          <p:nvSpPr>
            <p:cNvPr id="3290" name="Google Shape;3290;p228"/>
            <p:cNvSpPr/>
            <p:nvPr/>
          </p:nvSpPr>
          <p:spPr>
            <a:xfrm>
              <a:off x="5442250" y="756450"/>
              <a:ext cx="1900800" cy="3901800"/>
            </a:xfrm>
            <a:prstGeom prst="roundRect">
              <a:avLst>
                <a:gd name="adj" fmla="val 15113"/>
              </a:avLst>
            </a:prstGeom>
            <a:solidFill>
              <a:srgbClr val="E2F0F9">
                <a:alpha val="56080"/>
              </a:srgbClr>
            </a:solidFill>
            <a:ln>
              <a:noFill/>
            </a:ln>
            <a:effectLst>
              <a:outerShdw blurRad="82532" dist="256766" dir="1800000" algn="bl" rotWithShape="0">
                <a:schemeClr val="accent4">
                  <a:alpha val="90000"/>
                </a:schemeClr>
              </a:outerShdw>
            </a:effectLst>
          </p:spPr>
          <p:txBody>
            <a:bodyPr spcFirstLastPara="1" wrap="square" lIns="88025" tIns="88025" rIns="88025" bIns="88025" anchor="ctr" anchorCtr="0">
              <a:noAutofit/>
            </a:bodyPr>
            <a:lstStyle/>
            <a:p>
              <a:pPr marL="0" lvl="0" indent="0" algn="ctr" rtl="0">
                <a:spcBef>
                  <a:spcPts val="0"/>
                </a:spcBef>
                <a:spcAft>
                  <a:spcPts val="0"/>
                </a:spcAft>
                <a:buNone/>
              </a:pPr>
              <a:endParaRPr sz="1348">
                <a:latin typeface="Poppins Medium"/>
                <a:ea typeface="Poppins Medium"/>
                <a:cs typeface="Poppins Medium"/>
                <a:sym typeface="Poppins Medium"/>
              </a:endParaRPr>
            </a:p>
          </p:txBody>
        </p:sp>
        <p:grpSp>
          <p:nvGrpSpPr>
            <p:cNvPr id="3291" name="Google Shape;3291;p228"/>
            <p:cNvGrpSpPr/>
            <p:nvPr/>
          </p:nvGrpSpPr>
          <p:grpSpPr>
            <a:xfrm>
              <a:off x="5324425" y="621625"/>
              <a:ext cx="2137175" cy="4195650"/>
              <a:chOff x="5324425" y="621625"/>
              <a:chExt cx="2137175" cy="4195650"/>
            </a:xfrm>
          </p:grpSpPr>
          <p:pic>
            <p:nvPicPr>
              <p:cNvPr id="3292" name="Google Shape;3292;p228" title="AdobeStock_528312842.jpeg"/>
              <p:cNvPicPr preferRelativeResize="0"/>
              <p:nvPr/>
            </p:nvPicPr>
            <p:blipFill rotWithShape="1">
              <a:blip r:embed="rId3">
                <a:alphaModFix/>
              </a:blip>
              <a:srcRect l="36410" t="2775" r="36543" b="2832"/>
              <a:stretch/>
            </p:blipFill>
            <p:spPr>
              <a:xfrm>
                <a:off x="5324425" y="621625"/>
                <a:ext cx="2137175" cy="4195650"/>
              </a:xfrm>
              <a:prstGeom prst="rect">
                <a:avLst/>
              </a:prstGeom>
              <a:noFill/>
              <a:ln>
                <a:noFill/>
              </a:ln>
            </p:spPr>
          </p:pic>
          <p:grpSp>
            <p:nvGrpSpPr>
              <p:cNvPr id="3293" name="Google Shape;3293;p228"/>
              <p:cNvGrpSpPr/>
              <p:nvPr/>
            </p:nvGrpSpPr>
            <p:grpSpPr>
              <a:xfrm>
                <a:off x="5503750" y="763200"/>
                <a:ext cx="1791000" cy="3833325"/>
                <a:chOff x="5503750" y="763200"/>
                <a:chExt cx="1791000" cy="3833325"/>
              </a:xfrm>
            </p:grpSpPr>
            <p:pic>
              <p:nvPicPr>
                <p:cNvPr id="3294" name="Google Shape;3294;p228" title="IMG_7793.png"/>
                <p:cNvPicPr preferRelativeResize="0"/>
                <p:nvPr/>
              </p:nvPicPr>
              <p:blipFill rotWithShape="1">
                <a:blip r:embed="rId4">
                  <a:alphaModFix/>
                </a:blip>
                <a:srcRect l="-284" t="760" r="-1044" b="85389"/>
                <a:stretch/>
              </p:blipFill>
              <p:spPr>
                <a:xfrm>
                  <a:off x="5503750" y="763200"/>
                  <a:ext cx="1791000" cy="530700"/>
                </a:xfrm>
                <a:prstGeom prst="round2SameRect">
                  <a:avLst>
                    <a:gd name="adj1" fmla="val 50000"/>
                    <a:gd name="adj2" fmla="val 0"/>
                  </a:avLst>
                </a:prstGeom>
                <a:noFill/>
                <a:ln>
                  <a:noFill/>
                </a:ln>
              </p:spPr>
            </p:pic>
            <p:pic>
              <p:nvPicPr>
                <p:cNvPr id="3295" name="Google Shape;3295;p228" title="IMG_7793.png"/>
                <p:cNvPicPr preferRelativeResize="0"/>
                <p:nvPr/>
              </p:nvPicPr>
              <p:blipFill rotWithShape="1">
                <a:blip r:embed="rId4">
                  <a:alphaModFix/>
                </a:blip>
                <a:srcRect l="20" t="85524" b="1794"/>
                <a:stretch/>
              </p:blipFill>
              <p:spPr>
                <a:xfrm>
                  <a:off x="5504400" y="4099125"/>
                  <a:ext cx="1777200" cy="497400"/>
                </a:xfrm>
                <a:prstGeom prst="round2SameRect">
                  <a:avLst>
                    <a:gd name="adj1" fmla="val 0"/>
                    <a:gd name="adj2" fmla="val 50000"/>
                  </a:avLst>
                </a:prstGeom>
                <a:noFill/>
                <a:ln>
                  <a:noFill/>
                </a:ln>
              </p:spPr>
            </p:pic>
            <p:pic>
              <p:nvPicPr>
                <p:cNvPr id="3296" name="Google Shape;3296;p228" title="IMG_7796.png"/>
                <p:cNvPicPr preferRelativeResize="0"/>
                <p:nvPr/>
              </p:nvPicPr>
              <p:blipFill rotWithShape="1">
                <a:blip r:embed="rId5">
                  <a:alphaModFix/>
                </a:blip>
                <a:srcRect t="49754" b="17697"/>
                <a:stretch/>
              </p:blipFill>
              <p:spPr>
                <a:xfrm>
                  <a:off x="5504429" y="3040615"/>
                  <a:ext cx="1777217" cy="1253637"/>
                </a:xfrm>
                <a:prstGeom prst="rect">
                  <a:avLst/>
                </a:prstGeom>
                <a:noFill/>
                <a:ln>
                  <a:noFill/>
                </a:ln>
              </p:spPr>
            </p:pic>
            <p:pic>
              <p:nvPicPr>
                <p:cNvPr id="3297" name="Google Shape;3297;p228"/>
                <p:cNvPicPr preferRelativeResize="0"/>
                <p:nvPr/>
              </p:nvPicPr>
              <p:blipFill rotWithShape="1">
                <a:blip r:embed="rId6">
                  <a:alphaModFix/>
                </a:blip>
                <a:srcRect l="3285" t="62722" r="5732" b="31644"/>
                <a:stretch/>
              </p:blipFill>
              <p:spPr>
                <a:xfrm>
                  <a:off x="5562772" y="3763545"/>
                  <a:ext cx="1616980" cy="220306"/>
                </a:xfrm>
                <a:prstGeom prst="rect">
                  <a:avLst/>
                </a:prstGeom>
                <a:noFill/>
                <a:ln>
                  <a:noFill/>
                </a:ln>
              </p:spPr>
            </p:pic>
            <p:pic>
              <p:nvPicPr>
                <p:cNvPr id="3298" name="Google Shape;3298;p228"/>
                <p:cNvPicPr preferRelativeResize="0"/>
                <p:nvPr/>
              </p:nvPicPr>
              <p:blipFill rotWithShape="1">
                <a:blip r:embed="rId6">
                  <a:alphaModFix/>
                </a:blip>
                <a:srcRect b="55329"/>
                <a:stretch/>
              </p:blipFill>
              <p:spPr>
                <a:xfrm>
                  <a:off x="5504377" y="1293788"/>
                  <a:ext cx="1777215" cy="1746825"/>
                </a:xfrm>
                <a:prstGeom prst="rect">
                  <a:avLst/>
                </a:prstGeom>
                <a:noFill/>
                <a:ln>
                  <a:noFill/>
                </a:ln>
              </p:spPr>
            </p:pic>
            <p:sp>
              <p:nvSpPr>
                <p:cNvPr id="3299" name="Google Shape;3299;p228"/>
                <p:cNvSpPr/>
                <p:nvPr/>
              </p:nvSpPr>
              <p:spPr>
                <a:xfrm>
                  <a:off x="5864670" y="3763545"/>
                  <a:ext cx="1292400" cy="2040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300" name="Google Shape;3300;p228"/>
                <p:cNvSpPr txBox="1"/>
                <p:nvPr/>
              </p:nvSpPr>
              <p:spPr>
                <a:xfrm>
                  <a:off x="5785504" y="3717287"/>
                  <a:ext cx="1246200" cy="266700"/>
                </a:xfrm>
                <a:prstGeom prst="rect">
                  <a:avLst/>
                </a:prstGeom>
                <a:noFill/>
                <a:ln>
                  <a:noFill/>
                </a:ln>
              </p:spPr>
              <p:txBody>
                <a:bodyPr spcFirstLastPara="1" wrap="square" lIns="90750" tIns="90750" rIns="90750" bIns="90750" anchor="t" anchorCtr="0">
                  <a:noAutofit/>
                </a:bodyPr>
                <a:lstStyle/>
                <a:p>
                  <a:pPr marL="0" lvl="0" indent="0" algn="l" rtl="0">
                    <a:spcBef>
                      <a:spcPts val="0"/>
                    </a:spcBef>
                    <a:spcAft>
                      <a:spcPts val="0"/>
                    </a:spcAft>
                    <a:buNone/>
                  </a:pPr>
                  <a:r>
                    <a:rPr lang="en" sz="695">
                      <a:solidFill>
                        <a:srgbClr val="0880BC"/>
                      </a:solidFill>
                      <a:latin typeface="Inter Medium"/>
                      <a:ea typeface="Inter Medium"/>
                      <a:cs typeface="Inter Medium"/>
                      <a:sym typeface="Inter Medium"/>
                    </a:rPr>
                    <a:t>Scan Item for Eligibility</a:t>
                  </a:r>
                  <a:endParaRPr sz="695">
                    <a:solidFill>
                      <a:srgbClr val="0880BC"/>
                    </a:solidFill>
                    <a:latin typeface="Inter Medium"/>
                    <a:ea typeface="Inter Medium"/>
                    <a:cs typeface="Inter Medium"/>
                    <a:sym typeface="Inter Medium"/>
                  </a:endParaRPr>
                </a:p>
              </p:txBody>
            </p:sp>
            <p:pic>
              <p:nvPicPr>
                <p:cNvPr id="3301" name="Google Shape;3301;p228" title="IMG_7796.png"/>
                <p:cNvPicPr preferRelativeResize="0"/>
                <p:nvPr/>
              </p:nvPicPr>
              <p:blipFill rotWithShape="1">
                <a:blip r:embed="rId5">
                  <a:alphaModFix/>
                </a:blip>
                <a:srcRect t="68676" b="25604"/>
                <a:stretch/>
              </p:blipFill>
              <p:spPr>
                <a:xfrm>
                  <a:off x="5504429" y="4033667"/>
                  <a:ext cx="1777217" cy="220308"/>
                </a:xfrm>
                <a:prstGeom prst="rect">
                  <a:avLst/>
                </a:prstGeom>
                <a:noFill/>
                <a:ln>
                  <a:noFill/>
                </a:ln>
              </p:spPr>
            </p:pic>
            <p:sp>
              <p:nvSpPr>
                <p:cNvPr id="3302" name="Google Shape;3302;p228"/>
                <p:cNvSpPr/>
                <p:nvPr/>
              </p:nvSpPr>
              <p:spPr>
                <a:xfrm>
                  <a:off x="5599366" y="1562261"/>
                  <a:ext cx="1027200" cy="185400"/>
                </a:xfrm>
                <a:prstGeom prst="rect">
                  <a:avLst/>
                </a:prstGeom>
                <a:solidFill>
                  <a:schemeClr val="lt1"/>
                </a:solidFill>
                <a:ln w="9475" cap="flat" cmpd="sng">
                  <a:solidFill>
                    <a:schemeClr val="lt1"/>
                  </a:solidFill>
                  <a:prstDash val="solid"/>
                  <a:round/>
                  <a:headEnd type="none" w="sm" len="sm"/>
                  <a:tailEnd type="none" w="sm" len="sm"/>
                </a:ln>
              </p:spPr>
              <p:txBody>
                <a:bodyPr spcFirstLastPara="1" wrap="square" lIns="90750" tIns="90750" rIns="90750" bIns="90750" anchor="ctr" anchorCtr="0">
                  <a:noAutofit/>
                </a:bodyPr>
                <a:lstStyle/>
                <a:p>
                  <a:pPr marL="0" lvl="0" indent="0" algn="ctr" rtl="0">
                    <a:spcBef>
                      <a:spcPts val="0"/>
                    </a:spcBef>
                    <a:spcAft>
                      <a:spcPts val="0"/>
                    </a:spcAft>
                    <a:buNone/>
                  </a:pPr>
                  <a:endParaRPr sz="1389">
                    <a:latin typeface="Poppins Medium"/>
                    <a:ea typeface="Poppins Medium"/>
                    <a:cs typeface="Poppins Medium"/>
                    <a:sym typeface="Poppins Medium"/>
                  </a:endParaRPr>
                </a:p>
              </p:txBody>
            </p:sp>
            <p:sp>
              <p:nvSpPr>
                <p:cNvPr id="3303" name="Google Shape;3303;p228"/>
                <p:cNvSpPr txBox="1"/>
                <p:nvPr/>
              </p:nvSpPr>
              <p:spPr>
                <a:xfrm>
                  <a:off x="5504429" y="1442558"/>
                  <a:ext cx="1246200" cy="351600"/>
                </a:xfrm>
                <a:prstGeom prst="rect">
                  <a:avLst/>
                </a:prstGeom>
                <a:noFill/>
                <a:ln>
                  <a:noFill/>
                </a:ln>
              </p:spPr>
              <p:txBody>
                <a:bodyPr spcFirstLastPara="1" wrap="square" lIns="90750" tIns="90750" rIns="90750" bIns="90750" anchor="t" anchorCtr="0">
                  <a:noAutofit/>
                </a:bodyPr>
                <a:lstStyle/>
                <a:p>
                  <a:pPr marL="0" lvl="0" indent="0" algn="l" rtl="0">
                    <a:lnSpc>
                      <a:spcPct val="110000"/>
                    </a:lnSpc>
                    <a:spcBef>
                      <a:spcPts val="0"/>
                    </a:spcBef>
                    <a:spcAft>
                      <a:spcPts val="0"/>
                    </a:spcAft>
                    <a:buNone/>
                  </a:pPr>
                  <a:r>
                    <a:rPr lang="en" sz="645">
                      <a:solidFill>
                        <a:srgbClr val="121212"/>
                      </a:solidFill>
                      <a:latin typeface="Inter SemiBold"/>
                      <a:ea typeface="Inter SemiBold"/>
                      <a:cs typeface="Inter SemiBold"/>
                      <a:sym typeface="Inter SemiBold"/>
                    </a:rPr>
                    <a:t>01/01/2026-12/31/2026</a:t>
                  </a:r>
                  <a:endParaRPr sz="645">
                    <a:solidFill>
                      <a:srgbClr val="121212"/>
                    </a:solidFill>
                    <a:latin typeface="Inter SemiBold"/>
                    <a:ea typeface="Inter SemiBold"/>
                    <a:cs typeface="Inter SemiBold"/>
                    <a:sym typeface="Inter SemiBold"/>
                  </a:endParaRPr>
                </a:p>
                <a:p>
                  <a:pPr marL="0" lvl="0" indent="0" algn="l" rtl="0">
                    <a:lnSpc>
                      <a:spcPct val="110000"/>
                    </a:lnSpc>
                    <a:spcBef>
                      <a:spcPts val="0"/>
                    </a:spcBef>
                    <a:spcAft>
                      <a:spcPts val="0"/>
                    </a:spcAft>
                    <a:buNone/>
                  </a:pPr>
                  <a:r>
                    <a:rPr lang="en" sz="248">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01/01/2026</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a:t>
                  </a:r>
                  <a:r>
                    <a:rPr lang="en" sz="100">
                      <a:solidFill>
                        <a:srgbClr val="737373"/>
                      </a:solidFill>
                      <a:latin typeface="Inter Medium"/>
                      <a:ea typeface="Inter Medium"/>
                      <a:cs typeface="Inter Medium"/>
                      <a:sym typeface="Inter Medium"/>
                    </a:rPr>
                    <a:t> </a:t>
                  </a:r>
                  <a:r>
                    <a:rPr lang="en" sz="447">
                      <a:solidFill>
                        <a:srgbClr val="737373"/>
                      </a:solidFill>
                      <a:latin typeface="Inter Medium"/>
                      <a:ea typeface="Inter Medium"/>
                      <a:cs typeface="Inter Medium"/>
                      <a:sym typeface="Inter Medium"/>
                    </a:rPr>
                    <a:t>12/31/2026</a:t>
                  </a:r>
                  <a:endParaRPr sz="447">
                    <a:solidFill>
                      <a:srgbClr val="737373"/>
                    </a:solidFill>
                    <a:latin typeface="Inter Medium"/>
                    <a:ea typeface="Inter Medium"/>
                    <a:cs typeface="Inter Medium"/>
                    <a:sym typeface="Inter Medium"/>
                  </a:endParaRPr>
                </a:p>
              </p:txBody>
            </p:sp>
            <p:pic>
              <p:nvPicPr>
                <p:cNvPr id="3304" name="Google Shape;3304;p228" title="IMG_7795.png"/>
                <p:cNvPicPr preferRelativeResize="0"/>
                <p:nvPr/>
              </p:nvPicPr>
              <p:blipFill rotWithShape="1">
                <a:blip r:embed="rId7">
                  <a:alphaModFix/>
                </a:blip>
                <a:srcRect t="8047" b="82328"/>
                <a:stretch/>
              </p:blipFill>
              <p:spPr>
                <a:xfrm>
                  <a:off x="5513250" y="915225"/>
                  <a:ext cx="1777200" cy="370200"/>
                </a:xfrm>
                <a:prstGeom prst="round2SameRect">
                  <a:avLst>
                    <a:gd name="adj1" fmla="val 32111"/>
                    <a:gd name="adj2" fmla="val 0"/>
                  </a:avLst>
                </a:prstGeom>
                <a:noFill/>
                <a:ln>
                  <a:noFill/>
                </a:ln>
              </p:spPr>
            </p:pic>
            <p:pic>
              <p:nvPicPr>
                <p:cNvPr id="3305" name="Google Shape;3305;p228" title="IMG_7795.png"/>
                <p:cNvPicPr preferRelativeResize="0"/>
                <p:nvPr/>
              </p:nvPicPr>
              <p:blipFill rotWithShape="1">
                <a:blip r:embed="rId7">
                  <a:alphaModFix/>
                </a:blip>
                <a:srcRect l="90" t="20240" r="120" b="75643"/>
                <a:stretch/>
              </p:blipFill>
              <p:spPr>
                <a:xfrm>
                  <a:off x="5504425" y="1276500"/>
                  <a:ext cx="1777226" cy="158899"/>
                </a:xfrm>
                <a:prstGeom prst="rect">
                  <a:avLst/>
                </a:prstGeom>
                <a:noFill/>
                <a:ln>
                  <a:noFill/>
                </a:ln>
              </p:spPr>
            </p:pic>
          </p:grpSp>
        </p:grpSp>
      </p:grpSp>
      <p:sp>
        <p:nvSpPr>
          <p:cNvPr id="3306" name="Google Shape;3306;p228"/>
          <p:cNvSpPr txBox="1">
            <a:spLocks noGrp="1"/>
          </p:cNvSpPr>
          <p:nvPr>
            <p:ph type="title"/>
          </p:nvPr>
        </p:nvSpPr>
        <p:spPr>
          <a:xfrm>
            <a:off x="314700" y="336525"/>
            <a:ext cx="5018100" cy="478200"/>
          </a:xfrm>
          <a:prstGeom prst="rect">
            <a:avLst/>
          </a:prstGeom>
          <a:noFill/>
          <a:ln>
            <a:noFill/>
          </a:ln>
        </p:spPr>
        <p:txBody>
          <a:bodyPr spcFirstLastPara="1" wrap="square" lIns="0" tIns="0" rIns="0" bIns="0" anchor="t" anchorCtr="0">
            <a:noAutofit/>
          </a:bodyPr>
          <a:lstStyle/>
          <a:p>
            <a:pPr marL="0" lvl="0" indent="0" algn="l" rtl="0">
              <a:lnSpc>
                <a:spcPct val="101000"/>
              </a:lnSpc>
              <a:spcBef>
                <a:spcPts val="0"/>
              </a:spcBef>
              <a:spcAft>
                <a:spcPts val="0"/>
              </a:spcAft>
              <a:buClr>
                <a:schemeClr val="dk1"/>
              </a:buClr>
              <a:buSzPts val="2550"/>
              <a:buFont typeface="Poppins SemiBold"/>
              <a:buNone/>
            </a:pPr>
            <a:r>
              <a:rPr lang="en"/>
              <a:t>With our mobile app you can</a:t>
            </a:r>
            <a:endParaRPr sz="2550"/>
          </a:p>
        </p:txBody>
      </p:sp>
      <p:cxnSp>
        <p:nvCxnSpPr>
          <p:cNvPr id="3307" name="Google Shape;3307;p228"/>
          <p:cNvCxnSpPr/>
          <p:nvPr/>
        </p:nvCxnSpPr>
        <p:spPr>
          <a:xfrm>
            <a:off x="2260210" y="1935569"/>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308" name="Google Shape;3308;p228"/>
          <p:cNvSpPr/>
          <p:nvPr/>
        </p:nvSpPr>
        <p:spPr>
          <a:xfrm>
            <a:off x="460679" y="1647872"/>
            <a:ext cx="1913100" cy="5637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Get instant notifications</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on the status of your claims.</a:t>
            </a:r>
            <a:endParaRPr sz="770" i="0" u="none" strike="noStrike" cap="none">
              <a:solidFill>
                <a:schemeClr val="dk1"/>
              </a:solidFill>
              <a:latin typeface="Poppins Medium"/>
              <a:ea typeface="Poppins Medium"/>
              <a:cs typeface="Poppins Medium"/>
              <a:sym typeface="Poppins Medium"/>
            </a:endParaRPr>
          </a:p>
        </p:txBody>
      </p:sp>
      <p:cxnSp>
        <p:nvCxnSpPr>
          <p:cNvPr id="3309" name="Google Shape;3309;p228"/>
          <p:cNvCxnSpPr/>
          <p:nvPr/>
        </p:nvCxnSpPr>
        <p:spPr>
          <a:xfrm>
            <a:off x="2068429" y="2794976"/>
            <a:ext cx="699900" cy="593700"/>
          </a:xfrm>
          <a:prstGeom prst="bentConnector3">
            <a:avLst>
              <a:gd name="adj1" fmla="val 50005"/>
            </a:avLst>
          </a:prstGeom>
          <a:noFill/>
          <a:ln w="18350" cap="flat" cmpd="sng">
            <a:solidFill>
              <a:schemeClr val="dk1"/>
            </a:solidFill>
            <a:prstDash val="dot"/>
            <a:round/>
            <a:headEnd type="none" w="sm" len="sm"/>
            <a:tailEnd type="triangle" w="med" len="med"/>
          </a:ln>
        </p:spPr>
      </p:cxnSp>
      <p:sp>
        <p:nvSpPr>
          <p:cNvPr id="3310" name="Google Shape;3310;p228"/>
          <p:cNvSpPr/>
          <p:nvPr/>
        </p:nvSpPr>
        <p:spPr>
          <a:xfrm>
            <a:off x="452015" y="2499690"/>
            <a:ext cx="1921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File a claim and upload documentation</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in seconds using your phone’s camera.</a:t>
            </a:r>
            <a:endParaRPr sz="770" i="0" u="none" strike="noStrike" cap="none">
              <a:solidFill>
                <a:schemeClr val="dk1"/>
              </a:solidFill>
              <a:latin typeface="Poppins Medium"/>
              <a:ea typeface="Poppins Medium"/>
              <a:cs typeface="Poppins Medium"/>
              <a:sym typeface="Poppins Medium"/>
            </a:endParaRPr>
          </a:p>
        </p:txBody>
      </p:sp>
      <p:cxnSp>
        <p:nvCxnSpPr>
          <p:cNvPr id="3311" name="Google Shape;3311;p228"/>
          <p:cNvCxnSpPr/>
          <p:nvPr/>
        </p:nvCxnSpPr>
        <p:spPr>
          <a:xfrm>
            <a:off x="2260210" y="3633701"/>
            <a:ext cx="507900" cy="4371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312" name="Google Shape;3312;p228"/>
          <p:cNvSpPr/>
          <p:nvPr/>
        </p:nvSpPr>
        <p:spPr>
          <a:xfrm>
            <a:off x="454325" y="3452558"/>
            <a:ext cx="19197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Scan an item’s barcode</a:t>
            </a:r>
            <a:r>
              <a:rPr lang="en" sz="770" b="1" i="0" u="none" strike="noStrike" cap="none">
                <a:solidFill>
                  <a:schemeClr val="dk1"/>
                </a:solidFill>
                <a:latin typeface="Poppins"/>
                <a:ea typeface="Poppins"/>
                <a:cs typeface="Poppins"/>
                <a:sym typeface="Poppins"/>
              </a:rPr>
              <a:t> </a:t>
            </a:r>
            <a:r>
              <a:rPr lang="en" sz="770" i="0" u="none" strike="noStrike" cap="none">
                <a:solidFill>
                  <a:schemeClr val="dk1"/>
                </a:solidFill>
                <a:latin typeface="Poppins Medium"/>
                <a:ea typeface="Poppins Medium"/>
                <a:cs typeface="Poppins Medium"/>
                <a:sym typeface="Poppins Medium"/>
              </a:rPr>
              <a:t>with your phone’s camera to determine if it is an </a:t>
            </a:r>
            <a:r>
              <a:rPr lang="en" sz="770" b="1" i="0" u="none" strike="noStrike" cap="none">
                <a:solidFill>
                  <a:schemeClr val="dk2"/>
                </a:solidFill>
                <a:latin typeface="Poppins"/>
                <a:ea typeface="Poppins"/>
                <a:cs typeface="Poppins"/>
                <a:sym typeface="Poppins"/>
              </a:rPr>
              <a:t>IRS code 213(</a:t>
            </a:r>
            <a:r>
              <a:rPr lang="en" sz="770" b="1">
                <a:solidFill>
                  <a:schemeClr val="dk2"/>
                </a:solidFill>
                <a:latin typeface="Poppins"/>
                <a:ea typeface="Poppins"/>
                <a:cs typeface="Poppins"/>
                <a:sym typeface="Poppins"/>
              </a:rPr>
              <a:t>d</a:t>
            </a:r>
            <a:r>
              <a:rPr lang="en" sz="770" b="1" i="0" u="none" strike="noStrike" cap="none">
                <a:solidFill>
                  <a:schemeClr val="dk2"/>
                </a:solidFill>
                <a:latin typeface="Poppins"/>
                <a:ea typeface="Poppins"/>
                <a:cs typeface="Poppins"/>
                <a:sym typeface="Poppins"/>
              </a:rPr>
              <a:t>) eligible expense. </a:t>
            </a:r>
            <a:endParaRPr sz="770" b="1" i="0" u="none" strike="noStrike" cap="none">
              <a:solidFill>
                <a:schemeClr val="dk2"/>
              </a:solidFill>
              <a:latin typeface="Poppins"/>
              <a:ea typeface="Poppins"/>
              <a:cs typeface="Poppins"/>
              <a:sym typeface="Poppins"/>
            </a:endParaRPr>
          </a:p>
        </p:txBody>
      </p:sp>
      <p:cxnSp>
        <p:nvCxnSpPr>
          <p:cNvPr id="3313" name="Google Shape;3313;p228"/>
          <p:cNvCxnSpPr/>
          <p:nvPr/>
        </p:nvCxnSpPr>
        <p:spPr>
          <a:xfrm flipH="1">
            <a:off x="4259940" y="1240708"/>
            <a:ext cx="711000" cy="624000"/>
          </a:xfrm>
          <a:prstGeom prst="bentConnector3">
            <a:avLst>
              <a:gd name="adj1" fmla="val 45203"/>
            </a:avLst>
          </a:prstGeom>
          <a:noFill/>
          <a:ln w="18350" cap="flat" cmpd="sng">
            <a:solidFill>
              <a:schemeClr val="dk1"/>
            </a:solidFill>
            <a:prstDash val="dot"/>
            <a:round/>
            <a:headEnd type="none" w="sm" len="sm"/>
            <a:tailEnd type="triangle" w="med" len="med"/>
          </a:ln>
        </p:spPr>
      </p:cxnSp>
      <p:sp>
        <p:nvSpPr>
          <p:cNvPr id="3314" name="Google Shape;3314;p228"/>
          <p:cNvSpPr/>
          <p:nvPr/>
        </p:nvSpPr>
        <p:spPr>
          <a:xfrm>
            <a:off x="4765434" y="993470"/>
            <a:ext cx="1824000" cy="460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Check </a:t>
            </a:r>
            <a:r>
              <a:rPr lang="en" sz="770" i="0" u="none" strike="noStrike" cap="none">
                <a:solidFill>
                  <a:schemeClr val="dk1"/>
                </a:solidFill>
                <a:latin typeface="Poppins Medium"/>
                <a:ea typeface="Poppins Medium"/>
                <a:cs typeface="Poppins Medium"/>
                <a:sym typeface="Poppins Medium"/>
              </a:rPr>
              <a:t>your balance and </a:t>
            </a:r>
            <a:r>
              <a:rPr lang="en" sz="770" b="1" i="0" u="none" strike="noStrike" cap="none">
                <a:solidFill>
                  <a:schemeClr val="dk2"/>
                </a:solidFill>
                <a:latin typeface="Poppins"/>
                <a:ea typeface="Poppins"/>
                <a:cs typeface="Poppins"/>
                <a:sym typeface="Poppins"/>
              </a:rPr>
              <a:t>view </a:t>
            </a:r>
            <a:r>
              <a:rPr lang="en" sz="770" i="0" u="none" strike="noStrike" cap="none">
                <a:solidFill>
                  <a:schemeClr val="dk1"/>
                </a:solidFill>
                <a:latin typeface="Poppins Medium"/>
                <a:ea typeface="Poppins Medium"/>
                <a:cs typeface="Poppins Medium"/>
                <a:sym typeface="Poppins Medium"/>
              </a:rPr>
              <a:t>your activity.</a:t>
            </a:r>
            <a:endParaRPr sz="770" i="0" u="none" strike="noStrike" cap="none">
              <a:solidFill>
                <a:schemeClr val="dk1"/>
              </a:solidFill>
              <a:latin typeface="Poppins Medium"/>
              <a:ea typeface="Poppins Medium"/>
              <a:cs typeface="Poppins Medium"/>
              <a:sym typeface="Poppins Medium"/>
            </a:endParaRPr>
          </a:p>
        </p:txBody>
      </p:sp>
      <p:cxnSp>
        <p:nvCxnSpPr>
          <p:cNvPr id="3315" name="Google Shape;3315;p228"/>
          <p:cNvCxnSpPr/>
          <p:nvPr/>
        </p:nvCxnSpPr>
        <p:spPr>
          <a:xfrm>
            <a:off x="2163353" y="4638567"/>
            <a:ext cx="519300" cy="0"/>
          </a:xfrm>
          <a:prstGeom prst="straightConnector1">
            <a:avLst/>
          </a:prstGeom>
          <a:noFill/>
          <a:ln w="18750" cap="flat" cmpd="sng">
            <a:solidFill>
              <a:schemeClr val="dk1"/>
            </a:solidFill>
            <a:prstDash val="dot"/>
            <a:round/>
            <a:headEnd type="none" w="sm" len="sm"/>
            <a:tailEnd type="triangle" w="med" len="med"/>
          </a:ln>
        </p:spPr>
      </p:cxnSp>
      <p:sp>
        <p:nvSpPr>
          <p:cNvPr id="3316" name="Google Shape;3316;p228"/>
          <p:cNvSpPr/>
          <p:nvPr/>
        </p:nvSpPr>
        <p:spPr>
          <a:xfrm>
            <a:off x="454325" y="4423255"/>
            <a:ext cx="19197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Report a card </a:t>
            </a:r>
            <a:r>
              <a:rPr lang="en" sz="770" i="0" u="none" strike="noStrike" cap="none">
                <a:solidFill>
                  <a:schemeClr val="dk1"/>
                </a:solidFill>
                <a:latin typeface="Poppins Medium"/>
                <a:ea typeface="Poppins Medium"/>
                <a:cs typeface="Poppins Medium"/>
                <a:sym typeface="Poppins Medium"/>
              </a:rPr>
              <a:t>as lost or stolen.</a:t>
            </a:r>
            <a:endParaRPr sz="770" i="0" u="none" strike="noStrike" cap="none">
              <a:solidFill>
                <a:schemeClr val="dk1"/>
              </a:solidFill>
              <a:latin typeface="Poppins Medium"/>
              <a:ea typeface="Poppins Medium"/>
              <a:cs typeface="Poppins Medium"/>
              <a:sym typeface="Poppins Medium"/>
            </a:endParaRPr>
          </a:p>
        </p:txBody>
      </p:sp>
      <p:cxnSp>
        <p:nvCxnSpPr>
          <p:cNvPr id="3317" name="Google Shape;3317;p228"/>
          <p:cNvCxnSpPr/>
          <p:nvPr/>
        </p:nvCxnSpPr>
        <p:spPr>
          <a:xfrm flipH="1">
            <a:off x="4259737" y="3993204"/>
            <a:ext cx="623400" cy="304800"/>
          </a:xfrm>
          <a:prstGeom prst="bentConnector3">
            <a:avLst>
              <a:gd name="adj1" fmla="val 41230"/>
            </a:avLst>
          </a:prstGeom>
          <a:noFill/>
          <a:ln w="18350" cap="flat" cmpd="sng">
            <a:solidFill>
              <a:schemeClr val="dk1"/>
            </a:solidFill>
            <a:prstDash val="dot"/>
            <a:round/>
            <a:headEnd type="none" w="sm" len="sm"/>
            <a:tailEnd type="triangle" w="med" len="med"/>
          </a:ln>
        </p:spPr>
      </p:cxnSp>
      <p:sp>
        <p:nvSpPr>
          <p:cNvPr id="3318" name="Google Shape;3318;p228"/>
          <p:cNvSpPr/>
          <p:nvPr/>
        </p:nvSpPr>
        <p:spPr>
          <a:xfrm>
            <a:off x="4739612" y="3835064"/>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Reset login</a:t>
            </a:r>
            <a:r>
              <a:rPr lang="en" sz="770" i="0" u="none" strike="noStrike" cap="none">
                <a:solidFill>
                  <a:schemeClr val="dk1"/>
                </a:solidFill>
                <a:latin typeface="Poppins Medium"/>
                <a:ea typeface="Poppins Medium"/>
                <a:cs typeface="Poppins Medium"/>
                <a:sym typeface="Poppins Medium"/>
              </a:rPr>
              <a:t> credentials.</a:t>
            </a:r>
            <a:endParaRPr sz="770" i="0" u="none" strike="noStrike" cap="none">
              <a:solidFill>
                <a:schemeClr val="dk1"/>
              </a:solidFill>
              <a:latin typeface="Poppins Medium"/>
              <a:ea typeface="Poppins Medium"/>
              <a:cs typeface="Poppins Medium"/>
              <a:sym typeface="Poppins Medium"/>
            </a:endParaRPr>
          </a:p>
        </p:txBody>
      </p:sp>
      <p:cxnSp>
        <p:nvCxnSpPr>
          <p:cNvPr id="3319" name="Google Shape;3319;p228"/>
          <p:cNvCxnSpPr/>
          <p:nvPr/>
        </p:nvCxnSpPr>
        <p:spPr>
          <a:xfrm flipH="1">
            <a:off x="4260088" y="3238678"/>
            <a:ext cx="691500" cy="312300"/>
          </a:xfrm>
          <a:prstGeom prst="bentConnector3">
            <a:avLst>
              <a:gd name="adj1" fmla="val 50000"/>
            </a:avLst>
          </a:prstGeom>
          <a:noFill/>
          <a:ln w="18350" cap="flat" cmpd="sng">
            <a:solidFill>
              <a:schemeClr val="dk1"/>
            </a:solidFill>
            <a:prstDash val="dot"/>
            <a:round/>
            <a:headEnd type="none" w="sm" len="sm"/>
            <a:tailEnd type="triangle" w="med" len="med"/>
          </a:ln>
        </p:spPr>
      </p:cxnSp>
      <p:sp>
        <p:nvSpPr>
          <p:cNvPr id="3320" name="Google Shape;3320;p228"/>
          <p:cNvSpPr/>
          <p:nvPr/>
        </p:nvSpPr>
        <p:spPr>
          <a:xfrm>
            <a:off x="4739612" y="2879374"/>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View current</a:t>
            </a:r>
            <a:r>
              <a:rPr lang="en" sz="770" i="0" u="none" strike="noStrike" cap="none">
                <a:solidFill>
                  <a:schemeClr val="dk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HSA investments balance, recent activity, and rate of return.</a:t>
            </a:r>
            <a:endParaRPr sz="770" i="0" u="none" strike="noStrike" cap="none">
              <a:solidFill>
                <a:schemeClr val="dk1"/>
              </a:solidFill>
              <a:latin typeface="Poppins Medium"/>
              <a:ea typeface="Poppins Medium"/>
              <a:cs typeface="Poppins Medium"/>
              <a:sym typeface="Poppins Medium"/>
            </a:endParaRPr>
          </a:p>
        </p:txBody>
      </p:sp>
      <p:cxnSp>
        <p:nvCxnSpPr>
          <p:cNvPr id="3321" name="Google Shape;3321;p228"/>
          <p:cNvCxnSpPr/>
          <p:nvPr/>
        </p:nvCxnSpPr>
        <p:spPr>
          <a:xfrm rot="10800000">
            <a:off x="4259930" y="2267752"/>
            <a:ext cx="959400" cy="0"/>
          </a:xfrm>
          <a:prstGeom prst="straightConnector1">
            <a:avLst/>
          </a:prstGeom>
          <a:noFill/>
          <a:ln w="18350" cap="flat" cmpd="sng">
            <a:solidFill>
              <a:schemeClr val="dk1"/>
            </a:solidFill>
            <a:prstDash val="dot"/>
            <a:round/>
            <a:headEnd type="none" w="sm" len="sm"/>
            <a:tailEnd type="triangle" w="med" len="med"/>
          </a:ln>
        </p:spPr>
      </p:cxnSp>
      <p:sp>
        <p:nvSpPr>
          <p:cNvPr id="3322" name="Google Shape;3322;p228"/>
          <p:cNvSpPr/>
          <p:nvPr/>
        </p:nvSpPr>
        <p:spPr>
          <a:xfrm>
            <a:off x="4739612" y="1806137"/>
            <a:ext cx="1849800" cy="7185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Easily move funds</a:t>
            </a:r>
            <a:r>
              <a:rPr lang="en" sz="770" i="0" u="none" strike="noStrike" cap="none">
                <a:solidFill>
                  <a:schemeClr val="accent2"/>
                </a:solidFill>
                <a:latin typeface="Poppins Medium"/>
                <a:ea typeface="Poppins Medium"/>
                <a:cs typeface="Poppins Medium"/>
                <a:sym typeface="Poppins Medium"/>
              </a:rPr>
              <a:t> </a:t>
            </a:r>
            <a:r>
              <a:rPr lang="en" sz="770" i="0" u="none" strike="noStrike" cap="none">
                <a:solidFill>
                  <a:schemeClr val="dk1"/>
                </a:solidFill>
                <a:latin typeface="Poppins Medium"/>
                <a:ea typeface="Poppins Medium"/>
                <a:cs typeface="Poppins Medium"/>
                <a:sym typeface="Poppins Medium"/>
              </a:rPr>
              <a:t>from your HSA into your bank account to cover eligible expenses.</a:t>
            </a:r>
            <a:endParaRPr sz="1348" i="0" u="none" strike="noStrike" cap="none">
              <a:solidFill>
                <a:schemeClr val="dk1"/>
              </a:solidFill>
              <a:latin typeface="Poppins Medium"/>
              <a:ea typeface="Poppins Medium"/>
              <a:cs typeface="Poppins Medium"/>
              <a:sym typeface="Poppins Medium"/>
            </a:endParaRPr>
          </a:p>
        </p:txBody>
      </p:sp>
      <p:cxnSp>
        <p:nvCxnSpPr>
          <p:cNvPr id="3323" name="Google Shape;3323;p228"/>
          <p:cNvCxnSpPr/>
          <p:nvPr/>
        </p:nvCxnSpPr>
        <p:spPr>
          <a:xfrm flipH="1">
            <a:off x="4259954" y="4435419"/>
            <a:ext cx="749400" cy="173400"/>
          </a:xfrm>
          <a:prstGeom prst="bentConnector3">
            <a:avLst>
              <a:gd name="adj1" fmla="val 47266"/>
            </a:avLst>
          </a:prstGeom>
          <a:noFill/>
          <a:ln w="18350" cap="flat" cmpd="sng">
            <a:solidFill>
              <a:schemeClr val="dk1"/>
            </a:solidFill>
            <a:prstDash val="dot"/>
            <a:round/>
            <a:headEnd type="none" w="sm" len="sm"/>
            <a:tailEnd type="triangle" w="med" len="med"/>
          </a:ln>
        </p:spPr>
      </p:cxnSp>
      <p:sp>
        <p:nvSpPr>
          <p:cNvPr id="3324" name="Google Shape;3324;p228"/>
          <p:cNvSpPr/>
          <p:nvPr/>
        </p:nvSpPr>
        <p:spPr>
          <a:xfrm>
            <a:off x="4739612" y="4280860"/>
            <a:ext cx="1824000" cy="316200"/>
          </a:xfrm>
          <a:prstGeom prst="roundRect">
            <a:avLst>
              <a:gd name="adj" fmla="val 16667"/>
            </a:avLst>
          </a:prstGeom>
          <a:gradFill>
            <a:gsLst>
              <a:gs pos="0">
                <a:srgbClr val="FFFFFF"/>
              </a:gs>
              <a:gs pos="22000">
                <a:srgbClr val="FFFFFF"/>
              </a:gs>
              <a:gs pos="100000">
                <a:srgbClr val="E3E7FA">
                  <a:alpha val="86274"/>
                </a:srgbClr>
              </a:gs>
            </a:gsLst>
            <a:lin ang="5400700" scaled="0"/>
          </a:gradFill>
          <a:ln>
            <a:noFill/>
          </a:ln>
          <a:effectLst>
            <a:outerShdw blurRad="110043" dist="12227" dir="1800000" algn="bl" rotWithShape="0">
              <a:schemeClr val="accent4">
                <a:alpha val="48630"/>
              </a:schemeClr>
            </a:outerShdw>
          </a:effectLst>
        </p:spPr>
        <p:txBody>
          <a:bodyPr spcFirstLastPara="1" wrap="square" lIns="88025" tIns="88025" rIns="88025" bIns="88025" anchor="ctr" anchorCtr="0">
            <a:noAutofit/>
          </a:bodyPr>
          <a:lstStyle/>
          <a:p>
            <a:pPr marL="0" marR="176069" lvl="0" indent="0" algn="l" rtl="0">
              <a:lnSpc>
                <a:spcPct val="115000"/>
              </a:lnSpc>
              <a:spcBef>
                <a:spcPts val="0"/>
              </a:spcBef>
              <a:spcAft>
                <a:spcPts val="0"/>
              </a:spcAft>
              <a:buClr>
                <a:srgbClr val="000000"/>
              </a:buClr>
              <a:buSzPts val="770"/>
              <a:buFont typeface="Arial"/>
              <a:buNone/>
            </a:pPr>
            <a:r>
              <a:rPr lang="en" sz="770" b="1" i="0" u="none" strike="noStrike" cap="none">
                <a:solidFill>
                  <a:schemeClr val="dk2"/>
                </a:solidFill>
                <a:latin typeface="Poppins"/>
                <a:ea typeface="Poppins"/>
                <a:cs typeface="Poppins"/>
                <a:sym typeface="Poppins"/>
              </a:rPr>
              <a:t>Login </a:t>
            </a:r>
            <a:r>
              <a:rPr lang="en" sz="770" i="0" u="none" strike="noStrike" cap="none">
                <a:solidFill>
                  <a:schemeClr val="dk1"/>
                </a:solidFill>
                <a:latin typeface="Poppins Medium"/>
                <a:ea typeface="Poppins Medium"/>
                <a:cs typeface="Poppins Medium"/>
                <a:sym typeface="Poppins Medium"/>
              </a:rPr>
              <a:t>with your Face ID.</a:t>
            </a:r>
            <a:endParaRPr sz="770" i="0" u="none" strike="noStrike" cap="none">
              <a:solidFill>
                <a:schemeClr val="dk1"/>
              </a:solidFill>
              <a:latin typeface="Poppins Medium"/>
              <a:ea typeface="Poppins Medium"/>
              <a:cs typeface="Poppins Medium"/>
              <a:sym typeface="Poppins Medium"/>
            </a:endParaRPr>
          </a:p>
        </p:txBody>
      </p:sp>
      <p:grpSp>
        <p:nvGrpSpPr>
          <p:cNvPr id="3325" name="Google Shape;3325;p228"/>
          <p:cNvGrpSpPr/>
          <p:nvPr/>
        </p:nvGrpSpPr>
        <p:grpSpPr>
          <a:xfrm>
            <a:off x="6857125" y="1375363"/>
            <a:ext cx="1655700" cy="2013300"/>
            <a:chOff x="6840225" y="905088"/>
            <a:chExt cx="1655700" cy="2013300"/>
          </a:xfrm>
        </p:grpSpPr>
        <p:sp>
          <p:nvSpPr>
            <p:cNvPr id="3326" name="Google Shape;3326;p228"/>
            <p:cNvSpPr/>
            <p:nvPr/>
          </p:nvSpPr>
          <p:spPr>
            <a:xfrm>
              <a:off x="6840225" y="905088"/>
              <a:ext cx="1655700" cy="2013300"/>
            </a:xfrm>
            <a:prstGeom prst="roundRect">
              <a:avLst>
                <a:gd name="adj" fmla="val 1515"/>
              </a:avLst>
            </a:prstGeom>
            <a:gradFill>
              <a:gsLst>
                <a:gs pos="0">
                  <a:srgbClr val="FF0000"/>
                </a:gs>
                <a:gs pos="24000">
                  <a:srgbClr val="C8102E"/>
                </a:gs>
                <a:gs pos="70000">
                  <a:srgbClr val="56004E"/>
                </a:gs>
                <a:gs pos="100000">
                  <a:srgbClr val="360058"/>
                </a:gs>
              </a:gsLst>
              <a:lin ang="18900732" scaled="0"/>
            </a:gradFill>
            <a:ln>
              <a:noFill/>
            </a:ln>
          </p:spPr>
          <p:txBody>
            <a:bodyPr spcFirstLastPara="1" wrap="square" lIns="34275" tIns="34275" rIns="34275" bIns="34275" anchor="ctr" anchorCtr="0">
              <a:noAutofit/>
            </a:bodyPr>
            <a:lstStyle/>
            <a:p>
              <a:pPr marL="0" lvl="0" indent="0" algn="ctr" rtl="0">
                <a:spcBef>
                  <a:spcPts val="0"/>
                </a:spcBef>
                <a:spcAft>
                  <a:spcPts val="0"/>
                </a:spcAft>
                <a:buNone/>
              </a:pPr>
              <a:r>
                <a:rPr lang="en" sz="525">
                  <a:latin typeface="Poppins Medium"/>
                  <a:ea typeface="Poppins Medium"/>
                  <a:cs typeface="Poppins Medium"/>
                  <a:sym typeface="Poppins Medium"/>
                </a:rPr>
                <a:t>          </a:t>
              </a:r>
              <a:endParaRPr sz="525">
                <a:latin typeface="Poppins Medium"/>
                <a:ea typeface="Poppins Medium"/>
                <a:cs typeface="Poppins Medium"/>
                <a:sym typeface="Poppins Medium"/>
              </a:endParaRPr>
            </a:p>
          </p:txBody>
        </p:sp>
        <p:grpSp>
          <p:nvGrpSpPr>
            <p:cNvPr id="3327" name="Google Shape;3327;p228"/>
            <p:cNvGrpSpPr/>
            <p:nvPr/>
          </p:nvGrpSpPr>
          <p:grpSpPr>
            <a:xfrm>
              <a:off x="6961003" y="1049168"/>
              <a:ext cx="1392300" cy="1797851"/>
              <a:chOff x="4519381" y="1551545"/>
              <a:chExt cx="1392300" cy="1797851"/>
            </a:xfrm>
          </p:grpSpPr>
          <p:sp>
            <p:nvSpPr>
              <p:cNvPr id="3328" name="Google Shape;3328;p228"/>
              <p:cNvSpPr txBox="1"/>
              <p:nvPr/>
            </p:nvSpPr>
            <p:spPr>
              <a:xfrm>
                <a:off x="4519381" y="2071996"/>
                <a:ext cx="1392300" cy="1277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i="0" u="none" strike="noStrike" cap="none">
                    <a:solidFill>
                      <a:schemeClr val="lt1"/>
                    </a:solidFill>
                    <a:latin typeface="Poppins Medium"/>
                    <a:ea typeface="Poppins Medium"/>
                    <a:cs typeface="Poppins Medium"/>
                    <a:sym typeface="Poppins Medium"/>
                  </a:rPr>
                  <a:t>Our mobile app uses secure encryption and won’t store pictures on your phone, keeping your documentation safe and secure. Login is protected by a four digit passcode of your choosing. You can also log in with your thumbprint on Apple devices.</a:t>
                </a:r>
                <a:endParaRPr sz="700" i="0" u="none" strike="noStrike" cap="none">
                  <a:solidFill>
                    <a:srgbClr val="000000"/>
                  </a:solidFill>
                  <a:latin typeface="Poppins Medium"/>
                  <a:ea typeface="Poppins Medium"/>
                  <a:cs typeface="Poppins Medium"/>
                  <a:sym typeface="Poppins Medium"/>
                </a:endParaRPr>
              </a:p>
            </p:txBody>
          </p:sp>
          <p:sp>
            <p:nvSpPr>
              <p:cNvPr id="3329" name="Google Shape;3329;p228"/>
              <p:cNvSpPr txBox="1"/>
              <p:nvPr/>
            </p:nvSpPr>
            <p:spPr>
              <a:xfrm>
                <a:off x="4519381" y="1551545"/>
                <a:ext cx="1392300" cy="230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b="1" i="0" u="none" strike="noStrike" cap="none">
                    <a:solidFill>
                      <a:schemeClr val="lt1"/>
                    </a:solidFill>
                    <a:latin typeface="Poppins"/>
                    <a:ea typeface="Poppins"/>
                    <a:cs typeface="Poppins"/>
                    <a:sym typeface="Poppins"/>
                  </a:rPr>
                  <a:t>Security on the go</a:t>
                </a:r>
                <a:endParaRPr sz="1400" b="1" i="0" u="none" strike="noStrike" cap="none">
                  <a:solidFill>
                    <a:srgbClr val="000000"/>
                  </a:solidFill>
                  <a:latin typeface="Poppins"/>
                  <a:ea typeface="Poppins"/>
                  <a:cs typeface="Poppins"/>
                  <a:sym typeface="Poppins"/>
                </a:endParaRPr>
              </a:p>
            </p:txBody>
          </p:sp>
          <p:grpSp>
            <p:nvGrpSpPr>
              <p:cNvPr id="3330" name="Google Shape;3330;p228"/>
              <p:cNvGrpSpPr/>
              <p:nvPr/>
            </p:nvGrpSpPr>
            <p:grpSpPr>
              <a:xfrm>
                <a:off x="4629503" y="1797164"/>
                <a:ext cx="149353" cy="230834"/>
                <a:chOff x="3159850" y="1430950"/>
                <a:chExt cx="59075" cy="91300"/>
              </a:xfrm>
            </p:grpSpPr>
            <p:sp>
              <p:nvSpPr>
                <p:cNvPr id="3331" name="Google Shape;3331;p228"/>
                <p:cNvSpPr/>
                <p:nvPr/>
              </p:nvSpPr>
              <p:spPr>
                <a:xfrm>
                  <a:off x="3159850" y="1463200"/>
                  <a:ext cx="59075" cy="59050"/>
                </a:xfrm>
                <a:custGeom>
                  <a:avLst/>
                  <a:gdLst/>
                  <a:ahLst/>
                  <a:cxnLst/>
                  <a:rect l="l" t="t" r="r" b="b"/>
                  <a:pathLst>
                    <a:path w="2363" h="2362" extrusionOk="0">
                      <a:moveTo>
                        <a:pt x="2161" y="201"/>
                      </a:moveTo>
                      <a:lnTo>
                        <a:pt x="2161" y="2161"/>
                      </a:lnTo>
                      <a:lnTo>
                        <a:pt x="202" y="2161"/>
                      </a:lnTo>
                      <a:lnTo>
                        <a:pt x="202" y="201"/>
                      </a:lnTo>
                      <a:close/>
                      <a:moveTo>
                        <a:pt x="51" y="0"/>
                      </a:moveTo>
                      <a:lnTo>
                        <a:pt x="17" y="17"/>
                      </a:lnTo>
                      <a:lnTo>
                        <a:pt x="1" y="50"/>
                      </a:lnTo>
                      <a:lnTo>
                        <a:pt x="1" y="101"/>
                      </a:lnTo>
                      <a:lnTo>
                        <a:pt x="1" y="2261"/>
                      </a:lnTo>
                      <a:lnTo>
                        <a:pt x="1" y="2295"/>
                      </a:lnTo>
                      <a:lnTo>
                        <a:pt x="17" y="2328"/>
                      </a:lnTo>
                      <a:lnTo>
                        <a:pt x="51" y="2362"/>
                      </a:lnTo>
                      <a:lnTo>
                        <a:pt x="2312" y="2362"/>
                      </a:lnTo>
                      <a:lnTo>
                        <a:pt x="2329" y="2328"/>
                      </a:lnTo>
                      <a:lnTo>
                        <a:pt x="2362" y="2295"/>
                      </a:lnTo>
                      <a:lnTo>
                        <a:pt x="2362" y="2261"/>
                      </a:lnTo>
                      <a:lnTo>
                        <a:pt x="2362" y="101"/>
                      </a:lnTo>
                      <a:lnTo>
                        <a:pt x="2362" y="50"/>
                      </a:lnTo>
                      <a:lnTo>
                        <a:pt x="2329" y="17"/>
                      </a:lnTo>
                      <a:lnTo>
                        <a:pt x="2312"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2" name="Google Shape;3332;p228"/>
                <p:cNvSpPr/>
                <p:nvPr/>
              </p:nvSpPr>
              <p:spPr>
                <a:xfrm>
                  <a:off x="3166975" y="1430950"/>
                  <a:ext cx="44825" cy="37300"/>
                </a:xfrm>
                <a:custGeom>
                  <a:avLst/>
                  <a:gdLst/>
                  <a:ahLst/>
                  <a:cxnLst/>
                  <a:rect l="l" t="t" r="r" b="b"/>
                  <a:pathLst>
                    <a:path w="1793" h="1492" extrusionOk="0">
                      <a:moveTo>
                        <a:pt x="888" y="0"/>
                      </a:moveTo>
                      <a:lnTo>
                        <a:pt x="721" y="17"/>
                      </a:lnTo>
                      <a:lnTo>
                        <a:pt x="553" y="67"/>
                      </a:lnTo>
                      <a:lnTo>
                        <a:pt x="402" y="151"/>
                      </a:lnTo>
                      <a:lnTo>
                        <a:pt x="268" y="252"/>
                      </a:lnTo>
                      <a:lnTo>
                        <a:pt x="151" y="386"/>
                      </a:lnTo>
                      <a:lnTo>
                        <a:pt x="67" y="536"/>
                      </a:lnTo>
                      <a:lnTo>
                        <a:pt x="17" y="704"/>
                      </a:lnTo>
                      <a:lnTo>
                        <a:pt x="0" y="888"/>
                      </a:lnTo>
                      <a:lnTo>
                        <a:pt x="0" y="1391"/>
                      </a:lnTo>
                      <a:lnTo>
                        <a:pt x="17" y="1424"/>
                      </a:lnTo>
                      <a:lnTo>
                        <a:pt x="34" y="1458"/>
                      </a:lnTo>
                      <a:lnTo>
                        <a:pt x="67" y="1474"/>
                      </a:lnTo>
                      <a:lnTo>
                        <a:pt x="101" y="1491"/>
                      </a:lnTo>
                      <a:lnTo>
                        <a:pt x="134" y="1474"/>
                      </a:lnTo>
                      <a:lnTo>
                        <a:pt x="168" y="1458"/>
                      </a:lnTo>
                      <a:lnTo>
                        <a:pt x="201" y="1424"/>
                      </a:lnTo>
                      <a:lnTo>
                        <a:pt x="201" y="1391"/>
                      </a:lnTo>
                      <a:lnTo>
                        <a:pt x="201" y="888"/>
                      </a:lnTo>
                      <a:lnTo>
                        <a:pt x="218" y="754"/>
                      </a:lnTo>
                      <a:lnTo>
                        <a:pt x="252" y="620"/>
                      </a:lnTo>
                      <a:lnTo>
                        <a:pt x="319" y="503"/>
                      </a:lnTo>
                      <a:lnTo>
                        <a:pt x="402" y="402"/>
                      </a:lnTo>
                      <a:lnTo>
                        <a:pt x="503" y="319"/>
                      </a:lnTo>
                      <a:lnTo>
                        <a:pt x="620" y="252"/>
                      </a:lnTo>
                      <a:lnTo>
                        <a:pt x="754" y="201"/>
                      </a:lnTo>
                      <a:lnTo>
                        <a:pt x="1039" y="201"/>
                      </a:lnTo>
                      <a:lnTo>
                        <a:pt x="1173" y="252"/>
                      </a:lnTo>
                      <a:lnTo>
                        <a:pt x="1290" y="319"/>
                      </a:lnTo>
                      <a:lnTo>
                        <a:pt x="1391" y="402"/>
                      </a:lnTo>
                      <a:lnTo>
                        <a:pt x="1474" y="503"/>
                      </a:lnTo>
                      <a:lnTo>
                        <a:pt x="1541" y="620"/>
                      </a:lnTo>
                      <a:lnTo>
                        <a:pt x="1575" y="754"/>
                      </a:lnTo>
                      <a:lnTo>
                        <a:pt x="1592" y="888"/>
                      </a:lnTo>
                      <a:lnTo>
                        <a:pt x="1592" y="1391"/>
                      </a:lnTo>
                      <a:lnTo>
                        <a:pt x="1592" y="1424"/>
                      </a:lnTo>
                      <a:lnTo>
                        <a:pt x="1625" y="1458"/>
                      </a:lnTo>
                      <a:lnTo>
                        <a:pt x="1659" y="1474"/>
                      </a:lnTo>
                      <a:lnTo>
                        <a:pt x="1692" y="1491"/>
                      </a:lnTo>
                      <a:lnTo>
                        <a:pt x="1726" y="1474"/>
                      </a:lnTo>
                      <a:lnTo>
                        <a:pt x="1759" y="1458"/>
                      </a:lnTo>
                      <a:lnTo>
                        <a:pt x="1776" y="1424"/>
                      </a:lnTo>
                      <a:lnTo>
                        <a:pt x="1793" y="1391"/>
                      </a:lnTo>
                      <a:lnTo>
                        <a:pt x="1793" y="888"/>
                      </a:lnTo>
                      <a:lnTo>
                        <a:pt x="1776" y="704"/>
                      </a:lnTo>
                      <a:lnTo>
                        <a:pt x="1726" y="536"/>
                      </a:lnTo>
                      <a:lnTo>
                        <a:pt x="1642" y="386"/>
                      </a:lnTo>
                      <a:lnTo>
                        <a:pt x="1525" y="252"/>
                      </a:lnTo>
                      <a:lnTo>
                        <a:pt x="1391" y="151"/>
                      </a:lnTo>
                      <a:lnTo>
                        <a:pt x="1240" y="67"/>
                      </a:lnTo>
                      <a:lnTo>
                        <a:pt x="1072" y="17"/>
                      </a:lnTo>
                      <a:lnTo>
                        <a:pt x="888"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3" name="Google Shape;3333;p228"/>
                <p:cNvSpPr/>
                <p:nvPr/>
              </p:nvSpPr>
              <p:spPr>
                <a:xfrm>
                  <a:off x="3174500" y="1479950"/>
                  <a:ext cx="29775" cy="26400"/>
                </a:xfrm>
                <a:custGeom>
                  <a:avLst/>
                  <a:gdLst/>
                  <a:ahLst/>
                  <a:cxnLst/>
                  <a:rect l="l" t="t" r="r" b="b"/>
                  <a:pathLst>
                    <a:path w="1191" h="1056" extrusionOk="0">
                      <a:moveTo>
                        <a:pt x="1090" y="0"/>
                      </a:moveTo>
                      <a:lnTo>
                        <a:pt x="1039" y="17"/>
                      </a:lnTo>
                      <a:lnTo>
                        <a:pt x="1023" y="34"/>
                      </a:lnTo>
                      <a:lnTo>
                        <a:pt x="436" y="804"/>
                      </a:lnTo>
                      <a:lnTo>
                        <a:pt x="168" y="536"/>
                      </a:lnTo>
                      <a:lnTo>
                        <a:pt x="135" y="519"/>
                      </a:lnTo>
                      <a:lnTo>
                        <a:pt x="101" y="503"/>
                      </a:lnTo>
                      <a:lnTo>
                        <a:pt x="68" y="519"/>
                      </a:lnTo>
                      <a:lnTo>
                        <a:pt x="34" y="536"/>
                      </a:lnTo>
                      <a:lnTo>
                        <a:pt x="1" y="570"/>
                      </a:lnTo>
                      <a:lnTo>
                        <a:pt x="1" y="603"/>
                      </a:lnTo>
                      <a:lnTo>
                        <a:pt x="1" y="653"/>
                      </a:lnTo>
                      <a:lnTo>
                        <a:pt x="34" y="670"/>
                      </a:lnTo>
                      <a:lnTo>
                        <a:pt x="386" y="1039"/>
                      </a:lnTo>
                      <a:lnTo>
                        <a:pt x="420" y="1055"/>
                      </a:lnTo>
                      <a:lnTo>
                        <a:pt x="503" y="1055"/>
                      </a:lnTo>
                      <a:lnTo>
                        <a:pt x="537" y="1022"/>
                      </a:lnTo>
                      <a:lnTo>
                        <a:pt x="1173" y="168"/>
                      </a:lnTo>
                      <a:lnTo>
                        <a:pt x="1190" y="117"/>
                      </a:lnTo>
                      <a:lnTo>
                        <a:pt x="1190" y="84"/>
                      </a:lnTo>
                      <a:lnTo>
                        <a:pt x="1190" y="50"/>
                      </a:lnTo>
                      <a:lnTo>
                        <a:pt x="1157" y="17"/>
                      </a:lnTo>
                      <a:lnTo>
                        <a:pt x="1123" y="0"/>
                      </a:lnTo>
                      <a:close/>
                    </a:path>
                  </a:pathLst>
                </a:cu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pic>
        <p:nvPicPr>
          <p:cNvPr id="3334" name="Google Shape;3334;p228"/>
          <p:cNvPicPr preferRelativeResize="0"/>
          <p:nvPr/>
        </p:nvPicPr>
        <p:blipFill rotWithShape="1">
          <a:blip r:embed="rId8">
            <a:alphaModFix/>
          </a:blip>
          <a:srcRect l="16811" t="38763" r="15889" b="39433"/>
          <a:stretch/>
        </p:blipFill>
        <p:spPr>
          <a:xfrm>
            <a:off x="6858400" y="4104600"/>
            <a:ext cx="1952302" cy="355749"/>
          </a:xfrm>
          <a:prstGeom prst="rect">
            <a:avLst/>
          </a:prstGeom>
          <a:noFill/>
          <a:ln>
            <a:noFill/>
          </a:ln>
        </p:spPr>
      </p:pic>
      <p:sp>
        <p:nvSpPr>
          <p:cNvPr id="3335" name="Google Shape;3335;p228"/>
          <p:cNvSpPr txBox="1"/>
          <p:nvPr/>
        </p:nvSpPr>
        <p:spPr>
          <a:xfrm>
            <a:off x="6782750" y="3453831"/>
            <a:ext cx="2103600" cy="585600"/>
          </a:xfrm>
          <a:prstGeom prst="rect">
            <a:avLst/>
          </a:prstGeom>
          <a:noFill/>
          <a:ln>
            <a:noFill/>
          </a:ln>
        </p:spPr>
        <p:txBody>
          <a:bodyPr spcFirstLastPara="1" wrap="square" lIns="91425" tIns="91425" rIns="91425" bIns="91425" anchor="t" anchorCtr="0">
            <a:noAutofit/>
          </a:bodyPr>
          <a:lstStyle/>
          <a:p>
            <a:pPr marL="0" marR="182880" lvl="0" indent="0" algn="l" rtl="0">
              <a:lnSpc>
                <a:spcPct val="115000"/>
              </a:lnSpc>
              <a:spcBef>
                <a:spcPts val="0"/>
              </a:spcBef>
              <a:spcAft>
                <a:spcPts val="0"/>
              </a:spcAft>
              <a:buNone/>
            </a:pPr>
            <a:r>
              <a:rPr lang="en" sz="800">
                <a:solidFill>
                  <a:schemeClr val="dk1"/>
                </a:solidFill>
                <a:latin typeface="Poppins ExtraBold"/>
                <a:ea typeface="Poppins ExtraBold"/>
                <a:cs typeface="Poppins ExtraBold"/>
                <a:sym typeface="Poppins ExtraBold"/>
              </a:rPr>
              <a:t>Download the app for free on Apple and Android smartphones and tablets.</a:t>
            </a:r>
            <a:endParaRPr sz="800">
              <a:solidFill>
                <a:schemeClr val="dk1"/>
              </a:solidFill>
              <a:latin typeface="Poppins ExtraBold"/>
              <a:ea typeface="Poppins ExtraBold"/>
              <a:cs typeface="Poppins ExtraBold"/>
              <a:sym typeface="Poppins ExtraBold"/>
            </a:endParaRPr>
          </a:p>
        </p:txBody>
      </p:sp>
      <p:sp>
        <p:nvSpPr>
          <p:cNvPr id="3336" name="Google Shape;3336;p228"/>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12</a:t>
            </a:fld>
            <a:endParaRPr sz="525">
              <a:solidFill>
                <a:srgbClr val="25146F"/>
              </a:solidFill>
              <a:latin typeface="Poppins Medium"/>
              <a:ea typeface="Poppins Medium"/>
              <a:cs typeface="Poppins Medium"/>
              <a:sym typeface="Poppins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40"/>
        <p:cNvGrpSpPr/>
        <p:nvPr/>
      </p:nvGrpSpPr>
      <p:grpSpPr>
        <a:xfrm>
          <a:off x="0" y="0"/>
          <a:ext cx="0" cy="0"/>
          <a:chOff x="0" y="0"/>
          <a:chExt cx="0" cy="0"/>
        </a:xfrm>
      </p:grpSpPr>
      <p:sp>
        <p:nvSpPr>
          <p:cNvPr id="3341" name="Google Shape;3341;p229"/>
          <p:cNvSpPr/>
          <p:nvPr/>
        </p:nvSpPr>
        <p:spPr>
          <a:xfrm rot="10800000">
            <a:off x="3785213" y="37656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342" name="Google Shape;3342;p229"/>
          <p:cNvSpPr/>
          <p:nvPr/>
        </p:nvSpPr>
        <p:spPr>
          <a:xfrm rot="10800000">
            <a:off x="3785213" y="27905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343" name="Google Shape;3343;p229"/>
          <p:cNvSpPr txBox="1">
            <a:spLocks noGrp="1"/>
          </p:cNvSpPr>
          <p:nvPr>
            <p:ph type="title"/>
          </p:nvPr>
        </p:nvSpPr>
        <p:spPr>
          <a:xfrm>
            <a:off x="319009" y="319875"/>
            <a:ext cx="8498700" cy="43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Contact Participant Services</a:t>
            </a:r>
            <a:endParaRPr/>
          </a:p>
        </p:txBody>
      </p:sp>
      <p:grpSp>
        <p:nvGrpSpPr>
          <p:cNvPr id="3344" name="Google Shape;3344;p229"/>
          <p:cNvGrpSpPr/>
          <p:nvPr/>
        </p:nvGrpSpPr>
        <p:grpSpPr>
          <a:xfrm>
            <a:off x="3785213" y="1815400"/>
            <a:ext cx="4673700" cy="822900"/>
            <a:chOff x="4954225" y="1428300"/>
            <a:chExt cx="4673700" cy="822900"/>
          </a:xfrm>
        </p:grpSpPr>
        <p:sp>
          <p:nvSpPr>
            <p:cNvPr id="3345" name="Google Shape;3345;p229"/>
            <p:cNvSpPr/>
            <p:nvPr/>
          </p:nvSpPr>
          <p:spPr>
            <a:xfrm rot="10800000">
              <a:off x="4954225" y="1428300"/>
              <a:ext cx="4673700" cy="822900"/>
            </a:xfrm>
            <a:prstGeom prst="roundRect">
              <a:avLst>
                <a:gd name="adj" fmla="val 9283"/>
              </a:avLst>
            </a:prstGeom>
            <a:gradFill>
              <a:gsLst>
                <a:gs pos="0">
                  <a:srgbClr val="FFFFFF"/>
                </a:gs>
                <a:gs pos="23000">
                  <a:srgbClr val="FFFFFF"/>
                </a:gs>
                <a:gs pos="51000">
                  <a:srgbClr val="F2F4FC">
                    <a:alpha val="90588"/>
                  </a:srgbClr>
                </a:gs>
                <a:gs pos="82000">
                  <a:srgbClr val="E7EAFA">
                    <a:alpha val="82352"/>
                  </a:srgbClr>
                </a:gs>
                <a:gs pos="100000">
                  <a:srgbClr val="E3E7FA">
                    <a:alpha val="80000"/>
                  </a:srgbClr>
                </a:gs>
              </a:gsLst>
              <a:lin ang="16200038" scaled="0"/>
            </a:gradFill>
            <a:ln w="6450" cap="flat" cmpd="sng">
              <a:solidFill>
                <a:srgbClr val="FFFFFF"/>
              </a:solidFill>
              <a:prstDash val="solid"/>
              <a:miter lim="800000"/>
              <a:headEnd type="none" w="sm" len="sm"/>
              <a:tailEnd type="none" w="sm" len="sm"/>
            </a:ln>
          </p:spPr>
          <p:txBody>
            <a:bodyPr spcFirstLastPara="1" wrap="square" lIns="30950" tIns="15450" rIns="30950" bIns="15450" anchor="ctr" anchorCtr="0">
              <a:noAutofit/>
            </a:bodyPr>
            <a:lstStyle/>
            <a:p>
              <a:pPr marL="0" marR="0" lvl="0" indent="0" algn="ctr" rtl="0">
                <a:spcBef>
                  <a:spcPts val="0"/>
                </a:spcBef>
                <a:spcAft>
                  <a:spcPts val="0"/>
                </a:spcAft>
                <a:buNone/>
              </a:pPr>
              <a:endParaRPr sz="609">
                <a:solidFill>
                  <a:srgbClr val="FFFFFF"/>
                </a:solidFill>
                <a:latin typeface="Poppins Medium"/>
                <a:ea typeface="Poppins Medium"/>
                <a:cs typeface="Poppins Medium"/>
                <a:sym typeface="Poppins Medium"/>
              </a:endParaRPr>
            </a:p>
          </p:txBody>
        </p:sp>
        <p:sp>
          <p:nvSpPr>
            <p:cNvPr id="3346" name="Google Shape;3346;p229"/>
            <p:cNvSpPr txBox="1"/>
            <p:nvPr/>
          </p:nvSpPr>
          <p:spPr>
            <a:xfrm>
              <a:off x="5195198" y="15657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dirty="0">
                  <a:solidFill>
                    <a:schemeClr val="dk1"/>
                  </a:solidFill>
                  <a:latin typeface="Poppins ExtraBold"/>
                  <a:ea typeface="Poppins ExtraBold"/>
                  <a:cs typeface="Poppins ExtraBold"/>
                  <a:sym typeface="Poppins ExtraBold"/>
                </a:rPr>
                <a:t>Website</a:t>
              </a:r>
              <a:endParaRPr sz="1500" dirty="0">
                <a:solidFill>
                  <a:schemeClr val="dk1"/>
                </a:solidFill>
                <a:latin typeface="Poppins ExtraBold"/>
                <a:ea typeface="Poppins ExtraBold"/>
                <a:cs typeface="Poppins ExtraBold"/>
                <a:sym typeface="Poppins ExtraBold"/>
              </a:endParaRPr>
            </a:p>
            <a:p>
              <a:pPr marL="0" marR="0" lvl="0" indent="0" algn="l" rtl="0">
                <a:lnSpc>
                  <a:spcPct val="150000"/>
                </a:lnSpc>
                <a:spcBef>
                  <a:spcPts val="0"/>
                </a:spcBef>
                <a:buNone/>
              </a:pPr>
              <a:r>
                <a:rPr lang="en" dirty="0">
                  <a:solidFill>
                    <a:schemeClr val="dk1"/>
                  </a:solidFill>
                  <a:latin typeface="Poppins Medium"/>
                  <a:ea typeface="Poppins Medium"/>
                  <a:cs typeface="Poppins Medium"/>
                  <a:sym typeface="Poppins Medium"/>
                </a:rPr>
                <a:t>www.wexinc.com</a:t>
              </a:r>
              <a:endParaRPr dirty="0">
                <a:solidFill>
                  <a:schemeClr val="dk1"/>
                </a:solidFill>
                <a:latin typeface="Poppins Medium"/>
                <a:ea typeface="Poppins Medium"/>
                <a:cs typeface="Poppins Medium"/>
                <a:sym typeface="Poppins Medium"/>
              </a:endParaRPr>
            </a:p>
          </p:txBody>
        </p:sp>
      </p:grpSp>
      <p:sp>
        <p:nvSpPr>
          <p:cNvPr id="3347" name="Google Shape;3347;p229"/>
          <p:cNvSpPr txBox="1"/>
          <p:nvPr/>
        </p:nvSpPr>
        <p:spPr>
          <a:xfrm>
            <a:off x="4026186" y="3903000"/>
            <a:ext cx="2832000" cy="5481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New to WEX</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844-561-1337</a:t>
            </a:r>
            <a:endParaRPr>
              <a:solidFill>
                <a:schemeClr val="dk1"/>
              </a:solidFill>
              <a:latin typeface="Poppins Medium"/>
              <a:ea typeface="Poppins Medium"/>
              <a:cs typeface="Poppins Medium"/>
              <a:sym typeface="Poppins Medium"/>
            </a:endParaRPr>
          </a:p>
        </p:txBody>
      </p:sp>
      <p:sp>
        <p:nvSpPr>
          <p:cNvPr id="3348" name="Google Shape;3348;p229"/>
          <p:cNvSpPr txBox="1"/>
          <p:nvPr/>
        </p:nvSpPr>
        <p:spPr>
          <a:xfrm>
            <a:off x="4026186" y="2959100"/>
            <a:ext cx="2832000" cy="485700"/>
          </a:xfrm>
          <a:prstGeom prst="rect">
            <a:avLst/>
          </a:prstGeom>
          <a:noFill/>
          <a:ln>
            <a:noFill/>
          </a:ln>
        </p:spPr>
        <p:txBody>
          <a:bodyPr spcFirstLastPara="1" wrap="square" lIns="74575" tIns="74575" rIns="74575" bIns="74575" anchor="ctr" anchorCtr="0">
            <a:noAutofit/>
          </a:bodyPr>
          <a:lstStyle/>
          <a:p>
            <a:pPr marL="0" marR="0" lvl="0" indent="0" algn="l" rtl="0">
              <a:lnSpc>
                <a:spcPct val="115000"/>
              </a:lnSpc>
              <a:spcBef>
                <a:spcPts val="0"/>
              </a:spcBef>
              <a:spcAft>
                <a:spcPts val="0"/>
              </a:spcAft>
              <a:buNone/>
            </a:pPr>
            <a:r>
              <a:rPr lang="en" sz="1500" b="1">
                <a:solidFill>
                  <a:schemeClr val="dk1"/>
                </a:solidFill>
                <a:latin typeface="Poppins"/>
                <a:ea typeface="Poppins"/>
                <a:cs typeface="Poppins"/>
                <a:sym typeface="Poppins"/>
              </a:rPr>
              <a:t>Current WEX participants</a:t>
            </a:r>
            <a:endParaRPr sz="1500" b="1">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en">
                <a:solidFill>
                  <a:schemeClr val="dk1"/>
                </a:solidFill>
                <a:latin typeface="Poppins Medium"/>
                <a:ea typeface="Poppins Medium"/>
                <a:cs typeface="Poppins Medium"/>
                <a:sym typeface="Poppins Medium"/>
              </a:rPr>
              <a:t>866-451-3399</a:t>
            </a:r>
            <a:endParaRPr>
              <a:solidFill>
                <a:schemeClr val="dk1"/>
              </a:solidFill>
              <a:latin typeface="Poppins Medium"/>
              <a:ea typeface="Poppins Medium"/>
              <a:cs typeface="Poppins Medium"/>
              <a:sym typeface="Poppins Medium"/>
            </a:endParaRPr>
          </a:p>
        </p:txBody>
      </p:sp>
      <p:pic>
        <p:nvPicPr>
          <p:cNvPr id="3350" name="Google Shape;3350;p229" title="AdobeStock_1347971365e.jpg"/>
          <p:cNvPicPr preferRelativeResize="0">
            <a:picLocks noGrp="1"/>
          </p:cNvPicPr>
          <p:nvPr>
            <p:ph type="pic" idx="2"/>
          </p:nvPr>
        </p:nvPicPr>
        <p:blipFill rotWithShape="1">
          <a:blip r:embed="rId3">
            <a:alphaModFix/>
          </a:blip>
          <a:srcRect l="23465" t="17452" r="38131" b="8534"/>
          <a:stretch/>
        </p:blipFill>
        <p:spPr>
          <a:xfrm>
            <a:off x="529300" y="1159700"/>
            <a:ext cx="2832000" cy="3453600"/>
          </a:xfrm>
          <a:prstGeom prst="roundRect">
            <a:avLst>
              <a:gd name="adj" fmla="val 2189"/>
            </a:avLst>
          </a:prstGeom>
          <a:noFill/>
          <a:ln>
            <a:noFill/>
          </a:ln>
        </p:spPr>
      </p:pic>
      <p:pic>
        <p:nvPicPr>
          <p:cNvPr id="3351" name="Google Shape;3351;p229" title="AdobeStock_1347971365e.jpg"/>
          <p:cNvPicPr preferRelativeResize="0">
            <a:picLocks noGrp="1"/>
          </p:cNvPicPr>
          <p:nvPr>
            <p:ph type="pic" idx="3"/>
          </p:nvPr>
        </p:nvPicPr>
        <p:blipFill rotWithShape="1">
          <a:blip r:embed="rId4">
            <a:alphaModFix/>
          </a:blip>
          <a:srcRect l="27071" t="10652" r="38133" b="8527"/>
          <a:stretch/>
        </p:blipFill>
        <p:spPr>
          <a:xfrm>
            <a:off x="788799" y="842200"/>
            <a:ext cx="2565900" cy="3771000"/>
          </a:xfrm>
          <a:prstGeom prst="roundRect">
            <a:avLst>
              <a:gd name="adj" fmla="val 2189"/>
            </a:avLst>
          </a:prstGeom>
          <a:noFill/>
          <a:ln>
            <a:noFill/>
          </a:ln>
        </p:spPr>
      </p:pic>
      <p:sp>
        <p:nvSpPr>
          <p:cNvPr id="3352" name="Google Shape;3352;p229"/>
          <p:cNvSpPr txBox="1"/>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525">
                <a:solidFill>
                  <a:srgbClr val="25146F"/>
                </a:solidFill>
                <a:latin typeface="Poppins Medium"/>
                <a:ea typeface="Poppins Medium"/>
                <a:cs typeface="Poppins Medium"/>
                <a:sym typeface="Poppins Medium"/>
              </a:rPr>
              <a:t>Page </a:t>
            </a:r>
            <a:fld id="{00000000-1234-1234-1234-123412341234}" type="slidenum">
              <a:rPr lang="en" sz="525">
                <a:solidFill>
                  <a:srgbClr val="25146F"/>
                </a:solidFill>
                <a:latin typeface="Poppins Medium"/>
                <a:ea typeface="Poppins Medium"/>
                <a:cs typeface="Poppins Medium"/>
                <a:sym typeface="Poppins Medium"/>
              </a:rPr>
              <a:t>13</a:t>
            </a:fld>
            <a:endParaRPr sz="525">
              <a:solidFill>
                <a:srgbClr val="25146F"/>
              </a:solidFill>
              <a:latin typeface="Poppins Medium"/>
              <a:ea typeface="Poppins Medium"/>
              <a:cs typeface="Poppins Medium"/>
              <a:sym typeface="Poppins Medium"/>
            </a:endParaRPr>
          </a:p>
        </p:txBody>
      </p:sp>
      <p:sp>
        <p:nvSpPr>
          <p:cNvPr id="14" name="Google Shape;3203;p224">
            <a:extLst>
              <a:ext uri="{FF2B5EF4-FFF2-40B4-BE49-F238E27FC236}">
                <a16:creationId xmlns:a16="http://schemas.microsoft.com/office/drawing/2014/main" id="{25B6C5CB-29CC-4131-8D2D-CF0486E792B3}"/>
              </a:ext>
            </a:extLst>
          </p:cNvPr>
          <p:cNvSpPr txBox="1"/>
          <p:nvPr/>
        </p:nvSpPr>
        <p:spPr>
          <a:xfrm>
            <a:off x="3785213" y="1112100"/>
            <a:ext cx="4827300" cy="551100"/>
          </a:xfrm>
          <a:prstGeom prst="rect">
            <a:avLst/>
          </a:prstGeom>
          <a:noFill/>
          <a:ln>
            <a:noFill/>
          </a:ln>
        </p:spPr>
        <p:txBody>
          <a:bodyPr spcFirstLastPara="1" wrap="square" lIns="0" tIns="0" rIns="0" bIns="0" anchor="t" anchorCtr="0">
            <a:noAutofit/>
          </a:bodyPr>
          <a:lstStyle/>
          <a:p>
            <a:pPr marL="0" lvl="0" indent="0" algn="l" rtl="0">
              <a:lnSpc>
                <a:spcPct val="124000"/>
              </a:lnSpc>
              <a:spcAft>
                <a:spcPts val="0"/>
              </a:spcAft>
              <a:buNone/>
            </a:pPr>
            <a:r>
              <a:rPr lang="en" sz="1300" dirty="0">
                <a:solidFill>
                  <a:schemeClr val="dk1"/>
                </a:solidFill>
                <a:latin typeface="Poppins SemiBold"/>
                <a:ea typeface="Poppins SemiBold"/>
                <a:cs typeface="Poppins SemiBold"/>
                <a:sym typeface="Poppins SemiBold"/>
              </a:rPr>
              <a:t>Our Participant Services team is available Monday through Friday, from 6 a.m. to 9 p.m. CT, except holidays.</a:t>
            </a:r>
            <a:endParaRPr sz="1300" dirty="0">
              <a:solidFill>
                <a:schemeClr val="dk1"/>
              </a:solidFill>
              <a:latin typeface="Poppins SemiBold"/>
              <a:ea typeface="Poppins SemiBold"/>
              <a:cs typeface="Poppins SemiBold"/>
              <a:sym typeface="Poppins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56"/>
        <p:cNvGrpSpPr/>
        <p:nvPr/>
      </p:nvGrpSpPr>
      <p:grpSpPr>
        <a:xfrm>
          <a:off x="0" y="0"/>
          <a:ext cx="0" cy="0"/>
          <a:chOff x="0" y="0"/>
          <a:chExt cx="0" cy="0"/>
        </a:xfrm>
      </p:grpSpPr>
      <p:sp>
        <p:nvSpPr>
          <p:cNvPr id="3357" name="Google Shape;3357;p230"/>
          <p:cNvSpPr txBox="1">
            <a:spLocks noGrp="1"/>
          </p:cNvSpPr>
          <p:nvPr>
            <p:ph type="sldNum" idx="12"/>
          </p:nvPr>
        </p:nvSpPr>
        <p:spPr>
          <a:xfrm>
            <a:off x="315022" y="4856559"/>
            <a:ext cx="324900" cy="996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rgbClr val="000000"/>
              </a:buClr>
              <a:buFont typeface="Arial"/>
              <a:buNone/>
            </a:pPr>
            <a:r>
              <a:rPr lang="en"/>
              <a:t>Page </a:t>
            </a:r>
            <a:fld id="{00000000-1234-1234-1234-123412341234}" type="slidenum">
              <a:rPr lang="en"/>
              <a:t>14</a:t>
            </a:fld>
            <a:endParaRPr/>
          </a:p>
        </p:txBody>
      </p:sp>
      <p:sp>
        <p:nvSpPr>
          <p:cNvPr id="3358" name="Google Shape;3358;p230"/>
          <p:cNvSpPr txBox="1">
            <a:spLocks noGrp="1"/>
          </p:cNvSpPr>
          <p:nvPr>
            <p:ph type="body" idx="1"/>
          </p:nvPr>
        </p:nvSpPr>
        <p:spPr>
          <a:xfrm>
            <a:off x="639925" y="1982600"/>
            <a:ext cx="5270400" cy="2007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lt1"/>
              </a:buClr>
              <a:buSzPts val="1552"/>
              <a:buNone/>
            </a:pPr>
            <a:r>
              <a:rPr lang="en" sz="3925" b="1">
                <a:latin typeface="Poppins"/>
                <a:ea typeface="Poppins"/>
                <a:cs typeface="Poppins"/>
                <a:sym typeface="Poppins"/>
              </a:rPr>
              <a:t>Thank you!</a:t>
            </a:r>
            <a:endParaRPr sz="3925"/>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ex">
  <a:themeElements>
    <a:clrScheme name="Office Theme">
      <a:dk1>
        <a:srgbClr val="25146F"/>
      </a:dk1>
      <a:lt1>
        <a:srgbClr val="FFFFFF"/>
      </a:lt1>
      <a:dk2>
        <a:srgbClr val="C8102E"/>
      </a:dk2>
      <a:lt2>
        <a:srgbClr val="C3D2FF"/>
      </a:lt2>
      <a:accent1>
        <a:srgbClr val="FF032B"/>
      </a:accent1>
      <a:accent2>
        <a:srgbClr val="1C6EFF"/>
      </a:accent2>
      <a:accent3>
        <a:srgbClr val="8B0026"/>
      </a:accent3>
      <a:accent4>
        <a:srgbClr val="5D688B"/>
      </a:accent4>
      <a:accent5>
        <a:srgbClr val="7A86B1"/>
      </a:accent5>
      <a:accent6>
        <a:srgbClr val="81AEFF"/>
      </a:accent6>
      <a:hlink>
        <a:srgbClr val="1E50D5"/>
      </a:hlink>
      <a:folHlink>
        <a:srgbClr val="FF032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VariableListDefinition name="AD_HOC" displayName="AD_HOC" id="8a74b85a-e38b-49e9-8d25-b170a41dc4a9" isdomainofvalue="False" dataSourceId="fc982287-cf20-4a2f-9980-ee303753141a"/>
</file>

<file path=customXml/item2.xml><?xml version="1.0" encoding="utf-8"?>
<VariableList UniqueId="8a74b85a-e38b-49e9-8d25-b170a41dc4a9" Name="AD_HOC" ContentType="XML" MajorVersion="0" MinorVersion="1" isLocalCopy="False" IsBaseObject="False" DataSourceId="fc982287-cf20-4a2f-9980-ee303753141a" DataSourceMajorVersion="0" DataSourceMinorVersion="1"/>
</file>

<file path=customXml/item3.xml><?xml version="1.0" encoding="utf-8"?>
<VariableListDefinition name="Computed" displayName="Computed" id="d6af8076-58bd-4420-9b1a-2a0b5fb97f98" isdomainofvalue="False" dataSourceId="661c8e90-fd62-4026-9112-8091bfd1b85a"/>
</file>

<file path=customXml/item4.xml><?xml version="1.0" encoding="utf-8"?>
<VariableList UniqueId="d6af8076-58bd-4420-9b1a-2a0b5fb97f98" Name="Computed" ContentType="XML" MajorVersion="0" MinorVersion="1" isLocalCopy="False" IsBaseObject="False" DataSourceId="661c8e90-fd62-4026-9112-8091bfd1b85a" DataSourceMajorVersion="0" DataSourceMinorVersion="1"/>
</file>

<file path=customXml/item5.xml><?xml version="1.0" encoding="utf-8"?>
<VariableListDefinition name="System" displayName="System" id="0ac95002-8a65-4ee3-bc53-703578f864cc" isdomainofvalue="False" dataSourceId="69c4bb64-1e3f-4fea-8ea1-613899632ddc"/>
</file>

<file path=customXml/item6.xml><?xml version="1.0" encoding="utf-8"?>
<VariableList UniqueId="0ac95002-8a65-4ee3-bc53-703578f864cc" Name="System" ContentType="XML" MajorVersion="0" MinorVersion="1" isLocalCopy="False" IsBaseObject="False" DataSourceId="69c4bb64-1e3f-4fea-8ea1-613899632ddc" DataSourceMajorVersion="0" DataSourceMinorVersion="1"/>
</file>

<file path=customXml/item7.xml><?xml version="1.0" encoding="utf-8"?>
<AllExternalAdhocVariableMappings/>
</file>

<file path=customXml/itemProps1.xml><?xml version="1.0" encoding="utf-8"?>
<ds:datastoreItem xmlns:ds="http://schemas.openxmlformats.org/officeDocument/2006/customXml" ds:itemID="{E0F8D8E4-7AA5-4370-852F-4A41384912DE}">
  <ds:schemaRefs/>
</ds:datastoreItem>
</file>

<file path=customXml/itemProps2.xml><?xml version="1.0" encoding="utf-8"?>
<ds:datastoreItem xmlns:ds="http://schemas.openxmlformats.org/officeDocument/2006/customXml" ds:itemID="{61824EC1-401B-49FA-8E76-C64F3C06EE74}">
  <ds:schemaRefs/>
</ds:datastoreItem>
</file>

<file path=customXml/itemProps3.xml><?xml version="1.0" encoding="utf-8"?>
<ds:datastoreItem xmlns:ds="http://schemas.openxmlformats.org/officeDocument/2006/customXml" ds:itemID="{8698FBE9-2D1F-4A8D-B231-7DB6EE419D90}">
  <ds:schemaRefs/>
</ds:datastoreItem>
</file>

<file path=customXml/itemProps4.xml><?xml version="1.0" encoding="utf-8"?>
<ds:datastoreItem xmlns:ds="http://schemas.openxmlformats.org/officeDocument/2006/customXml" ds:itemID="{6270E5E2-4E23-4A32-8C4A-E43D3D85802D}">
  <ds:schemaRefs/>
</ds:datastoreItem>
</file>

<file path=customXml/itemProps5.xml><?xml version="1.0" encoding="utf-8"?>
<ds:datastoreItem xmlns:ds="http://schemas.openxmlformats.org/officeDocument/2006/customXml" ds:itemID="{B36E4CCB-CF97-4FC1-9ED4-4D0EDA52CD71}">
  <ds:schemaRefs/>
</ds:datastoreItem>
</file>

<file path=customXml/itemProps6.xml><?xml version="1.0" encoding="utf-8"?>
<ds:datastoreItem xmlns:ds="http://schemas.openxmlformats.org/officeDocument/2006/customXml" ds:itemID="{BA66301B-F493-458C-B57D-0D152BE01283}">
  <ds:schemaRefs/>
</ds:datastoreItem>
</file>

<file path=customXml/itemProps7.xml><?xml version="1.0" encoding="utf-8"?>
<ds:datastoreItem xmlns:ds="http://schemas.openxmlformats.org/officeDocument/2006/customXml" ds:itemID="{416428B9-0EDA-4324-8141-7ED46722005E}">
  <ds:schemaRefs/>
</ds:datastoreItem>
</file>

<file path=docProps/app.xml><?xml version="1.0" encoding="utf-8"?>
<Properties xmlns="http://schemas.openxmlformats.org/officeDocument/2006/extended-properties" xmlns:vt="http://schemas.openxmlformats.org/officeDocument/2006/docPropsVTypes">
  <TotalTime>47</TotalTime>
  <Words>1942</Words>
  <Application>Microsoft Office PowerPoint</Application>
  <PresentationFormat>On-screen Show (16:9)</PresentationFormat>
  <Paragraphs>178</Paragraphs>
  <Slides>14</Slides>
  <Notes>14</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14</vt:i4>
      </vt:variant>
    </vt:vector>
  </HeadingPairs>
  <TitlesOfParts>
    <vt:vector size="29" baseType="lpstr">
      <vt:lpstr>Poppins SemiBold</vt:lpstr>
      <vt:lpstr>Inter</vt:lpstr>
      <vt:lpstr>ADLaM Display</vt:lpstr>
      <vt:lpstr>Arial</vt:lpstr>
      <vt:lpstr>Poppins</vt:lpstr>
      <vt:lpstr>Inter Medium</vt:lpstr>
      <vt:lpstr>Manrope SemiBold</vt:lpstr>
      <vt:lpstr>Calibri</vt:lpstr>
      <vt:lpstr>Poppins ExtraBold</vt:lpstr>
      <vt:lpstr>Abel</vt:lpstr>
      <vt:lpstr>Poppins Medium</vt:lpstr>
      <vt:lpstr>Inter SemiBold</vt:lpstr>
      <vt:lpstr>Simple Light</vt:lpstr>
      <vt:lpstr>Wex</vt:lpstr>
      <vt:lpstr>Wex</vt:lpstr>
      <vt:lpstr>Client Name</vt:lpstr>
      <vt:lpstr>Client Name</vt:lpstr>
      <vt:lpstr>Health reimbursement arrangement</vt:lpstr>
      <vt:lpstr>What is a health reimbursement arrangement (HRA)?</vt:lpstr>
      <vt:lpstr>PowerPoint Presentation</vt:lpstr>
      <vt:lpstr>What does an HRA cover?</vt:lpstr>
      <vt:lpstr>Your HRA threshold</vt:lpstr>
      <vt:lpstr>PowerPoint Presentation</vt:lpstr>
      <vt:lpstr>PowerPoint Presentation</vt:lpstr>
      <vt:lpstr>Claim filing options</vt:lpstr>
      <vt:lpstr>Account access</vt:lpstr>
      <vt:lpstr>With our mobile app you can</vt:lpstr>
      <vt:lpstr>Contact Participant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Name</dc:title>
  <cp:lastModifiedBy>Lily Bruce-Ritchie</cp:lastModifiedBy>
  <cp:revision>4</cp:revision>
  <dcterms:modified xsi:type="dcterms:W3CDTF">2026-04-07T21:42:05Z</dcterms:modified>
</cp:coreProperties>
</file>