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861" r:id="rId8"/>
    <p:sldMasterId id="2147483862" r:id="rId9"/>
    <p:sldMasterId id="2147483863" r:id="rId10"/>
  </p:sldMasterIdLst>
  <p:notesMasterIdLst>
    <p:notesMasterId r:id="rId25"/>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Lst>
  <p:sldSz cx="9144000" cy="5143500" type="screen16x9"/>
  <p:notesSz cx="6858000" cy="9144000"/>
  <p:embeddedFontLst>
    <p:embeddedFont>
      <p:font typeface="Calibri" panose="020F0502020204030204" pitchFamily="34" charset="0"/>
      <p:regular r:id="rId26"/>
      <p:bold r:id="rId27"/>
      <p:italic r:id="rId28"/>
      <p:boldItalic r:id="rId29"/>
    </p:embeddedFont>
    <p:embeddedFont>
      <p:font typeface="Inter" panose="02000503000000020004" pitchFamily="2" charset="0"/>
      <p:regular r:id="rId30"/>
      <p:bold r:id="rId31"/>
      <p:italic r:id="rId32"/>
      <p:boldItalic r:id="rId33"/>
    </p:embeddedFont>
    <p:embeddedFont>
      <p:font typeface="Inter Medium" panose="02000503000000020004" pitchFamily="2" charset="0"/>
      <p:regular r:id="rId34"/>
      <p:bold r:id="rId35"/>
      <p:italic r:id="rId36"/>
      <p:boldItalic r:id="rId37"/>
    </p:embeddedFont>
    <p:embeddedFont>
      <p:font typeface="Inter SemiBold" panose="02000503000000020004" pitchFamily="2" charset="0"/>
      <p:regular r:id="rId38"/>
      <p:bold r:id="rId39"/>
      <p:italic r:id="rId40"/>
      <p:boldItalic r:id="rId41"/>
    </p:embeddedFont>
    <p:embeddedFont>
      <p:font typeface="Manrope SemiBold" panose="020B0604020202020204" charset="0"/>
      <p:regular r:id="rId42"/>
      <p:bold r:id="rId43"/>
    </p:embeddedFont>
    <p:embeddedFont>
      <p:font typeface="Poppins" panose="00000500000000000000" pitchFamily="2" charset="0"/>
      <p:regular r:id="rId44"/>
      <p:bold r:id="rId45"/>
      <p:italic r:id="rId46"/>
      <p:boldItalic r:id="rId47"/>
    </p:embeddedFont>
    <p:embeddedFont>
      <p:font typeface="Poppins Black" panose="00000A00000000000000" pitchFamily="2" charset="0"/>
      <p:bold r:id="rId48"/>
      <p:boldItalic r:id="rId49"/>
    </p:embeddedFont>
    <p:embeddedFont>
      <p:font typeface="Poppins ExtraBold" panose="00000900000000000000" pitchFamily="2" charset="0"/>
      <p:bold r:id="rId50"/>
      <p:boldItalic r:id="rId51"/>
    </p:embeddedFont>
    <p:embeddedFont>
      <p:font typeface="Poppins Medium" panose="00000600000000000000" pitchFamily="2" charset="0"/>
      <p:regular r:id="rId52"/>
      <p:bold r:id="rId53"/>
      <p:italic r:id="rId54"/>
      <p:boldItalic r:id="rId55"/>
    </p:embeddedFont>
    <p:embeddedFont>
      <p:font typeface="Poppins SemiBold" panose="00000700000000000000" pitchFamily="2" charset="0"/>
      <p:regular r:id="rId56"/>
      <p:bold r:id="rId57"/>
      <p:italic r:id="rId58"/>
      <p:boldItalic r:id="rId59"/>
    </p:embeddedFont>
    <p:embeddedFont>
      <p:font typeface="Quattrocento Sans" panose="020B0604020202020204" charset="0"/>
      <p:regular r:id="rId60"/>
      <p:bold r:id="rId61"/>
      <p:italic r:id="rId62"/>
      <p:boldItalic r:id="rId63"/>
    </p:embeddedFont>
  </p:embeddedFontLst>
  <p:custDataLst>
    <p:custData r:id="rId4"/>
    <p:custData r:id="rId3"/>
    <p:custData r:id="rId6"/>
    <p:custData r:id="rId7"/>
    <p:custData r:id="rId2"/>
    <p:custData r:id="rId5"/>
    <p:custData r:id="rId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05C58E-BDA7-4BEE-868D-128508F380C7}">
  <a:tblStyle styleId="{7105C58E-BDA7-4BEE-868D-128508F380C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0" d="100"/>
          <a:sy n="140" d="100"/>
        </p:scale>
        <p:origin x="144"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font" Target="fonts/font1.fntdata"/><Relationship Id="rId21" Type="http://schemas.openxmlformats.org/officeDocument/2006/relationships/slide" Target="slides/slide11.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font" Target="fonts/font30.fntdata"/><Relationship Id="rId63" Type="http://schemas.openxmlformats.org/officeDocument/2006/relationships/font" Target="fonts/font38.fntdata"/><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font" Target="fonts/font4.fntdata"/><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font" Target="fonts/font28.fntdata"/><Relationship Id="rId58" Type="http://schemas.openxmlformats.org/officeDocument/2006/relationships/font" Target="fonts/font33.fntdata"/><Relationship Id="rId66" Type="http://schemas.openxmlformats.org/officeDocument/2006/relationships/theme" Target="theme/theme1.xml"/><Relationship Id="rId5" Type="http://schemas.openxmlformats.org/officeDocument/2006/relationships/customXml" Target="../customXml/item5.xml"/><Relationship Id="rId61" Type="http://schemas.openxmlformats.org/officeDocument/2006/relationships/font" Target="fonts/font36.fntdata"/><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56" Type="http://schemas.openxmlformats.org/officeDocument/2006/relationships/font" Target="fonts/font31.fntdata"/><Relationship Id="rId64" Type="http://schemas.openxmlformats.org/officeDocument/2006/relationships/presProps" Target="presProps.xml"/><Relationship Id="rId8" Type="http://schemas.openxmlformats.org/officeDocument/2006/relationships/slideMaster" Target="slideMasters/slideMaster1.xml"/><Relationship Id="rId51" Type="http://schemas.openxmlformats.org/officeDocument/2006/relationships/font" Target="fonts/font26.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59" Type="http://schemas.openxmlformats.org/officeDocument/2006/relationships/font" Target="fonts/font34.fntdata"/><Relationship Id="rId67"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font" Target="fonts/font16.fntdata"/><Relationship Id="rId54" Type="http://schemas.openxmlformats.org/officeDocument/2006/relationships/font" Target="fonts/font29.fntdata"/><Relationship Id="rId62" Type="http://schemas.openxmlformats.org/officeDocument/2006/relationships/font" Target="fonts/font37.fntdata"/><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 Id="rId57" Type="http://schemas.openxmlformats.org/officeDocument/2006/relationships/font" Target="fonts/font32.fntdata"/><Relationship Id="rId10" Type="http://schemas.openxmlformats.org/officeDocument/2006/relationships/slideMaster" Target="slideMasters/slideMaster3.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font" Target="fonts/font27.fntdata"/><Relationship Id="rId60" Type="http://schemas.openxmlformats.org/officeDocument/2006/relationships/font" Target="fonts/font35.fntdata"/><Relationship Id="rId65"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2.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7"/>
        <p:cNvGrpSpPr/>
        <p:nvPr/>
      </p:nvGrpSpPr>
      <p:grpSpPr>
        <a:xfrm>
          <a:off x="0" y="0"/>
          <a:ext cx="0" cy="0"/>
          <a:chOff x="0" y="0"/>
          <a:chExt cx="0" cy="0"/>
        </a:xfrm>
      </p:grpSpPr>
      <p:sp>
        <p:nvSpPr>
          <p:cNvPr id="3098" name="Google Shape;3098;g3d44413d25b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Lifestyle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099" name="Google Shape;3099;g3d44413d25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6"/>
        <p:cNvGrpSpPr/>
        <p:nvPr/>
      </p:nvGrpSpPr>
      <p:grpSpPr>
        <a:xfrm>
          <a:off x="0" y="0"/>
          <a:ext cx="0" cy="0"/>
          <a:chOff x="0" y="0"/>
          <a:chExt cx="0" cy="0"/>
        </a:xfrm>
      </p:grpSpPr>
      <p:sp>
        <p:nvSpPr>
          <p:cNvPr id="3107" name="Google Shape;3107;g3d44413d25b_1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Lifestyle Spending Account.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108" name="Google Shape;3108;g3d44413d25b_1_8: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2"/>
        <p:cNvGrpSpPr/>
        <p:nvPr/>
      </p:nvGrpSpPr>
      <p:grpSpPr>
        <a:xfrm>
          <a:off x="0" y="0"/>
          <a:ext cx="0" cy="0"/>
          <a:chOff x="0" y="0"/>
          <a:chExt cx="0" cy="0"/>
        </a:xfrm>
      </p:grpSpPr>
      <p:sp>
        <p:nvSpPr>
          <p:cNvPr id="3113" name="Google Shape;3113;g3d44413d25b_1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During our presentation today, I will be reviewing what a lifestyle spending account, or LSA, is and why you should consider enrolling in an LSA.</a:t>
            </a:r>
            <a:endParaRPr>
              <a:solidFill>
                <a:schemeClr val="dk1"/>
              </a:solidFill>
              <a:latin typeface="Inter"/>
              <a:ea typeface="Inter"/>
              <a:cs typeface="Inter"/>
              <a:sym typeface="Inter"/>
            </a:endParaRPr>
          </a:p>
        </p:txBody>
      </p:sp>
      <p:sp>
        <p:nvSpPr>
          <p:cNvPr id="3114" name="Google Shape;3114;g3d44413d25b_1_13: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9"/>
        <p:cNvGrpSpPr/>
        <p:nvPr/>
      </p:nvGrpSpPr>
      <p:grpSpPr>
        <a:xfrm>
          <a:off x="0" y="0"/>
          <a:ext cx="0" cy="0"/>
          <a:chOff x="0" y="0"/>
          <a:chExt cx="0" cy="0"/>
        </a:xfrm>
      </p:grpSpPr>
      <p:sp>
        <p:nvSpPr>
          <p:cNvPr id="3120" name="Google Shape;3120;g3d44413d25b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1" name="Google Shape;3121;g3d44413d25b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lifestyle spending account, or LSA, is a benefits account funded by your employer. With those funds, an LSA is used for qualified expenses that promote a happy and healthy lifestyle by reimbursing you for eligible physical, emotional, and financial wellness expenses.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The LSA is funded by post-tax employer contributions which means distributions from the LSA will be treated as taxable income. If there are any funds left over at the end of the year, they cannot be cashed out.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If you have a flexible spending account, also known as an FSA, or a health savings account, also called an HSA, they can be paired with an LSA to manage the long-term and short-term expenses that are a part of life. </a:t>
            </a:r>
            <a:endParaRPr sz="1200">
              <a:solidFill>
                <a:schemeClr val="dk1"/>
              </a:solidFill>
              <a:latin typeface="Inter"/>
              <a:ea typeface="Inter"/>
              <a:cs typeface="Inter"/>
              <a:sym typeface="Inte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5"/>
        <p:cNvGrpSpPr/>
        <p:nvPr/>
      </p:nvGrpSpPr>
      <p:grpSpPr>
        <a:xfrm>
          <a:off x="0" y="0"/>
          <a:ext cx="0" cy="0"/>
          <a:chOff x="0" y="0"/>
          <a:chExt cx="0" cy="0"/>
        </a:xfrm>
      </p:grpSpPr>
      <p:sp>
        <p:nvSpPr>
          <p:cNvPr id="3156" name="Google Shape;3156;g3d4735ef510_0_1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7" name="Google Shape;3157;g3d4735ef510_0_16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Your employer has control over how much can be contributed to the plan, and whether funds carry over to the next plan year.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Your employer also determines when contributions become available. This could be 100% at the beginning of the plan year, scheduled throughout the year, or activity based. For example: upon successful completion of certain health-related tasks.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Your employer also determines who is eligible to participate in an LSA. Be sure to reach out to your human resources representative for the specifics of your LSA plan!</a:t>
            </a:r>
            <a:endParaRPr sz="1200">
              <a:solidFill>
                <a:schemeClr val="dk1"/>
              </a:solidFill>
              <a:latin typeface="Inter"/>
              <a:ea typeface="Inter"/>
              <a:cs typeface="Inter"/>
              <a:sym typeface="Inte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3"/>
        <p:cNvGrpSpPr/>
        <p:nvPr/>
      </p:nvGrpSpPr>
      <p:grpSpPr>
        <a:xfrm>
          <a:off x="0" y="0"/>
          <a:ext cx="0" cy="0"/>
          <a:chOff x="0" y="0"/>
          <a:chExt cx="0" cy="0"/>
        </a:xfrm>
      </p:grpSpPr>
      <p:sp>
        <p:nvSpPr>
          <p:cNvPr id="3164" name="Google Shape;3164;g3d4735ef510_0_332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Inter"/>
                <a:ea typeface="Inter"/>
                <a:cs typeface="Inter"/>
                <a:sym typeface="Inter"/>
              </a:rPr>
              <a:t>Your employer also determines what expenses are eligible for reimbursement. These can vary quite a bit from student loan payments, to gym memberships and much more. </a:t>
            </a: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
        <p:nvSpPr>
          <p:cNvPr id="3165" name="Google Shape;3165;g3d4735ef510_0_33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5"/>
        <p:cNvGrpSpPr/>
        <p:nvPr/>
      </p:nvGrpSpPr>
      <p:grpSpPr>
        <a:xfrm>
          <a:off x="0" y="0"/>
          <a:ext cx="0" cy="0"/>
          <a:chOff x="0" y="0"/>
          <a:chExt cx="0" cy="0"/>
        </a:xfrm>
      </p:grpSpPr>
      <p:sp>
        <p:nvSpPr>
          <p:cNvPr id="3176" name="Google Shape;3176;g3d4735ef510_0_6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7" name="Google Shape;3177;g3d4735ef510_0_6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To help demonstrate what an LSA is, we are going to compare it to a standard flexible spending account.</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FSA – an FSA is employer owned  and you forfeit any unused money back at the end of a plan year an LSA works the same way.</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An FSA can be funded by either the employer OR the employee. An LSA is strictly funded by the employer.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An FSA can be used to reimburse expenses for medical, dental, vision, and preventive goods or services. LSA eligible expenses are medical, emotional, and/or financial expenses that are determined by your employer.</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Reimbursements from your FSA are pre-tax dollars, and you do not pay taxes on the amount you are reimbursed. LSA reimbursements are post-tax funds that will be counted towards your taxable income.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FSA funds are considered use-it-or-lose-it. With an LSA, your employer will determine whether or not you can roll unused funds into the next plan year. </a:t>
            </a:r>
            <a:endParaRPr>
              <a:latin typeface="Inter"/>
              <a:ea typeface="Inter"/>
              <a:cs typeface="Inter"/>
              <a:sym typeface="Inte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4"/>
        <p:cNvGrpSpPr/>
        <p:nvPr/>
      </p:nvGrpSpPr>
      <p:grpSpPr>
        <a:xfrm>
          <a:off x="0" y="0"/>
          <a:ext cx="0" cy="0"/>
          <a:chOff x="0" y="0"/>
          <a:chExt cx="0" cy="0"/>
        </a:xfrm>
      </p:grpSpPr>
      <p:sp>
        <p:nvSpPr>
          <p:cNvPr id="3195" name="Google Shape;3195;g3d44413d25b_1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6" name="Google Shape;3196;g3d44413d25b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Inter"/>
                <a:ea typeface="Inter"/>
                <a:cs typeface="Inter"/>
                <a:sym typeface="Inter"/>
              </a:rPr>
              <a:t>Your enrollment in any of our plans includes our free benefits debit card. This allows you to easily access your funds right from your wallet to help you minimize the amount of out of pocket spending.</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You also have the option to add your benefits debit card to your mobile wallet, giving you convenient access on the go.</a:t>
            </a:r>
            <a:br>
              <a:rPr lang="en">
                <a:solidFill>
                  <a:schemeClr val="dk1"/>
                </a:solidFill>
                <a:latin typeface="Inter"/>
                <a:ea typeface="Inter"/>
                <a:cs typeface="Inter"/>
                <a:sym typeface="Inter"/>
              </a:rPr>
            </a:b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 already have our debit card, they are good for 3 years, so if you received one within the last 2 years you will not get a new one again next year. We will mail you a new debit card 90 days before the expiration date of your current debit card. All new cards will be good for 4 years.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Regardless if you are enrolled in an LSA or other WEX benefits you will use the same card.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your card is lost or stolen, you can order a new card free of charge from the benefits mobile app or by going through your online account. </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6"/>
        <p:cNvGrpSpPr/>
        <p:nvPr/>
      </p:nvGrpSpPr>
      <p:grpSpPr>
        <a:xfrm>
          <a:off x="0" y="0"/>
          <a:ext cx="0" cy="0"/>
          <a:chOff x="0" y="0"/>
          <a:chExt cx="0" cy="0"/>
        </a:xfrm>
      </p:grpSpPr>
      <p:sp>
        <p:nvSpPr>
          <p:cNvPr id="3217" name="Google Shape;3217;g3d44413d25b_1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8" name="Google Shape;3218;g3d44413d25b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Inter"/>
                <a:ea typeface="Inter"/>
                <a:cs typeface="Inter"/>
                <a:sym typeface="Inter"/>
              </a:rPr>
              <a:t>Let us talk a bit about documentation! </a:t>
            </a:r>
            <a:r>
              <a:rPr lang="en" sz="1200" i="1">
                <a:solidFill>
                  <a:schemeClr val="dk1"/>
                </a:solidFill>
                <a:latin typeface="Inter"/>
                <a:ea typeface="Inter"/>
                <a:cs typeface="Inter"/>
                <a:sym typeface="Inter"/>
              </a:rPr>
              <a:t>(say jokingly) </a:t>
            </a:r>
            <a:r>
              <a:rPr lang="en" sz="1200">
                <a:solidFill>
                  <a:schemeClr val="dk1"/>
                </a:solidFill>
                <a:latin typeface="Inter"/>
                <a:ea typeface="Inter"/>
                <a:cs typeface="Inter"/>
                <a:sym typeface="Inter"/>
              </a:rPr>
              <a:t>Everyone loves providing documentation, right? </a:t>
            </a:r>
            <a:endParaRPr sz="1200">
              <a:solidFill>
                <a:schemeClr val="dk1"/>
              </a:solidFill>
              <a:latin typeface="Inter"/>
              <a:ea typeface="Inter"/>
              <a:cs typeface="Inter"/>
              <a:sym typeface="Inter"/>
            </a:endParaRPr>
          </a:p>
          <a:p>
            <a:pPr marL="0" lvl="0" indent="0" algn="l" rtl="0">
              <a:spcBef>
                <a:spcPts val="0"/>
              </a:spcBef>
              <a:spcAft>
                <a:spcPts val="0"/>
              </a:spcAft>
              <a:buNone/>
            </a:pPr>
            <a:endParaRPr sz="1200">
              <a:solidFill>
                <a:schemeClr val="dk1"/>
              </a:solidFill>
              <a:latin typeface="Inter"/>
              <a:ea typeface="Inter"/>
              <a:cs typeface="Inter"/>
              <a:sym typeface="Inter"/>
            </a:endParaRPr>
          </a:p>
          <a:p>
            <a:pPr marL="0" lvl="0" indent="0" algn="l" rtl="0">
              <a:spcBef>
                <a:spcPts val="0"/>
              </a:spcBef>
              <a:spcAft>
                <a:spcPts val="0"/>
              </a:spcAft>
              <a:buNone/>
            </a:pPr>
            <a:r>
              <a:rPr lang="en" sz="1200">
                <a:solidFill>
                  <a:schemeClr val="dk1"/>
                </a:solidFill>
                <a:latin typeface="Inter"/>
                <a:ea typeface="Inter"/>
                <a:cs typeface="Inter"/>
                <a:sym typeface="Inter"/>
              </a:rPr>
              <a:t>For anything you paid out of pocket, you can submit a reimbursement request with documentation showing the following information: </a:t>
            </a:r>
            <a:endParaRPr sz="1200">
              <a:solidFill>
                <a:schemeClr val="dk1"/>
              </a:solidFill>
              <a:latin typeface="Inter"/>
              <a:ea typeface="Inter"/>
              <a:cs typeface="Inter"/>
              <a:sym typeface="Inter"/>
            </a:endParaRPr>
          </a:p>
          <a:p>
            <a:pPr marL="0" lvl="0" indent="0" algn="l" rtl="0">
              <a:spcBef>
                <a:spcPts val="0"/>
              </a:spcBef>
              <a:spcAft>
                <a:spcPts val="0"/>
              </a:spcAft>
              <a:buNone/>
            </a:pPr>
            <a:endParaRPr sz="1200">
              <a:solidFill>
                <a:schemeClr val="dk1"/>
              </a:solidFill>
              <a:latin typeface="Inter"/>
              <a:ea typeface="Inter"/>
              <a:cs typeface="Inter"/>
              <a:sym typeface="Inter"/>
            </a:endParaRPr>
          </a:p>
          <a:p>
            <a:pPr marL="800100" lvl="1" indent="-304800" algn="l" rtl="0">
              <a:lnSpc>
                <a:spcPct val="150000"/>
              </a:lnSpc>
              <a:spcBef>
                <a:spcPts val="500"/>
              </a:spcBef>
              <a:spcAft>
                <a:spcPts val="0"/>
              </a:spcAft>
              <a:buClr>
                <a:schemeClr val="dk1"/>
              </a:buClr>
              <a:buSzPts val="1200"/>
              <a:buFont typeface="Inter"/>
              <a:buChar char="•"/>
            </a:pPr>
            <a:r>
              <a:rPr lang="en" sz="1200">
                <a:solidFill>
                  <a:schemeClr val="dk1"/>
                </a:solidFill>
                <a:latin typeface="Inter"/>
                <a:ea typeface="Inter"/>
                <a:cs typeface="Inter"/>
                <a:sym typeface="Inter"/>
              </a:rPr>
              <a:t>When the expense was incurred</a:t>
            </a:r>
            <a:endParaRPr sz="1200">
              <a:solidFill>
                <a:schemeClr val="dk1"/>
              </a:solidFill>
              <a:latin typeface="Inter"/>
              <a:ea typeface="Inter"/>
              <a:cs typeface="Inter"/>
              <a:sym typeface="Inter"/>
            </a:endParaRPr>
          </a:p>
          <a:p>
            <a:pPr marL="800100" lvl="1" indent="-304800" algn="l" rtl="0">
              <a:lnSpc>
                <a:spcPct val="150000"/>
              </a:lnSpc>
              <a:spcBef>
                <a:spcPts val="500"/>
              </a:spcBef>
              <a:spcAft>
                <a:spcPts val="0"/>
              </a:spcAft>
              <a:buClr>
                <a:schemeClr val="dk1"/>
              </a:buClr>
              <a:buSzPts val="1200"/>
              <a:buFont typeface="Inter"/>
              <a:buChar char="•"/>
            </a:pPr>
            <a:r>
              <a:rPr lang="en" sz="1200">
                <a:solidFill>
                  <a:schemeClr val="dk1"/>
                </a:solidFill>
                <a:latin typeface="Inter"/>
                <a:ea typeface="Inter"/>
                <a:cs typeface="Inter"/>
                <a:sym typeface="Inter"/>
              </a:rPr>
              <a:t>Where the expense was incurred</a:t>
            </a:r>
            <a:endParaRPr sz="1200">
              <a:solidFill>
                <a:schemeClr val="dk1"/>
              </a:solidFill>
              <a:latin typeface="Inter"/>
              <a:ea typeface="Inter"/>
              <a:cs typeface="Inter"/>
              <a:sym typeface="Inter"/>
            </a:endParaRPr>
          </a:p>
          <a:p>
            <a:pPr marL="800100" lvl="1" indent="-304800" algn="l" rtl="0">
              <a:lnSpc>
                <a:spcPct val="150000"/>
              </a:lnSpc>
              <a:spcBef>
                <a:spcPts val="500"/>
              </a:spcBef>
              <a:spcAft>
                <a:spcPts val="0"/>
              </a:spcAft>
              <a:buClr>
                <a:schemeClr val="dk1"/>
              </a:buClr>
              <a:buSzPts val="1200"/>
              <a:buFont typeface="Inter"/>
              <a:buChar char="•"/>
            </a:pPr>
            <a:r>
              <a:rPr lang="en" sz="1200">
                <a:solidFill>
                  <a:schemeClr val="dk1"/>
                </a:solidFill>
                <a:latin typeface="Inter"/>
                <a:ea typeface="Inter"/>
                <a:cs typeface="Inter"/>
                <a:sym typeface="Inter"/>
              </a:rPr>
              <a:t>What the expense was</a:t>
            </a:r>
            <a:endParaRPr sz="1200">
              <a:solidFill>
                <a:schemeClr val="dk1"/>
              </a:solidFill>
              <a:latin typeface="Inter"/>
              <a:ea typeface="Inter"/>
              <a:cs typeface="Inter"/>
              <a:sym typeface="Inter"/>
            </a:endParaRPr>
          </a:p>
          <a:p>
            <a:pPr marL="800100" lvl="1" indent="-304800" algn="l" rtl="0">
              <a:lnSpc>
                <a:spcPct val="150000"/>
              </a:lnSpc>
              <a:spcBef>
                <a:spcPts val="500"/>
              </a:spcBef>
              <a:spcAft>
                <a:spcPts val="0"/>
              </a:spcAft>
              <a:buClr>
                <a:schemeClr val="dk1"/>
              </a:buClr>
              <a:buSzPts val="1200"/>
              <a:buFont typeface="Inter"/>
              <a:buChar char="•"/>
            </a:pPr>
            <a:r>
              <a:rPr lang="en" sz="1200">
                <a:solidFill>
                  <a:schemeClr val="dk1"/>
                </a:solidFill>
                <a:latin typeface="Inter"/>
                <a:ea typeface="Inter"/>
                <a:cs typeface="Inter"/>
                <a:sym typeface="Inter"/>
              </a:rPr>
              <a:t>The amount/cost of the expense incurred</a:t>
            </a:r>
            <a:endParaRPr sz="1200">
              <a:solidFill>
                <a:schemeClr val="dk1"/>
              </a:solidFill>
              <a:latin typeface="Inter"/>
              <a:ea typeface="Inter"/>
              <a:cs typeface="Inter"/>
              <a:sym typeface="Inte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8"/>
        <p:cNvGrpSpPr/>
        <p:nvPr/>
      </p:nvGrpSpPr>
      <p:grpSpPr>
        <a:xfrm>
          <a:off x="0" y="0"/>
          <a:ext cx="0" cy="0"/>
          <a:chOff x="0" y="0"/>
          <a:chExt cx="0" cy="0"/>
        </a:xfrm>
      </p:grpSpPr>
      <p:sp>
        <p:nvSpPr>
          <p:cNvPr id="3229" name="Google Shape;3229;g3d4735ef510_0_78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0" name="Google Shape;3230;g3d4735ef510_0_78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r>
              <a:rPr lang="en" sz="1200">
                <a:solidFill>
                  <a:schemeClr val="dk1"/>
                </a:solidFill>
                <a:latin typeface="Inter"/>
                <a:ea typeface="Inter"/>
                <a:cs typeface="Inter"/>
                <a:sym typeface="Inter"/>
              </a:rPr>
              <a:t>Depending on your plan design you can file a claim in your online account or mobile app, or may be able to submit a Claim Form as well.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Once approved, you’ll either receive a check reimbursement, OR you can set up direct deposit. This can be done easily through your online account and allows us to add funds directly to your bank account!</a:t>
            </a: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2"/>
        <p:cNvGrpSpPr/>
        <p:nvPr/>
      </p:nvGrpSpPr>
      <p:grpSpPr>
        <a:xfrm>
          <a:off x="0" y="0"/>
          <a:ext cx="0" cy="0"/>
          <a:chOff x="0" y="0"/>
          <a:chExt cx="0" cy="0"/>
        </a:xfrm>
      </p:grpSpPr>
      <p:sp>
        <p:nvSpPr>
          <p:cNvPr id="3263" name="Google Shape;3263;g3d44413d25b_1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4" name="Google Shape;3264;g3d44413d25b_1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let’s end with a highlight of how you can access all of your accounts with us.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can get access your account information by logging into your online account. Here you see details and balances of any accounts with us, transactions, and complete any tasks you’d like or need to take on your account. We also have the free WEX benefits mobile app. </a:t>
            </a:r>
            <a:endParaRPr sz="1000">
              <a:latin typeface="Inter"/>
              <a:ea typeface="Inter"/>
              <a:cs typeface="Inter"/>
              <a:sym typeface="Inte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6"/>
        <p:cNvGrpSpPr/>
        <p:nvPr/>
      </p:nvGrpSpPr>
      <p:grpSpPr>
        <a:xfrm>
          <a:off x="0" y="0"/>
          <a:ext cx="0" cy="0"/>
          <a:chOff x="0" y="0"/>
          <a:chExt cx="0" cy="0"/>
        </a:xfrm>
      </p:grpSpPr>
      <p:sp>
        <p:nvSpPr>
          <p:cNvPr id="3297" name="Google Shape;3297;g3d44413d25b_1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8" name="Google Shape;3298;g3d44413d25b_1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The WEX mobile app provides you with quick easy access to your online account. After logging in the first time, you can set up face ID access right from your phone.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Other great features include: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Char char="●"/>
            </a:pPr>
            <a:r>
              <a:rPr lang="en">
                <a:solidFill>
                  <a:schemeClr val="dk1"/>
                </a:solidFill>
                <a:latin typeface="Inter"/>
                <a:ea typeface="Inter"/>
                <a:cs typeface="Inter"/>
                <a:sym typeface="Inter"/>
              </a:rPr>
              <a:t>An eligible expense scanner – scan barcodes of items to see if they qualify as an eligible expense. — </a:t>
            </a:r>
            <a:r>
              <a:rPr lang="en" b="1">
                <a:solidFill>
                  <a:schemeClr val="dk1"/>
                </a:solidFill>
                <a:latin typeface="Inter"/>
                <a:ea typeface="Inter"/>
                <a:cs typeface="Inter"/>
                <a:sym typeface="Inter"/>
              </a:rPr>
              <a:t>(Remove if not applicable)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Take a photo of your explanation of benefits or itemized receipt in order to submit documentation for any outstanding claims. This saves a ton of time since you don’t have to scan an email receipt and upload it manually.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Easily check your account balance while standing in line at the store, making it easy to decide if you want to use your plan dollars to cover a purchase.</a:t>
            </a:r>
            <a:endParaRPr sz="1000">
              <a:latin typeface="Inter"/>
              <a:ea typeface="Inter"/>
              <a:cs typeface="Inter"/>
              <a:sym typeface="Inte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8"/>
        <p:cNvGrpSpPr/>
        <p:nvPr/>
      </p:nvGrpSpPr>
      <p:grpSpPr>
        <a:xfrm>
          <a:off x="0" y="0"/>
          <a:ext cx="0" cy="0"/>
          <a:chOff x="0" y="0"/>
          <a:chExt cx="0" cy="0"/>
        </a:xfrm>
      </p:grpSpPr>
      <p:sp>
        <p:nvSpPr>
          <p:cNvPr id="3349" name="Google Shape;3349;g3d44413d25b_1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0" name="Google Shape;3350;g3d44413d25b_1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4"/>
        <p:cNvGrpSpPr/>
        <p:nvPr/>
      </p:nvGrpSpPr>
      <p:grpSpPr>
        <a:xfrm>
          <a:off x="0" y="0"/>
          <a:ext cx="0" cy="0"/>
          <a:chOff x="0" y="0"/>
          <a:chExt cx="0" cy="0"/>
        </a:xfrm>
      </p:grpSpPr>
      <p:sp>
        <p:nvSpPr>
          <p:cNvPr id="3365" name="Google Shape;3365;g3d44413d25b_1_2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366" name="Google Shape;3366;g3d44413d25b_1_224: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37.png"/><Relationship Id="rId4" Type="http://schemas.openxmlformats.org/officeDocument/2006/relationships/image" Target="../media/image3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1.jp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68.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20.png"/><Relationship Id="rId16" Type="http://schemas.openxmlformats.org/officeDocument/2006/relationships/image" Target="../media/image55.png"/><Relationship Id="rId1" Type="http://schemas.openxmlformats.org/officeDocument/2006/relationships/slideMaster" Target="../slideMasters/slideMaster3.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2.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8.png"/></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8" name="Google Shape;98;p17"/>
          <p:cNvGrpSpPr/>
          <p:nvPr/>
        </p:nvGrpSpPr>
        <p:grpSpPr>
          <a:xfrm>
            <a:off x="645294" y="661955"/>
            <a:ext cx="1204506" cy="283739"/>
            <a:chOff x="1720785" y="1765213"/>
            <a:chExt cx="3212015" cy="756636"/>
          </a:xfrm>
        </p:grpSpPr>
        <p:grpSp>
          <p:nvGrpSpPr>
            <p:cNvPr id="99" name="Google Shape;99;p17"/>
            <p:cNvGrpSpPr/>
            <p:nvPr/>
          </p:nvGrpSpPr>
          <p:grpSpPr>
            <a:xfrm>
              <a:off x="1720785" y="1765213"/>
              <a:ext cx="2468571" cy="756636"/>
              <a:chOff x="1720785" y="1765213"/>
              <a:chExt cx="2468571" cy="756636"/>
            </a:xfrm>
          </p:grpSpPr>
          <p:sp>
            <p:nvSpPr>
              <p:cNvPr id="100" name="Google Shape;100;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 name="Google Shape;101;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2" name="Google Shape;102;p17"/>
              <p:cNvGrpSpPr/>
              <p:nvPr/>
            </p:nvGrpSpPr>
            <p:grpSpPr>
              <a:xfrm>
                <a:off x="3397356" y="1765216"/>
                <a:ext cx="792000" cy="756633"/>
                <a:chOff x="3397356" y="1765216"/>
                <a:chExt cx="792000" cy="756633"/>
              </a:xfrm>
            </p:grpSpPr>
            <p:grpSp>
              <p:nvGrpSpPr>
                <p:cNvPr id="103" name="Google Shape;103;p17"/>
                <p:cNvGrpSpPr/>
                <p:nvPr/>
              </p:nvGrpSpPr>
              <p:grpSpPr>
                <a:xfrm>
                  <a:off x="3397356" y="1765216"/>
                  <a:ext cx="792000" cy="756633"/>
                  <a:chOff x="3397356" y="1765216"/>
                  <a:chExt cx="792000" cy="756633"/>
                </a:xfrm>
              </p:grpSpPr>
              <p:sp>
                <p:nvSpPr>
                  <p:cNvPr id="104" name="Google Shape;104;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5" name="Google Shape;105;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6" name="Google Shape;106;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7" name="Google Shape;107;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 name="Google Shape;108;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9" name="Google Shape;109;p17"/>
          <p:cNvSpPr>
            <a:spLocks noGrp="1"/>
          </p:cNvSpPr>
          <p:nvPr>
            <p:ph type="pic" idx="2"/>
          </p:nvPr>
        </p:nvSpPr>
        <p:spPr>
          <a:xfrm>
            <a:off x="4899403" y="439313"/>
            <a:ext cx="3857100" cy="4264800"/>
          </a:xfrm>
          <a:prstGeom prst="roundRect">
            <a:avLst>
              <a:gd name="adj" fmla="val 3145"/>
            </a:avLst>
          </a:prstGeom>
          <a:noFill/>
          <a:ln>
            <a:noFill/>
          </a:ln>
        </p:spPr>
      </p:sp>
      <p:sp>
        <p:nvSpPr>
          <p:cNvPr id="110" name="Google Shape;110;p17"/>
          <p:cNvSpPr>
            <a:spLocks noGrp="1"/>
          </p:cNvSpPr>
          <p:nvPr>
            <p:ph type="pic" idx="3"/>
          </p:nvPr>
        </p:nvSpPr>
        <p:spPr>
          <a:xfrm>
            <a:off x="1991065" y="636560"/>
            <a:ext cx="1566000" cy="339600"/>
          </a:xfrm>
          <a:prstGeom prst="rect">
            <a:avLst/>
          </a:prstGeom>
          <a:solidFill>
            <a:schemeClr val="lt1"/>
          </a:solidFill>
          <a:ln>
            <a:noFill/>
          </a:ln>
        </p:spPr>
      </p:sp>
      <p:sp>
        <p:nvSpPr>
          <p:cNvPr id="111" name="Google Shape;111;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 name="Google Shape;112;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grpSp>
        <p:nvGrpSpPr>
          <p:cNvPr id="142" name="Google Shape;142;p19"/>
          <p:cNvGrpSpPr/>
          <p:nvPr/>
        </p:nvGrpSpPr>
        <p:grpSpPr>
          <a:xfrm>
            <a:off x="645294" y="661955"/>
            <a:ext cx="925714" cy="283739"/>
            <a:chOff x="1720785" y="1765213"/>
            <a:chExt cx="2468571" cy="756636"/>
          </a:xfrm>
        </p:grpSpPr>
        <p:sp>
          <p:nvSpPr>
            <p:cNvPr id="143" name="Google Shape;143;p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 name="Google Shape;144;p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 name="Google Shape;145;p19"/>
            <p:cNvGrpSpPr/>
            <p:nvPr/>
          </p:nvGrpSpPr>
          <p:grpSpPr>
            <a:xfrm>
              <a:off x="3397356" y="1765216"/>
              <a:ext cx="792000" cy="756633"/>
              <a:chOff x="3397356" y="1765216"/>
              <a:chExt cx="792000" cy="756633"/>
            </a:xfrm>
          </p:grpSpPr>
          <p:grpSp>
            <p:nvGrpSpPr>
              <p:cNvPr id="146" name="Google Shape;146;p19"/>
              <p:cNvGrpSpPr/>
              <p:nvPr/>
            </p:nvGrpSpPr>
            <p:grpSpPr>
              <a:xfrm>
                <a:off x="3397356" y="1765216"/>
                <a:ext cx="792000" cy="756633"/>
                <a:chOff x="3397356" y="1765216"/>
                <a:chExt cx="792000" cy="756633"/>
              </a:xfrm>
            </p:grpSpPr>
            <p:sp>
              <p:nvSpPr>
                <p:cNvPr id="147" name="Google Shape;147;p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 name="Google Shape;148;p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9" name="Google Shape;149;p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 name="Google Shape;150;p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 name="Google Shape;151;p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 name="Google Shape;152;p19"/>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 name="Google Shape;154;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5" name="Google Shape;155;p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6"/>
        <p:cNvGrpSpPr/>
        <p:nvPr/>
      </p:nvGrpSpPr>
      <p:grpSpPr>
        <a:xfrm>
          <a:off x="0" y="0"/>
          <a:ext cx="0" cy="0"/>
          <a:chOff x="0" y="0"/>
          <a:chExt cx="0" cy="0"/>
        </a:xfrm>
      </p:grpSpPr>
      <p:grpSp>
        <p:nvGrpSpPr>
          <p:cNvPr id="157" name="Google Shape;157;p20"/>
          <p:cNvGrpSpPr/>
          <p:nvPr/>
        </p:nvGrpSpPr>
        <p:grpSpPr>
          <a:xfrm>
            <a:off x="645294" y="661955"/>
            <a:ext cx="925714" cy="283739"/>
            <a:chOff x="1720785" y="1765213"/>
            <a:chExt cx="2468571" cy="756636"/>
          </a:xfrm>
        </p:grpSpPr>
        <p:sp>
          <p:nvSpPr>
            <p:cNvPr id="158" name="Google Shape;158;p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 name="Google Shape;159;p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 name="Google Shape;160;p20"/>
            <p:cNvGrpSpPr/>
            <p:nvPr/>
          </p:nvGrpSpPr>
          <p:grpSpPr>
            <a:xfrm>
              <a:off x="3397356" y="1765216"/>
              <a:ext cx="792000" cy="756633"/>
              <a:chOff x="3397356" y="1765216"/>
              <a:chExt cx="792000" cy="756633"/>
            </a:xfrm>
          </p:grpSpPr>
          <p:grpSp>
            <p:nvGrpSpPr>
              <p:cNvPr id="161" name="Google Shape;161;p20"/>
              <p:cNvGrpSpPr/>
              <p:nvPr/>
            </p:nvGrpSpPr>
            <p:grpSpPr>
              <a:xfrm>
                <a:off x="3397356" y="1765216"/>
                <a:ext cx="792000" cy="756633"/>
                <a:chOff x="3397356" y="1765216"/>
                <a:chExt cx="792000" cy="756633"/>
              </a:xfrm>
            </p:grpSpPr>
            <p:sp>
              <p:nvSpPr>
                <p:cNvPr id="162" name="Google Shape;162;p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 name="Google Shape;163;p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 name="Google Shape;164;p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 name="Google Shape;165;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 name="Google Shape;166;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 name="Google Shape;167;p20"/>
          <p:cNvSpPr>
            <a:spLocks noGrp="1"/>
          </p:cNvSpPr>
          <p:nvPr>
            <p:ph type="pic" idx="2"/>
          </p:nvPr>
        </p:nvSpPr>
        <p:spPr>
          <a:xfrm>
            <a:off x="1991065" y="636560"/>
            <a:ext cx="1566000" cy="339600"/>
          </a:xfrm>
          <a:prstGeom prst="rect">
            <a:avLst/>
          </a:prstGeom>
          <a:solidFill>
            <a:schemeClr val="lt2"/>
          </a:solidFill>
          <a:ln>
            <a:noFill/>
          </a:ln>
        </p:spPr>
      </p:sp>
      <p:sp>
        <p:nvSpPr>
          <p:cNvPr id="168" name="Google Shape;168;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69" name="Google Shape;169;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0" name="Google Shape;170;p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1"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3" name="Google Shape;173;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 name="Google Shape;174;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5" name="Google Shape;175;p21"/>
          <p:cNvGrpSpPr/>
          <p:nvPr/>
        </p:nvGrpSpPr>
        <p:grpSpPr>
          <a:xfrm>
            <a:off x="7564573" y="4241698"/>
            <a:ext cx="948486" cy="279733"/>
            <a:chOff x="20929561" y="12311319"/>
            <a:chExt cx="2529297" cy="745954"/>
          </a:xfrm>
        </p:grpSpPr>
        <p:grpSp>
          <p:nvGrpSpPr>
            <p:cNvPr id="176" name="Google Shape;176;p21"/>
            <p:cNvGrpSpPr/>
            <p:nvPr/>
          </p:nvGrpSpPr>
          <p:grpSpPr>
            <a:xfrm>
              <a:off x="20929561" y="12311319"/>
              <a:ext cx="2433857" cy="745954"/>
              <a:chOff x="20929561" y="12311319"/>
              <a:chExt cx="2433857" cy="745954"/>
            </a:xfrm>
          </p:grpSpPr>
          <p:sp>
            <p:nvSpPr>
              <p:cNvPr id="177" name="Google Shape;177;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 name="Google Shape;178;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9" name="Google Shape;179;p21"/>
              <p:cNvGrpSpPr/>
              <p:nvPr/>
            </p:nvGrpSpPr>
            <p:grpSpPr>
              <a:xfrm>
                <a:off x="22582537" y="12311321"/>
                <a:ext cx="780881" cy="745730"/>
                <a:chOff x="22582537" y="12311321"/>
                <a:chExt cx="780881" cy="745730"/>
              </a:xfrm>
            </p:grpSpPr>
            <p:grpSp>
              <p:nvGrpSpPr>
                <p:cNvPr id="180" name="Google Shape;180;p21"/>
                <p:cNvGrpSpPr/>
                <p:nvPr/>
              </p:nvGrpSpPr>
              <p:grpSpPr>
                <a:xfrm>
                  <a:off x="22582537" y="12311321"/>
                  <a:ext cx="780881" cy="745730"/>
                  <a:chOff x="22582537" y="12311321"/>
                  <a:chExt cx="780881" cy="745730"/>
                </a:xfrm>
              </p:grpSpPr>
              <p:sp>
                <p:nvSpPr>
                  <p:cNvPr id="181" name="Google Shape;181;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 name="Google Shape;182;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 name="Google Shape;183;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 name="Google Shape;184;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 name="Google Shape;187;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8" name="Google Shape;188;p22"/>
          <p:cNvGrpSpPr/>
          <p:nvPr/>
        </p:nvGrpSpPr>
        <p:grpSpPr>
          <a:xfrm>
            <a:off x="633107" y="622069"/>
            <a:ext cx="948486" cy="279733"/>
            <a:chOff x="20929561" y="12311319"/>
            <a:chExt cx="2529297" cy="745954"/>
          </a:xfrm>
        </p:grpSpPr>
        <p:grpSp>
          <p:nvGrpSpPr>
            <p:cNvPr id="189" name="Google Shape;189;p22"/>
            <p:cNvGrpSpPr/>
            <p:nvPr/>
          </p:nvGrpSpPr>
          <p:grpSpPr>
            <a:xfrm>
              <a:off x="20929561" y="12311319"/>
              <a:ext cx="2433857" cy="745954"/>
              <a:chOff x="20929561" y="12311319"/>
              <a:chExt cx="2433857" cy="745954"/>
            </a:xfrm>
          </p:grpSpPr>
          <p:sp>
            <p:nvSpPr>
              <p:cNvPr id="190" name="Google Shape;190;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1" name="Google Shape;191;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2" name="Google Shape;192;p22"/>
              <p:cNvGrpSpPr/>
              <p:nvPr/>
            </p:nvGrpSpPr>
            <p:grpSpPr>
              <a:xfrm>
                <a:off x="22582537" y="12311321"/>
                <a:ext cx="780881" cy="745730"/>
                <a:chOff x="22582537" y="12311321"/>
                <a:chExt cx="780881" cy="745730"/>
              </a:xfrm>
            </p:grpSpPr>
            <p:grpSp>
              <p:nvGrpSpPr>
                <p:cNvPr id="193" name="Google Shape;193;p22"/>
                <p:cNvGrpSpPr/>
                <p:nvPr/>
              </p:nvGrpSpPr>
              <p:grpSpPr>
                <a:xfrm>
                  <a:off x="22582537" y="12311321"/>
                  <a:ext cx="780881" cy="745730"/>
                  <a:chOff x="22582537" y="12311321"/>
                  <a:chExt cx="780881" cy="745730"/>
                </a:xfrm>
              </p:grpSpPr>
              <p:sp>
                <p:nvSpPr>
                  <p:cNvPr id="194" name="Google Shape;194;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5" name="Google Shape;195;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6" name="Google Shape;196;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7" name="Google Shape;197;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98"/>
        <p:cNvGrpSpPr/>
        <p:nvPr/>
      </p:nvGrpSpPr>
      <p:grpSpPr>
        <a:xfrm>
          <a:off x="0" y="0"/>
          <a:ext cx="0" cy="0"/>
          <a:chOff x="0" y="0"/>
          <a:chExt cx="0" cy="0"/>
        </a:xfrm>
      </p:grpSpPr>
      <p:pic>
        <p:nvPicPr>
          <p:cNvPr id="199" name="Google Shape;199;p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00" name="Google Shape;200;p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 name="Google Shape;201;p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02" name="Google Shape;202;p23"/>
          <p:cNvGrpSpPr/>
          <p:nvPr/>
        </p:nvGrpSpPr>
        <p:grpSpPr>
          <a:xfrm>
            <a:off x="7564573" y="4241698"/>
            <a:ext cx="948486" cy="279733"/>
            <a:chOff x="20929561" y="12311319"/>
            <a:chExt cx="2529297" cy="745954"/>
          </a:xfrm>
        </p:grpSpPr>
        <p:grpSp>
          <p:nvGrpSpPr>
            <p:cNvPr id="203" name="Google Shape;203;p23"/>
            <p:cNvGrpSpPr/>
            <p:nvPr/>
          </p:nvGrpSpPr>
          <p:grpSpPr>
            <a:xfrm>
              <a:off x="20929561" y="12311319"/>
              <a:ext cx="2433857" cy="745954"/>
              <a:chOff x="20929561" y="12311319"/>
              <a:chExt cx="2433857" cy="745954"/>
            </a:xfrm>
          </p:grpSpPr>
          <p:sp>
            <p:nvSpPr>
              <p:cNvPr id="204" name="Google Shape;204;p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5" name="Google Shape;205;p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06" name="Google Shape;206;p23"/>
              <p:cNvGrpSpPr/>
              <p:nvPr/>
            </p:nvGrpSpPr>
            <p:grpSpPr>
              <a:xfrm>
                <a:off x="22582537" y="12311321"/>
                <a:ext cx="780881" cy="745730"/>
                <a:chOff x="22582537" y="12311321"/>
                <a:chExt cx="780881" cy="745730"/>
              </a:xfrm>
            </p:grpSpPr>
            <p:grpSp>
              <p:nvGrpSpPr>
                <p:cNvPr id="207" name="Google Shape;207;p23"/>
                <p:cNvGrpSpPr/>
                <p:nvPr/>
              </p:nvGrpSpPr>
              <p:grpSpPr>
                <a:xfrm>
                  <a:off x="22582537" y="12311321"/>
                  <a:ext cx="780881" cy="745730"/>
                  <a:chOff x="22582537" y="12311321"/>
                  <a:chExt cx="780881" cy="745730"/>
                </a:xfrm>
              </p:grpSpPr>
              <p:sp>
                <p:nvSpPr>
                  <p:cNvPr id="208" name="Google Shape;208;p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9" name="Google Shape;209;p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0" name="Google Shape;210;p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1" name="Google Shape;211;p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212"/>
        <p:cNvGrpSpPr/>
        <p:nvPr/>
      </p:nvGrpSpPr>
      <p:grpSpPr>
        <a:xfrm>
          <a:off x="0" y="0"/>
          <a:ext cx="0" cy="0"/>
          <a:chOff x="0" y="0"/>
          <a:chExt cx="0" cy="0"/>
        </a:xfrm>
      </p:grpSpPr>
      <p:pic>
        <p:nvPicPr>
          <p:cNvPr id="213" name="Google Shape;213;p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14" name="Google Shape;214;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5" name="Google Shape;215;p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16" name="Google Shape;216;p24"/>
          <p:cNvGrpSpPr/>
          <p:nvPr/>
        </p:nvGrpSpPr>
        <p:grpSpPr>
          <a:xfrm>
            <a:off x="7564573" y="4241698"/>
            <a:ext cx="948486" cy="279733"/>
            <a:chOff x="20929561" y="12311319"/>
            <a:chExt cx="2529297" cy="745954"/>
          </a:xfrm>
        </p:grpSpPr>
        <p:grpSp>
          <p:nvGrpSpPr>
            <p:cNvPr id="217" name="Google Shape;217;p24"/>
            <p:cNvGrpSpPr/>
            <p:nvPr/>
          </p:nvGrpSpPr>
          <p:grpSpPr>
            <a:xfrm>
              <a:off x="20929561" y="12311319"/>
              <a:ext cx="2433857" cy="745954"/>
              <a:chOff x="20929561" y="12311319"/>
              <a:chExt cx="2433857" cy="745954"/>
            </a:xfrm>
          </p:grpSpPr>
          <p:sp>
            <p:nvSpPr>
              <p:cNvPr id="218" name="Google Shape;218;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 name="Google Shape;219;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0" name="Google Shape;220;p24"/>
              <p:cNvGrpSpPr/>
              <p:nvPr/>
            </p:nvGrpSpPr>
            <p:grpSpPr>
              <a:xfrm>
                <a:off x="22582537" y="12311321"/>
                <a:ext cx="780881" cy="745730"/>
                <a:chOff x="22582537" y="12311321"/>
                <a:chExt cx="780881" cy="745730"/>
              </a:xfrm>
            </p:grpSpPr>
            <p:grpSp>
              <p:nvGrpSpPr>
                <p:cNvPr id="221" name="Google Shape;221;p24"/>
                <p:cNvGrpSpPr/>
                <p:nvPr/>
              </p:nvGrpSpPr>
              <p:grpSpPr>
                <a:xfrm>
                  <a:off x="22582537" y="12311321"/>
                  <a:ext cx="780881" cy="745730"/>
                  <a:chOff x="22582537" y="12311321"/>
                  <a:chExt cx="780881" cy="745730"/>
                </a:xfrm>
              </p:grpSpPr>
              <p:sp>
                <p:nvSpPr>
                  <p:cNvPr id="222" name="Google Shape;222;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 name="Google Shape;223;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4" name="Google Shape;224;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5" name="Google Shape;225;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26"/>
        <p:cNvGrpSpPr/>
        <p:nvPr/>
      </p:nvGrpSpPr>
      <p:grpSpPr>
        <a:xfrm>
          <a:off x="0" y="0"/>
          <a:ext cx="0" cy="0"/>
          <a:chOff x="0" y="0"/>
          <a:chExt cx="0" cy="0"/>
        </a:xfrm>
      </p:grpSpPr>
      <p:pic>
        <p:nvPicPr>
          <p:cNvPr id="227" name="Google Shape;227;p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28" name="Google Shape;228;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9" name="Google Shape;229;p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30" name="Google Shape;230;p25"/>
          <p:cNvGrpSpPr/>
          <p:nvPr/>
        </p:nvGrpSpPr>
        <p:grpSpPr>
          <a:xfrm>
            <a:off x="7564573" y="4241698"/>
            <a:ext cx="948486" cy="279733"/>
            <a:chOff x="20929561" y="12311319"/>
            <a:chExt cx="2529297" cy="745954"/>
          </a:xfrm>
        </p:grpSpPr>
        <p:grpSp>
          <p:nvGrpSpPr>
            <p:cNvPr id="231" name="Google Shape;231;p25"/>
            <p:cNvGrpSpPr/>
            <p:nvPr/>
          </p:nvGrpSpPr>
          <p:grpSpPr>
            <a:xfrm>
              <a:off x="20929561" y="12311319"/>
              <a:ext cx="2433857" cy="745954"/>
              <a:chOff x="20929561" y="12311319"/>
              <a:chExt cx="2433857" cy="745954"/>
            </a:xfrm>
          </p:grpSpPr>
          <p:sp>
            <p:nvSpPr>
              <p:cNvPr id="232" name="Google Shape;232;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3" name="Google Shape;233;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34" name="Google Shape;234;p25"/>
              <p:cNvGrpSpPr/>
              <p:nvPr/>
            </p:nvGrpSpPr>
            <p:grpSpPr>
              <a:xfrm>
                <a:off x="22582537" y="12311321"/>
                <a:ext cx="780881" cy="745730"/>
                <a:chOff x="22582537" y="12311321"/>
                <a:chExt cx="780881" cy="745730"/>
              </a:xfrm>
            </p:grpSpPr>
            <p:grpSp>
              <p:nvGrpSpPr>
                <p:cNvPr id="235" name="Google Shape;235;p25"/>
                <p:cNvGrpSpPr/>
                <p:nvPr/>
              </p:nvGrpSpPr>
              <p:grpSpPr>
                <a:xfrm>
                  <a:off x="22582537" y="12311321"/>
                  <a:ext cx="780881" cy="745730"/>
                  <a:chOff x="22582537" y="12311321"/>
                  <a:chExt cx="780881" cy="745730"/>
                </a:xfrm>
              </p:grpSpPr>
              <p:sp>
                <p:nvSpPr>
                  <p:cNvPr id="236" name="Google Shape;236;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7" name="Google Shape;237;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8" name="Google Shape;238;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39" name="Google Shape;239;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40"/>
        <p:cNvGrpSpPr/>
        <p:nvPr/>
      </p:nvGrpSpPr>
      <p:grpSpPr>
        <a:xfrm>
          <a:off x="0" y="0"/>
          <a:ext cx="0" cy="0"/>
          <a:chOff x="0" y="0"/>
          <a:chExt cx="0" cy="0"/>
        </a:xfrm>
      </p:grpSpPr>
      <p:pic>
        <p:nvPicPr>
          <p:cNvPr id="241" name="Google Shape;241;p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42" name="Google Shape;242;p26"/>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3" name="Google Shape;243;p26"/>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44" name="Google Shape;244;p26"/>
          <p:cNvGrpSpPr/>
          <p:nvPr/>
        </p:nvGrpSpPr>
        <p:grpSpPr>
          <a:xfrm>
            <a:off x="7564573" y="4241698"/>
            <a:ext cx="948486" cy="279733"/>
            <a:chOff x="20929561" y="12311319"/>
            <a:chExt cx="2529297" cy="745954"/>
          </a:xfrm>
        </p:grpSpPr>
        <p:grpSp>
          <p:nvGrpSpPr>
            <p:cNvPr id="245" name="Google Shape;245;p26"/>
            <p:cNvGrpSpPr/>
            <p:nvPr/>
          </p:nvGrpSpPr>
          <p:grpSpPr>
            <a:xfrm>
              <a:off x="20929561" y="12311319"/>
              <a:ext cx="2433857" cy="745954"/>
              <a:chOff x="20929561" y="12311319"/>
              <a:chExt cx="2433857" cy="745954"/>
            </a:xfrm>
          </p:grpSpPr>
          <p:sp>
            <p:nvSpPr>
              <p:cNvPr id="246" name="Google Shape;246;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 name="Google Shape;247;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8" name="Google Shape;248;p26"/>
              <p:cNvGrpSpPr/>
              <p:nvPr/>
            </p:nvGrpSpPr>
            <p:grpSpPr>
              <a:xfrm>
                <a:off x="22582537" y="12311321"/>
                <a:ext cx="780881" cy="745730"/>
                <a:chOff x="22582537" y="12311321"/>
                <a:chExt cx="780881" cy="745730"/>
              </a:xfrm>
            </p:grpSpPr>
            <p:grpSp>
              <p:nvGrpSpPr>
                <p:cNvPr id="249" name="Google Shape;249;p26"/>
                <p:cNvGrpSpPr/>
                <p:nvPr/>
              </p:nvGrpSpPr>
              <p:grpSpPr>
                <a:xfrm>
                  <a:off x="22582537" y="12311321"/>
                  <a:ext cx="780881" cy="745730"/>
                  <a:chOff x="22582537" y="12311321"/>
                  <a:chExt cx="780881" cy="745730"/>
                </a:xfrm>
              </p:grpSpPr>
              <p:sp>
                <p:nvSpPr>
                  <p:cNvPr id="250" name="Google Shape;250;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1" name="Google Shape;251;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52" name="Google Shape;252;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53" name="Google Shape;253;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54"/>
        <p:cNvGrpSpPr/>
        <p:nvPr/>
      </p:nvGrpSpPr>
      <p:grpSpPr>
        <a:xfrm>
          <a:off x="0" y="0"/>
          <a:ext cx="0" cy="0"/>
          <a:chOff x="0" y="0"/>
          <a:chExt cx="0" cy="0"/>
        </a:xfrm>
      </p:grpSpPr>
      <p:sp>
        <p:nvSpPr>
          <p:cNvPr id="255" name="Google Shape;255;p27"/>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 name="Google Shape;256;p27"/>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 name="Google Shape;257;p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8" name="Google Shape;258;p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59" name="Google Shape;259;p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0" name="Google Shape;260;p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1" name="Google Shape;261;p27"/>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 name="Google Shape;262;p27"/>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3" name="Google Shape;263;p27"/>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4" name="Google Shape;264;p27"/>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 name="Google Shape;265;p27"/>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6" name="Google Shape;266;p27"/>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 name="Google Shape;267;p27"/>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 name="Google Shape;268;p27"/>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 name="Google Shape;269;p27"/>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8"/>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2" name="Google Shape;272;p28"/>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3" name="Google Shape;273;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4" name="Google Shape;274;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75" name="Google Shape;275;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76" name="Google Shape;276;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77" name="Google Shape;277;p28"/>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8" name="Google Shape;278;p28"/>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 name="Google Shape;279;p28"/>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0" name="Google Shape;280;p28"/>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 name="Google Shape;281;p28"/>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2" name="Google Shape;282;p28"/>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 name="Google Shape;283;p28"/>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 name="Google Shape;284;p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5" name="Google Shape;285;p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p29"/>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8" name="Google Shape;288;p29"/>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9" name="Google Shape;289;p29"/>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 name="Google Shape;290;p29"/>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91" name="Google Shape;291;p29"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292" name="Google Shape;292;p29"/>
          <p:cNvGrpSpPr/>
          <p:nvPr/>
        </p:nvGrpSpPr>
        <p:grpSpPr>
          <a:xfrm>
            <a:off x="492246" y="2107297"/>
            <a:ext cx="310012" cy="422913"/>
            <a:chOff x="11879262" y="6424612"/>
            <a:chExt cx="632935" cy="863441"/>
          </a:xfrm>
        </p:grpSpPr>
        <p:sp>
          <p:nvSpPr>
            <p:cNvPr id="293" name="Google Shape;293;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 name="Google Shape;294;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5" name="Google Shape;295;p29"/>
          <p:cNvGrpSpPr/>
          <p:nvPr/>
        </p:nvGrpSpPr>
        <p:grpSpPr>
          <a:xfrm>
            <a:off x="2257118" y="2107297"/>
            <a:ext cx="310012" cy="422913"/>
            <a:chOff x="11879262" y="6424612"/>
            <a:chExt cx="632935" cy="863441"/>
          </a:xfrm>
        </p:grpSpPr>
        <p:sp>
          <p:nvSpPr>
            <p:cNvPr id="296" name="Google Shape;296;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 name="Google Shape;297;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8" name="Google Shape;298;p29"/>
          <p:cNvGrpSpPr/>
          <p:nvPr/>
        </p:nvGrpSpPr>
        <p:grpSpPr>
          <a:xfrm>
            <a:off x="4021990" y="2107297"/>
            <a:ext cx="310012" cy="422913"/>
            <a:chOff x="11879262" y="6424612"/>
            <a:chExt cx="632935" cy="863441"/>
          </a:xfrm>
        </p:grpSpPr>
        <p:sp>
          <p:nvSpPr>
            <p:cNvPr id="299" name="Google Shape;299;p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 name="Google Shape;300;p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 name="Google Shape;301;p29"/>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2" name="Google Shape;302;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3" name="Google Shape;303;p29"/>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304" name="Google Shape;304;p29"/>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5" name="Google Shape;305;p29"/>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6" name="Google Shape;306;p29"/>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07" name="Google Shape;307;p29"/>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08" name="Google Shape;308;p29"/>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09" name="Google Shape;309;p29"/>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310" name="Google Shape;310;p29"/>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1" name="Google Shape;311;p29"/>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2" name="Google Shape;312;p29"/>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3" name="Google Shape;313;p29"/>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4" name="Google Shape;314;p29"/>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5" name="Google Shape;315;p29"/>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6" name="Google Shape;316;p29"/>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7" name="Google Shape;317;p29"/>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8" name="Google Shape;318;p29"/>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9" name="Google Shape;319;p29"/>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0" name="Google Shape;320;p29"/>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1" name="Google Shape;321;p29"/>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2" name="Google Shape;322;p29"/>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3" name="Google Shape;323;p29"/>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6" name="Google Shape;326;p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27" name="Google Shape;327;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28" name="Google Shape;328;p30"/>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29" name="Google Shape;329;p30"/>
          <p:cNvGrpSpPr/>
          <p:nvPr/>
        </p:nvGrpSpPr>
        <p:grpSpPr>
          <a:xfrm>
            <a:off x="3439811" y="1471503"/>
            <a:ext cx="329633" cy="422913"/>
            <a:chOff x="11879262" y="6424612"/>
            <a:chExt cx="632935" cy="863441"/>
          </a:xfrm>
        </p:grpSpPr>
        <p:sp>
          <p:nvSpPr>
            <p:cNvPr id="330" name="Google Shape;33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1" name="Google Shape;33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2" name="Google Shape;332;p30"/>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3" name="Google Shape;333;p30"/>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4" name="Google Shape;334;p30"/>
          <p:cNvGrpSpPr/>
          <p:nvPr/>
        </p:nvGrpSpPr>
        <p:grpSpPr>
          <a:xfrm>
            <a:off x="5335357" y="1471503"/>
            <a:ext cx="329633" cy="422913"/>
            <a:chOff x="11879262" y="6424612"/>
            <a:chExt cx="632935" cy="863441"/>
          </a:xfrm>
        </p:grpSpPr>
        <p:sp>
          <p:nvSpPr>
            <p:cNvPr id="335" name="Google Shape;335;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6" name="Google Shape;336;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7" name="Google Shape;337;p30"/>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8" name="Google Shape;338;p30"/>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9" name="Google Shape;339;p30"/>
          <p:cNvGrpSpPr/>
          <p:nvPr/>
        </p:nvGrpSpPr>
        <p:grpSpPr>
          <a:xfrm>
            <a:off x="7230904" y="1471503"/>
            <a:ext cx="329633" cy="422913"/>
            <a:chOff x="11879262" y="6424612"/>
            <a:chExt cx="632935" cy="863441"/>
          </a:xfrm>
        </p:grpSpPr>
        <p:sp>
          <p:nvSpPr>
            <p:cNvPr id="340" name="Google Shape;340;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41" name="Google Shape;341;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2" name="Google Shape;342;p30"/>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43" name="Google Shape;343;p30"/>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44" name="Google Shape;344;p30"/>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45" name="Google Shape;345;p30"/>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46" name="Google Shape;346;p30"/>
          <p:cNvSpPr>
            <a:spLocks noGrp="1"/>
          </p:cNvSpPr>
          <p:nvPr>
            <p:ph type="pic" idx="2"/>
          </p:nvPr>
        </p:nvSpPr>
        <p:spPr>
          <a:xfrm>
            <a:off x="315022" y="1317397"/>
            <a:ext cx="2851200" cy="2232600"/>
          </a:xfrm>
          <a:prstGeom prst="roundRect">
            <a:avLst>
              <a:gd name="adj" fmla="val 2191"/>
            </a:avLst>
          </a:prstGeom>
          <a:noFill/>
          <a:ln>
            <a:noFill/>
          </a:ln>
        </p:spPr>
      </p:sp>
      <p:sp>
        <p:nvSpPr>
          <p:cNvPr id="347" name="Google Shape;347;p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48" name="Google Shape;348;p30"/>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49" name="Google Shape;349;p30"/>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0" name="Google Shape;350;p30"/>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1" name="Google Shape;351;p30"/>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2" name="Google Shape;352;p30"/>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3" name="Google Shape;353;p30"/>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4" name="Google Shape;354;p30"/>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5" name="Google Shape;355;p30"/>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6" name="Google Shape;356;p30"/>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7" name="Google Shape;357;p30"/>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 name="Google Shape;358;p30"/>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59" name="Google Shape;359;p30"/>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 name="Google Shape;360;p30"/>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1" name="Google Shape;361;p30"/>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2" name="Google Shape;362;p30"/>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63"/>
        <p:cNvGrpSpPr/>
        <p:nvPr/>
      </p:nvGrpSpPr>
      <p:grpSpPr>
        <a:xfrm>
          <a:off x="0" y="0"/>
          <a:ext cx="0" cy="0"/>
          <a:chOff x="0" y="0"/>
          <a:chExt cx="0" cy="0"/>
        </a:xfrm>
      </p:grpSpPr>
      <p:sp>
        <p:nvSpPr>
          <p:cNvPr id="364" name="Google Shape;364;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65" name="Google Shape;365;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66" name="Google Shape;366;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67" name="Google Shape;367;p31"/>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68" name="Google Shape;368;p31"/>
          <p:cNvGrpSpPr/>
          <p:nvPr/>
        </p:nvGrpSpPr>
        <p:grpSpPr>
          <a:xfrm>
            <a:off x="3439811" y="1471503"/>
            <a:ext cx="329633" cy="422913"/>
            <a:chOff x="11879262" y="6424612"/>
            <a:chExt cx="632935" cy="863441"/>
          </a:xfrm>
        </p:grpSpPr>
        <p:sp>
          <p:nvSpPr>
            <p:cNvPr id="369" name="Google Shape;36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0" name="Google Shape;37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1" name="Google Shape;371;p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2" name="Google Shape;372;p31"/>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3" name="Google Shape;373;p31"/>
          <p:cNvGrpSpPr/>
          <p:nvPr/>
        </p:nvGrpSpPr>
        <p:grpSpPr>
          <a:xfrm>
            <a:off x="5335357" y="1471503"/>
            <a:ext cx="329633" cy="422913"/>
            <a:chOff x="11879262" y="6424612"/>
            <a:chExt cx="632935" cy="863441"/>
          </a:xfrm>
        </p:grpSpPr>
        <p:sp>
          <p:nvSpPr>
            <p:cNvPr id="374" name="Google Shape;374;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5" name="Google Shape;375;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6" name="Google Shape;376;p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7" name="Google Shape;377;p31"/>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8" name="Google Shape;378;p31"/>
          <p:cNvGrpSpPr/>
          <p:nvPr/>
        </p:nvGrpSpPr>
        <p:grpSpPr>
          <a:xfrm>
            <a:off x="7230904" y="1471503"/>
            <a:ext cx="329633" cy="422913"/>
            <a:chOff x="11879262" y="6424612"/>
            <a:chExt cx="632935" cy="863441"/>
          </a:xfrm>
        </p:grpSpPr>
        <p:sp>
          <p:nvSpPr>
            <p:cNvPr id="379" name="Google Shape;379;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80" name="Google Shape;380;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81" name="Google Shape;381;p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82" name="Google Shape;382;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83" name="Google Shape;383;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84" name="Google Shape;384;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85" name="Google Shape;385;p31"/>
          <p:cNvSpPr>
            <a:spLocks noGrp="1"/>
          </p:cNvSpPr>
          <p:nvPr>
            <p:ph type="pic" idx="2"/>
          </p:nvPr>
        </p:nvSpPr>
        <p:spPr>
          <a:xfrm>
            <a:off x="315022" y="1317397"/>
            <a:ext cx="2851200" cy="2232600"/>
          </a:xfrm>
          <a:prstGeom prst="roundRect">
            <a:avLst>
              <a:gd name="adj" fmla="val 2191"/>
            </a:avLst>
          </a:prstGeom>
          <a:noFill/>
          <a:ln>
            <a:noFill/>
          </a:ln>
        </p:spPr>
      </p:sp>
      <p:sp>
        <p:nvSpPr>
          <p:cNvPr id="386" name="Google Shape;386;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87" name="Google Shape;387;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88" name="Google Shape;388;p31"/>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89" name="Google Shape;389;p31"/>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0" name="Google Shape;390;p31"/>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1" name="Google Shape;391;p31"/>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2" name="Google Shape;392;p31"/>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3" name="Google Shape;393;p31"/>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4" name="Google Shape;394;p31"/>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5" name="Google Shape;395;p31"/>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6" name="Google Shape;396;p31"/>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7" name="Google Shape;397;p31"/>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98" name="Google Shape;398;p31"/>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99" name="Google Shape;399;p31"/>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0" name="Google Shape;400;p31"/>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1" name="Google Shape;401;p31"/>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402"/>
        <p:cNvGrpSpPr/>
        <p:nvPr/>
      </p:nvGrpSpPr>
      <p:grpSpPr>
        <a:xfrm>
          <a:off x="0" y="0"/>
          <a:ext cx="0" cy="0"/>
          <a:chOff x="0" y="0"/>
          <a:chExt cx="0" cy="0"/>
        </a:xfrm>
      </p:grpSpPr>
      <p:sp>
        <p:nvSpPr>
          <p:cNvPr id="403" name="Google Shape;403;p32"/>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04" name="Google Shape;404;p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05" name="Google Shape;405;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06" name="Google Shape;406;p32"/>
          <p:cNvSpPr>
            <a:spLocks noGrp="1"/>
          </p:cNvSpPr>
          <p:nvPr>
            <p:ph type="pic" idx="2"/>
          </p:nvPr>
        </p:nvSpPr>
        <p:spPr>
          <a:xfrm>
            <a:off x="5239004" y="1039761"/>
            <a:ext cx="3596700" cy="3518100"/>
          </a:xfrm>
          <a:prstGeom prst="roundRect">
            <a:avLst>
              <a:gd name="adj" fmla="val 2719"/>
            </a:avLst>
          </a:prstGeom>
          <a:noFill/>
          <a:ln>
            <a:noFill/>
          </a:ln>
        </p:spPr>
      </p:sp>
      <p:pic>
        <p:nvPicPr>
          <p:cNvPr id="407" name="Google Shape;407;p32"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08" name="Google Shape;408;p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409"/>
        <p:cNvGrpSpPr/>
        <p:nvPr/>
      </p:nvGrpSpPr>
      <p:grpSpPr>
        <a:xfrm>
          <a:off x="0" y="0"/>
          <a:ext cx="0" cy="0"/>
          <a:chOff x="0" y="0"/>
          <a:chExt cx="0" cy="0"/>
        </a:xfrm>
      </p:grpSpPr>
      <p:sp>
        <p:nvSpPr>
          <p:cNvPr id="410" name="Google Shape;410;p33"/>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1" name="Google Shape;411;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2" name="Google Shape;412;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13" name="Google Shape;413;p33"/>
          <p:cNvSpPr>
            <a:spLocks noGrp="1"/>
          </p:cNvSpPr>
          <p:nvPr>
            <p:ph type="pic" idx="2"/>
          </p:nvPr>
        </p:nvSpPr>
        <p:spPr>
          <a:xfrm>
            <a:off x="5239004" y="1039761"/>
            <a:ext cx="3596700" cy="3518100"/>
          </a:xfrm>
          <a:prstGeom prst="roundRect">
            <a:avLst>
              <a:gd name="adj" fmla="val 2719"/>
            </a:avLst>
          </a:prstGeom>
          <a:noFill/>
          <a:ln>
            <a:noFill/>
          </a:ln>
        </p:spPr>
      </p:sp>
      <p:pic>
        <p:nvPicPr>
          <p:cNvPr id="414" name="Google Shape;414;p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5" name="Google Shape;415;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416"/>
        <p:cNvGrpSpPr/>
        <p:nvPr/>
      </p:nvGrpSpPr>
      <p:grpSpPr>
        <a:xfrm>
          <a:off x="0" y="0"/>
          <a:ext cx="0" cy="0"/>
          <a:chOff x="0" y="0"/>
          <a:chExt cx="0" cy="0"/>
        </a:xfrm>
      </p:grpSpPr>
      <p:sp>
        <p:nvSpPr>
          <p:cNvPr id="417" name="Google Shape;417;p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8" name="Google Shape;418;p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9" name="Google Shape;419;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20" name="Google Shape;420;p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21" name="Google Shape;421;p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22" name="Google Shape;422;p34"/>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3" name="Google Shape;423;p34"/>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4" name="Google Shape;424;p34"/>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5" name="Google Shape;425;p34"/>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6" name="Google Shape;426;p34"/>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7" name="Google Shape;427;p34"/>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28"/>
        <p:cNvGrpSpPr/>
        <p:nvPr/>
      </p:nvGrpSpPr>
      <p:grpSpPr>
        <a:xfrm>
          <a:off x="0" y="0"/>
          <a:ext cx="0" cy="0"/>
          <a:chOff x="0" y="0"/>
          <a:chExt cx="0" cy="0"/>
        </a:xfrm>
      </p:grpSpPr>
      <p:sp>
        <p:nvSpPr>
          <p:cNvPr id="429" name="Google Shape;429;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30" name="Google Shape;430;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31" name="Google Shape;431;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32" name="Google Shape;432;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33" name="Google Shape;433;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34" name="Google Shape;434;p35"/>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5" name="Google Shape;435;p35"/>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6" name="Google Shape;436;p35"/>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7" name="Google Shape;437;p35"/>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8" name="Google Shape;438;p35"/>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9" name="Google Shape;439;p35"/>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0" name="Google Shape;440;p35"/>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1" name="Google Shape;441;p35"/>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2" name="Google Shape;442;p35"/>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3" name="Google Shape;443;p35"/>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4" name="Google Shape;444;p35"/>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5" name="Google Shape;445;p35"/>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46"/>
        <p:cNvGrpSpPr/>
        <p:nvPr/>
      </p:nvGrpSpPr>
      <p:grpSpPr>
        <a:xfrm>
          <a:off x="0" y="0"/>
          <a:ext cx="0" cy="0"/>
          <a:chOff x="0" y="0"/>
          <a:chExt cx="0" cy="0"/>
        </a:xfrm>
      </p:grpSpPr>
      <p:sp>
        <p:nvSpPr>
          <p:cNvPr id="447" name="Google Shape;447;p36"/>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48" name="Google Shape;448;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49" name="Google Shape;449;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50" name="Google Shape;450;p36"/>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51" name="Google Shape;451;p36"/>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52" name="Google Shape;452;p36"/>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3" name="Google Shape;453;p36"/>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4" name="Google Shape;454;p36"/>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5" name="Google Shape;455;p36"/>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6" name="Google Shape;456;p36"/>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7" name="Google Shape;457;p36"/>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8" name="Google Shape;458;p36"/>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59" name="Google Shape;459;p36"/>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0" name="Google Shape;460;p36"/>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1" name="Google Shape;461;p36"/>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2" name="Google Shape;462;p36"/>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3" name="Google Shape;463;p36"/>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4" name="Google Shape;464;p36"/>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5" name="Google Shape;465;p36"/>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6" name="Google Shape;466;p36"/>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7" name="Google Shape;467;p36"/>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8" name="Google Shape;468;p36"/>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9" name="Google Shape;469;p36"/>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70"/>
        <p:cNvGrpSpPr/>
        <p:nvPr/>
      </p:nvGrpSpPr>
      <p:grpSpPr>
        <a:xfrm>
          <a:off x="0" y="0"/>
          <a:ext cx="0" cy="0"/>
          <a:chOff x="0" y="0"/>
          <a:chExt cx="0" cy="0"/>
        </a:xfrm>
      </p:grpSpPr>
      <p:sp>
        <p:nvSpPr>
          <p:cNvPr id="471" name="Google Shape;471;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72" name="Google Shape;472;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73" name="Google Shape;473;p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74" name="Google Shape;474;p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75" name="Google Shape;475;p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76" name="Google Shape;476;p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77" name="Google Shape;477;p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78" name="Google Shape;478;p37"/>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79" name="Google Shape;479;p37"/>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0" name="Google Shape;480;p37"/>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1" name="Google Shape;481;p37"/>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2" name="Google Shape;482;p37"/>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3" name="Google Shape;483;p37"/>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4" name="Google Shape;484;p37"/>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5" name="Google Shape;485;p37"/>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6" name="Google Shape;486;p37"/>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7" name="Google Shape;487;p37"/>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88"/>
        <p:cNvGrpSpPr/>
        <p:nvPr/>
      </p:nvGrpSpPr>
      <p:grpSpPr>
        <a:xfrm>
          <a:off x="0" y="0"/>
          <a:ext cx="0" cy="0"/>
          <a:chOff x="0" y="0"/>
          <a:chExt cx="0" cy="0"/>
        </a:xfrm>
      </p:grpSpPr>
      <p:sp>
        <p:nvSpPr>
          <p:cNvPr id="489" name="Google Shape;489;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90" name="Google Shape;490;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91" name="Google Shape;491;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92" name="Google Shape;492;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93" name="Google Shape;493;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94" name="Google Shape;494;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95" name="Google Shape;495;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96" name="Google Shape;496;p38"/>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7" name="Google Shape;497;p38"/>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8" name="Google Shape;498;p38"/>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99" name="Google Shape;499;p38"/>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0" name="Google Shape;500;p38"/>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1" name="Google Shape;501;p38"/>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2" name="Google Shape;502;p38"/>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3" name="Google Shape;503;p38"/>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4" name="Google Shape;504;p38"/>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5" name="Google Shape;505;p38"/>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6" name="Google Shape;506;p38"/>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7" name="Google Shape;507;p38"/>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8" name="Google Shape;508;p38"/>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9" name="Google Shape;509;p38"/>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0" name="Google Shape;510;p38"/>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1" name="Google Shape;511;p38"/>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2" name="Google Shape;512;p38"/>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3" name="Google Shape;513;p38"/>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4" name="Google Shape;514;p38"/>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5" name="Google Shape;515;p38"/>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16"/>
        <p:cNvGrpSpPr/>
        <p:nvPr/>
      </p:nvGrpSpPr>
      <p:grpSpPr>
        <a:xfrm>
          <a:off x="0" y="0"/>
          <a:ext cx="0" cy="0"/>
          <a:chOff x="0" y="0"/>
          <a:chExt cx="0" cy="0"/>
        </a:xfrm>
      </p:grpSpPr>
      <p:sp>
        <p:nvSpPr>
          <p:cNvPr id="517" name="Google Shape;517;p39"/>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18" name="Google Shape;518;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19" name="Google Shape;519;p39"/>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520"/>
        <p:cNvGrpSpPr/>
        <p:nvPr/>
      </p:nvGrpSpPr>
      <p:grpSpPr>
        <a:xfrm>
          <a:off x="0" y="0"/>
          <a:ext cx="0" cy="0"/>
          <a:chOff x="0" y="0"/>
          <a:chExt cx="0" cy="0"/>
        </a:xfrm>
      </p:grpSpPr>
      <p:sp>
        <p:nvSpPr>
          <p:cNvPr id="521" name="Google Shape;521;p40"/>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2" name="Google Shape;522;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3" name="Google Shape;523;p40"/>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524"/>
        <p:cNvGrpSpPr/>
        <p:nvPr/>
      </p:nvGrpSpPr>
      <p:grpSpPr>
        <a:xfrm>
          <a:off x="0" y="0"/>
          <a:ext cx="0" cy="0"/>
          <a:chOff x="0" y="0"/>
          <a:chExt cx="0" cy="0"/>
        </a:xfrm>
      </p:grpSpPr>
      <p:sp>
        <p:nvSpPr>
          <p:cNvPr id="525" name="Google Shape;525;p41"/>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6" name="Google Shape;526;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7" name="Google Shape;527;p41"/>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28" name="Google Shape;528;p41"/>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29"/>
        <p:cNvGrpSpPr/>
        <p:nvPr/>
      </p:nvGrpSpPr>
      <p:grpSpPr>
        <a:xfrm>
          <a:off x="0" y="0"/>
          <a:ext cx="0" cy="0"/>
          <a:chOff x="0" y="0"/>
          <a:chExt cx="0" cy="0"/>
        </a:xfrm>
      </p:grpSpPr>
      <p:pic>
        <p:nvPicPr>
          <p:cNvPr id="530" name="Google Shape;530;p4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531" name="Google Shape;531;p42"/>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2" name="Google Shape;532;p42"/>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33" name="Google Shape;533;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34" name="Google Shape;534;p42"/>
          <p:cNvGrpSpPr/>
          <p:nvPr/>
        </p:nvGrpSpPr>
        <p:grpSpPr>
          <a:xfrm>
            <a:off x="8381796" y="4822425"/>
            <a:ext cx="537710" cy="158585"/>
            <a:chOff x="22351457" y="12859799"/>
            <a:chExt cx="1433894" cy="422893"/>
          </a:xfrm>
        </p:grpSpPr>
        <p:grpSp>
          <p:nvGrpSpPr>
            <p:cNvPr id="535" name="Google Shape;535;p42"/>
            <p:cNvGrpSpPr/>
            <p:nvPr/>
          </p:nvGrpSpPr>
          <p:grpSpPr>
            <a:xfrm>
              <a:off x="22351457" y="12859799"/>
              <a:ext cx="1379787" cy="422893"/>
              <a:chOff x="22351457" y="12859799"/>
              <a:chExt cx="1379787" cy="422893"/>
            </a:xfrm>
          </p:grpSpPr>
          <p:sp>
            <p:nvSpPr>
              <p:cNvPr id="536" name="Google Shape;536;p4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7" name="Google Shape;537;p4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538" name="Google Shape;538;p42"/>
              <p:cNvGrpSpPr/>
              <p:nvPr/>
            </p:nvGrpSpPr>
            <p:grpSpPr>
              <a:xfrm>
                <a:off x="23288552" y="12859801"/>
                <a:ext cx="442692" cy="422765"/>
                <a:chOff x="23288552" y="12859801"/>
                <a:chExt cx="442692" cy="422765"/>
              </a:xfrm>
            </p:grpSpPr>
            <p:grpSp>
              <p:nvGrpSpPr>
                <p:cNvPr id="539" name="Google Shape;539;p42"/>
                <p:cNvGrpSpPr/>
                <p:nvPr/>
              </p:nvGrpSpPr>
              <p:grpSpPr>
                <a:xfrm>
                  <a:off x="23288552" y="12859801"/>
                  <a:ext cx="442692" cy="422765"/>
                  <a:chOff x="23288552" y="12859801"/>
                  <a:chExt cx="442692" cy="422765"/>
                </a:xfrm>
              </p:grpSpPr>
              <p:sp>
                <p:nvSpPr>
                  <p:cNvPr id="540" name="Google Shape;540;p4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1" name="Google Shape;541;p4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2" name="Google Shape;542;p4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543" name="Google Shape;543;p4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4" name="Google Shape;544;p4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545" name="Google Shape;545;p42"/>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46"/>
        <p:cNvGrpSpPr/>
        <p:nvPr/>
      </p:nvGrpSpPr>
      <p:grpSpPr>
        <a:xfrm>
          <a:off x="0" y="0"/>
          <a:ext cx="0" cy="0"/>
          <a:chOff x="0" y="0"/>
          <a:chExt cx="0" cy="0"/>
        </a:xfrm>
      </p:grpSpPr>
      <p:sp>
        <p:nvSpPr>
          <p:cNvPr id="547" name="Google Shape;547;p43"/>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48" name="Google Shape;548;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49" name="Google Shape;549;p43"/>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0" name="Google Shape;550;p43"/>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51"/>
        <p:cNvGrpSpPr/>
        <p:nvPr/>
      </p:nvGrpSpPr>
      <p:grpSpPr>
        <a:xfrm>
          <a:off x="0" y="0"/>
          <a:ext cx="0" cy="0"/>
          <a:chOff x="0" y="0"/>
          <a:chExt cx="0" cy="0"/>
        </a:xfrm>
      </p:grpSpPr>
      <p:sp>
        <p:nvSpPr>
          <p:cNvPr id="552" name="Google Shape;552;p44"/>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553" name="Google Shape;553;p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4" name="Google Shape;554;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555" name="Google Shape;555;p44"/>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556" name="Google Shape;556;p44"/>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557" name="Google Shape;557;p44"/>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558" name="Google Shape;558;p44"/>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9" name="Google Shape;559;p44"/>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60" name="Google Shape;560;p44"/>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1" name="Google Shape;561;p44"/>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2" name="Google Shape;562;p44"/>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3" name="Google Shape;563;p44"/>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4" name="Google Shape;564;p44"/>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5" name="Google Shape;565;p44"/>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6" name="Google Shape;566;p44"/>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67" name="Google Shape;567;p44"/>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68"/>
        <p:cNvGrpSpPr/>
        <p:nvPr/>
      </p:nvGrpSpPr>
      <p:grpSpPr>
        <a:xfrm>
          <a:off x="0" y="0"/>
          <a:ext cx="0" cy="0"/>
          <a:chOff x="0" y="0"/>
          <a:chExt cx="0" cy="0"/>
        </a:xfrm>
      </p:grpSpPr>
      <p:sp>
        <p:nvSpPr>
          <p:cNvPr id="569" name="Google Shape;569;p45"/>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0" name="Google Shape;570;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1" name="Google Shape;571;p45"/>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2" name="Google Shape;572;p45"/>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3" name="Google Shape;573;p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74"/>
        <p:cNvGrpSpPr/>
        <p:nvPr/>
      </p:nvGrpSpPr>
      <p:grpSpPr>
        <a:xfrm>
          <a:off x="0" y="0"/>
          <a:ext cx="0" cy="0"/>
          <a:chOff x="0" y="0"/>
          <a:chExt cx="0" cy="0"/>
        </a:xfrm>
      </p:grpSpPr>
      <p:sp>
        <p:nvSpPr>
          <p:cNvPr id="575" name="Google Shape;575;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6" name="Google Shape;576;p46"/>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7" name="Google Shape;577;p46"/>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8" name="Google Shape;578;p46"/>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9" name="Google Shape;579;p46"/>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0" name="Google Shape;580;p46"/>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1" name="Google Shape;581;p46"/>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2" name="Google Shape;582;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83"/>
        <p:cNvGrpSpPr/>
        <p:nvPr/>
      </p:nvGrpSpPr>
      <p:grpSpPr>
        <a:xfrm>
          <a:off x="0" y="0"/>
          <a:ext cx="0" cy="0"/>
          <a:chOff x="0" y="0"/>
          <a:chExt cx="0" cy="0"/>
        </a:xfrm>
      </p:grpSpPr>
      <p:sp>
        <p:nvSpPr>
          <p:cNvPr id="584" name="Google Shape;584;p47"/>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5" name="Google Shape;585;p47"/>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6" name="Google Shape;586;p47"/>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7" name="Google Shape;587;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88" name="Google Shape;588;p47"/>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589" name="Google Shape;589;p47"/>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90" name="Google Shape;590;p47"/>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91" name="Google Shape;591;p47"/>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92" name="Google Shape;592;p47"/>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3" name="Google Shape;593;p47"/>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4" name="Google Shape;594;p47"/>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5" name="Google Shape;595;p47"/>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6" name="Google Shape;596;p47"/>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97" name="Google Shape;597;p47"/>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598"/>
        <p:cNvGrpSpPr/>
        <p:nvPr/>
      </p:nvGrpSpPr>
      <p:grpSpPr>
        <a:xfrm>
          <a:off x="0" y="0"/>
          <a:ext cx="0" cy="0"/>
          <a:chOff x="0" y="0"/>
          <a:chExt cx="0" cy="0"/>
        </a:xfrm>
      </p:grpSpPr>
      <p:sp>
        <p:nvSpPr>
          <p:cNvPr id="599" name="Google Shape;599;p48"/>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0" name="Google Shape;600;p48"/>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1" name="Google Shape;601;p48"/>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2" name="Google Shape;602;p48"/>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3" name="Google Shape;603;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04" name="Google Shape;604;p48"/>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05" name="Google Shape;605;p48"/>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606" name="Google Shape;606;p48"/>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7" name="Google Shape;607;p48"/>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8" name="Google Shape;608;p48"/>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9" name="Google Shape;609;p48"/>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0" name="Google Shape;610;p48"/>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1" name="Google Shape;611;p48"/>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2" name="Google Shape;612;p48"/>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3" name="Google Shape;613;p48"/>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614" name="Google Shape;614;p48"/>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615" name="Google Shape;615;p48"/>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616" name="Google Shape;616;p48"/>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617"/>
        <p:cNvGrpSpPr/>
        <p:nvPr/>
      </p:nvGrpSpPr>
      <p:grpSpPr>
        <a:xfrm>
          <a:off x="0" y="0"/>
          <a:ext cx="0" cy="0"/>
          <a:chOff x="0" y="0"/>
          <a:chExt cx="0" cy="0"/>
        </a:xfrm>
      </p:grpSpPr>
      <p:sp>
        <p:nvSpPr>
          <p:cNvPr id="618" name="Google Shape;618;p49"/>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19" name="Google Shape;619;p49"/>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0" name="Google Shape;620;p49"/>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1" name="Google Shape;621;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22" name="Google Shape;622;p49"/>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23" name="Google Shape;623;p49"/>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624" name="Google Shape;624;p49"/>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625" name="Google Shape;625;p49"/>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626" name="Google Shape;626;p49"/>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7" name="Google Shape;627;p49"/>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8" name="Google Shape;628;p49"/>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29" name="Google Shape;629;p49"/>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0" name="Google Shape;630;p49"/>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1" name="Google Shape;631;p49"/>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32"/>
        <p:cNvGrpSpPr/>
        <p:nvPr/>
      </p:nvGrpSpPr>
      <p:grpSpPr>
        <a:xfrm>
          <a:off x="0" y="0"/>
          <a:ext cx="0" cy="0"/>
          <a:chOff x="0" y="0"/>
          <a:chExt cx="0" cy="0"/>
        </a:xfrm>
      </p:grpSpPr>
      <p:sp>
        <p:nvSpPr>
          <p:cNvPr id="633" name="Google Shape;633;p50"/>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4" name="Google Shape;634;p50"/>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5" name="Google Shape;635;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36" name="Google Shape;636;p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37" name="Google Shape;637;p50"/>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38" name="Google Shape;638;p50"/>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39" name="Google Shape;639;p50"/>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0" name="Google Shape;640;p50"/>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1" name="Google Shape;641;p50"/>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2" name="Google Shape;642;p50"/>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43"/>
        <p:cNvGrpSpPr/>
        <p:nvPr/>
      </p:nvGrpSpPr>
      <p:grpSpPr>
        <a:xfrm>
          <a:off x="0" y="0"/>
          <a:ext cx="0" cy="0"/>
          <a:chOff x="0" y="0"/>
          <a:chExt cx="0" cy="0"/>
        </a:xfrm>
      </p:grpSpPr>
      <p:sp>
        <p:nvSpPr>
          <p:cNvPr id="644" name="Google Shape;644;p51"/>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45" name="Google Shape;645;p51"/>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46" name="Google Shape;646;p51"/>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7" name="Google Shape;647;p51"/>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8" name="Google Shape;648;p51"/>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9" name="Google Shape;649;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50" name="Google Shape;650;p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51" name="Google Shape;651;p51"/>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52" name="Google Shape;652;p51"/>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53" name="Google Shape;653;p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4" name="Google Shape;654;p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5" name="Google Shape;655;p51"/>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656" name="Google Shape;656;p51"/>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57"/>
        <p:cNvGrpSpPr/>
        <p:nvPr/>
      </p:nvGrpSpPr>
      <p:grpSpPr>
        <a:xfrm>
          <a:off x="0" y="0"/>
          <a:ext cx="0" cy="0"/>
          <a:chOff x="0" y="0"/>
          <a:chExt cx="0" cy="0"/>
        </a:xfrm>
      </p:grpSpPr>
      <p:sp>
        <p:nvSpPr>
          <p:cNvPr id="658" name="Google Shape;658;p52"/>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9" name="Google Shape;659;p52"/>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0" name="Google Shape;660;p52"/>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1" name="Google Shape;661;p52"/>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62" name="Google Shape;662;p52"/>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63" name="Google Shape;663;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64" name="Google Shape;664;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65" name="Google Shape;665;p52"/>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66" name="Google Shape;666;p52"/>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67" name="Google Shape;667;p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8" name="Google Shape;668;p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69" name="Google Shape;669;p52"/>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70" name="Google Shape;670;p52"/>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71"/>
        <p:cNvGrpSpPr/>
        <p:nvPr/>
      </p:nvGrpSpPr>
      <p:grpSpPr>
        <a:xfrm>
          <a:off x="0" y="0"/>
          <a:ext cx="0" cy="0"/>
          <a:chOff x="0" y="0"/>
          <a:chExt cx="0" cy="0"/>
        </a:xfrm>
      </p:grpSpPr>
      <p:sp>
        <p:nvSpPr>
          <p:cNvPr id="672" name="Google Shape;672;p53"/>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3" name="Google Shape;673;p53"/>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4" name="Google Shape;674;p53"/>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5" name="Google Shape;675;p53"/>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6" name="Google Shape;676;p53"/>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7" name="Google Shape;677;p53"/>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8" name="Google Shape;678;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79" name="Google Shape;679;p53"/>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80" name="Google Shape;680;p53"/>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81" name="Google Shape;681;p53"/>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2" name="Google Shape;682;p53"/>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3" name="Google Shape;683;p53"/>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4" name="Google Shape;684;p53"/>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5" name="Google Shape;685;p53"/>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6" name="Google Shape;686;p53"/>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7" name="Google Shape;687;p53"/>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8" name="Google Shape;688;p53"/>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689" name="Google Shape;689;p53"/>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690" name="Google Shape;690;p53"/>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1" name="Google Shape;691;p53"/>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2" name="Google Shape;692;p53"/>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3" name="Google Shape;693;p53"/>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4" name="Google Shape;694;p53"/>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5" name="Google Shape;695;p53"/>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96" name="Google Shape;696;p53"/>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697"/>
        <p:cNvGrpSpPr/>
        <p:nvPr/>
      </p:nvGrpSpPr>
      <p:grpSpPr>
        <a:xfrm>
          <a:off x="0" y="0"/>
          <a:ext cx="0" cy="0"/>
          <a:chOff x="0" y="0"/>
          <a:chExt cx="0" cy="0"/>
        </a:xfrm>
      </p:grpSpPr>
      <p:sp>
        <p:nvSpPr>
          <p:cNvPr id="698" name="Google Shape;698;p54"/>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99" name="Google Shape;699;p54"/>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0" name="Google Shape;700;p54"/>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1" name="Google Shape;701;p54"/>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2" name="Google Shape;702;p54"/>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3" name="Google Shape;703;p54"/>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4" name="Google Shape;704;p54"/>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5" name="Google Shape;705;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06" name="Google Shape;706;p54"/>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07" name="Google Shape;707;p54"/>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08" name="Google Shape;708;p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09" name="Google Shape;709;p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0" name="Google Shape;710;p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1" name="Google Shape;711;p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2" name="Google Shape;712;p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3" name="Google Shape;713;p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4" name="Google Shape;714;p54"/>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5" name="Google Shape;715;p54"/>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716" name="Google Shape;716;p54"/>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717" name="Google Shape;717;p54"/>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8" name="Google Shape;718;p54"/>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9" name="Google Shape;719;p54"/>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0" name="Google Shape;720;p54"/>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1" name="Google Shape;721;p54"/>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2" name="Google Shape;722;p54"/>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3" name="Google Shape;723;p54"/>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724"/>
        <p:cNvGrpSpPr/>
        <p:nvPr/>
      </p:nvGrpSpPr>
      <p:grpSpPr>
        <a:xfrm>
          <a:off x="0" y="0"/>
          <a:ext cx="0" cy="0"/>
          <a:chOff x="0" y="0"/>
          <a:chExt cx="0" cy="0"/>
        </a:xfrm>
      </p:grpSpPr>
      <p:sp>
        <p:nvSpPr>
          <p:cNvPr id="725" name="Google Shape;725;p55"/>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6" name="Google Shape;726;p55"/>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7" name="Google Shape;727;p55"/>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8" name="Google Shape;728;p55"/>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29" name="Google Shape;729;p55"/>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0" name="Google Shape;730;p55"/>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1" name="Google Shape;731;p55"/>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32" name="Google Shape;732;p55"/>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33" name="Google Shape;733;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734" name="Google Shape;734;p55"/>
          <p:cNvGrpSpPr/>
          <p:nvPr/>
        </p:nvGrpSpPr>
        <p:grpSpPr>
          <a:xfrm>
            <a:off x="522383" y="1710908"/>
            <a:ext cx="345768" cy="471692"/>
            <a:chOff x="1393020" y="4562422"/>
            <a:chExt cx="922048" cy="1257845"/>
          </a:xfrm>
        </p:grpSpPr>
        <p:grpSp>
          <p:nvGrpSpPr>
            <p:cNvPr id="735" name="Google Shape;735;p55"/>
            <p:cNvGrpSpPr/>
            <p:nvPr/>
          </p:nvGrpSpPr>
          <p:grpSpPr>
            <a:xfrm>
              <a:off x="1393020" y="4562422"/>
              <a:ext cx="922048" cy="1257845"/>
              <a:chOff x="11596382" y="3794459"/>
              <a:chExt cx="1472215" cy="2008375"/>
            </a:xfrm>
          </p:grpSpPr>
          <p:sp>
            <p:nvSpPr>
              <p:cNvPr id="736" name="Google Shape;73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37" name="Google Shape;73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38" name="Google Shape;73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39" name="Google Shape;739;p55"/>
          <p:cNvGrpSpPr/>
          <p:nvPr/>
        </p:nvGrpSpPr>
        <p:grpSpPr>
          <a:xfrm>
            <a:off x="3383762" y="744121"/>
            <a:ext cx="345768" cy="471692"/>
            <a:chOff x="1393020" y="4562422"/>
            <a:chExt cx="922048" cy="1257845"/>
          </a:xfrm>
        </p:grpSpPr>
        <p:grpSp>
          <p:nvGrpSpPr>
            <p:cNvPr id="740" name="Google Shape;740;p55"/>
            <p:cNvGrpSpPr/>
            <p:nvPr/>
          </p:nvGrpSpPr>
          <p:grpSpPr>
            <a:xfrm>
              <a:off x="1393020" y="4562422"/>
              <a:ext cx="922048" cy="1257845"/>
              <a:chOff x="11596382" y="3794459"/>
              <a:chExt cx="1472215" cy="2008375"/>
            </a:xfrm>
          </p:grpSpPr>
          <p:sp>
            <p:nvSpPr>
              <p:cNvPr id="741" name="Google Shape;74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2" name="Google Shape;74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3" name="Google Shape;74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4" name="Google Shape;744;p55"/>
          <p:cNvGrpSpPr/>
          <p:nvPr/>
        </p:nvGrpSpPr>
        <p:grpSpPr>
          <a:xfrm>
            <a:off x="520460" y="2816860"/>
            <a:ext cx="345768" cy="471692"/>
            <a:chOff x="1393020" y="4562422"/>
            <a:chExt cx="922048" cy="1257845"/>
          </a:xfrm>
        </p:grpSpPr>
        <p:grpSp>
          <p:nvGrpSpPr>
            <p:cNvPr id="745" name="Google Shape;745;p55"/>
            <p:cNvGrpSpPr/>
            <p:nvPr/>
          </p:nvGrpSpPr>
          <p:grpSpPr>
            <a:xfrm>
              <a:off x="1393020" y="4562422"/>
              <a:ext cx="922048" cy="1257845"/>
              <a:chOff x="11596382" y="3794459"/>
              <a:chExt cx="1472215" cy="2008375"/>
            </a:xfrm>
          </p:grpSpPr>
          <p:sp>
            <p:nvSpPr>
              <p:cNvPr id="746" name="Google Shape;74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7" name="Google Shape;74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8" name="Google Shape;74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9" name="Google Shape;749;p55"/>
          <p:cNvGrpSpPr/>
          <p:nvPr/>
        </p:nvGrpSpPr>
        <p:grpSpPr>
          <a:xfrm>
            <a:off x="6186694" y="1710908"/>
            <a:ext cx="345768" cy="471692"/>
            <a:chOff x="1393020" y="4562422"/>
            <a:chExt cx="922048" cy="1257845"/>
          </a:xfrm>
        </p:grpSpPr>
        <p:grpSp>
          <p:nvGrpSpPr>
            <p:cNvPr id="750" name="Google Shape;750;p55"/>
            <p:cNvGrpSpPr/>
            <p:nvPr/>
          </p:nvGrpSpPr>
          <p:grpSpPr>
            <a:xfrm>
              <a:off x="1393020" y="4562422"/>
              <a:ext cx="922048" cy="1257845"/>
              <a:chOff x="11596382" y="3794459"/>
              <a:chExt cx="1472215" cy="2008375"/>
            </a:xfrm>
          </p:grpSpPr>
          <p:sp>
            <p:nvSpPr>
              <p:cNvPr id="751" name="Google Shape;75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2" name="Google Shape;75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3" name="Google Shape;75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4" name="Google Shape;754;p55"/>
          <p:cNvGrpSpPr/>
          <p:nvPr/>
        </p:nvGrpSpPr>
        <p:grpSpPr>
          <a:xfrm>
            <a:off x="6184772" y="2816860"/>
            <a:ext cx="345768" cy="471692"/>
            <a:chOff x="1393020" y="4562422"/>
            <a:chExt cx="922048" cy="1257845"/>
          </a:xfrm>
        </p:grpSpPr>
        <p:grpSp>
          <p:nvGrpSpPr>
            <p:cNvPr id="755" name="Google Shape;755;p55"/>
            <p:cNvGrpSpPr/>
            <p:nvPr/>
          </p:nvGrpSpPr>
          <p:grpSpPr>
            <a:xfrm>
              <a:off x="1393020" y="4562422"/>
              <a:ext cx="922048" cy="1257845"/>
              <a:chOff x="11596382" y="3794459"/>
              <a:chExt cx="1472215" cy="2008375"/>
            </a:xfrm>
          </p:grpSpPr>
          <p:sp>
            <p:nvSpPr>
              <p:cNvPr id="756" name="Google Shape;756;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7" name="Google Shape;757;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8" name="Google Shape;758;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9" name="Google Shape;759;p55"/>
          <p:cNvGrpSpPr/>
          <p:nvPr/>
        </p:nvGrpSpPr>
        <p:grpSpPr>
          <a:xfrm>
            <a:off x="3383762" y="3858616"/>
            <a:ext cx="345768" cy="471692"/>
            <a:chOff x="1393020" y="4562422"/>
            <a:chExt cx="922048" cy="1257845"/>
          </a:xfrm>
        </p:grpSpPr>
        <p:grpSp>
          <p:nvGrpSpPr>
            <p:cNvPr id="760" name="Google Shape;760;p55"/>
            <p:cNvGrpSpPr/>
            <p:nvPr/>
          </p:nvGrpSpPr>
          <p:grpSpPr>
            <a:xfrm>
              <a:off x="1393020" y="4562422"/>
              <a:ext cx="922048" cy="1257845"/>
              <a:chOff x="11596382" y="3794459"/>
              <a:chExt cx="1472215" cy="2008375"/>
            </a:xfrm>
          </p:grpSpPr>
          <p:sp>
            <p:nvSpPr>
              <p:cNvPr id="761" name="Google Shape;761;p55"/>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2" name="Google Shape;762;p55"/>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3" name="Google Shape;763;p55"/>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764" name="Google Shape;764;p55"/>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5" name="Google Shape;765;p55"/>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6" name="Google Shape;766;p55"/>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7" name="Google Shape;767;p55"/>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68" name="Google Shape;768;p55"/>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769"/>
        <p:cNvGrpSpPr/>
        <p:nvPr/>
      </p:nvGrpSpPr>
      <p:grpSpPr>
        <a:xfrm>
          <a:off x="0" y="0"/>
          <a:ext cx="0" cy="0"/>
          <a:chOff x="0" y="0"/>
          <a:chExt cx="0" cy="0"/>
        </a:xfrm>
      </p:grpSpPr>
      <p:sp>
        <p:nvSpPr>
          <p:cNvPr id="770" name="Google Shape;770;p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1" name="Google Shape;771;p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2" name="Google Shape;772;p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3" name="Google Shape;773;p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4" name="Google Shape;774;p56"/>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5" name="Google Shape;775;p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76" name="Google Shape;776;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77" name="Google Shape;777;p56"/>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8" name="Google Shape;778;p56"/>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9" name="Google Shape;779;p56"/>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0" name="Google Shape;780;p56"/>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1" name="Google Shape;781;p56"/>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2" name="Google Shape;782;p56"/>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3" name="Google Shape;783;p56"/>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4" name="Google Shape;784;p56"/>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5" name="Google Shape;785;p56"/>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6" name="Google Shape;786;p56"/>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7" name="Google Shape;787;p56"/>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788"/>
        <p:cNvGrpSpPr/>
        <p:nvPr/>
      </p:nvGrpSpPr>
      <p:grpSpPr>
        <a:xfrm>
          <a:off x="0" y="0"/>
          <a:ext cx="0" cy="0"/>
          <a:chOff x="0" y="0"/>
          <a:chExt cx="0" cy="0"/>
        </a:xfrm>
      </p:grpSpPr>
      <p:sp>
        <p:nvSpPr>
          <p:cNvPr id="789" name="Google Shape;789;p57"/>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0" name="Google Shape;790;p57"/>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1" name="Google Shape;791;p57"/>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2" name="Google Shape;792;p57"/>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3" name="Google Shape;793;p57"/>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94" name="Google Shape;794;p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95" name="Google Shape;795;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96" name="Google Shape;796;p57"/>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7" name="Google Shape;797;p57"/>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8" name="Google Shape;798;p57"/>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9" name="Google Shape;799;p57"/>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0" name="Google Shape;800;p57"/>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1" name="Google Shape;801;p57"/>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2" name="Google Shape;802;p57"/>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3" name="Google Shape;803;p57"/>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4" name="Google Shape;804;p57"/>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5" name="Google Shape;805;p57"/>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6" name="Google Shape;806;p57"/>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807"/>
        <p:cNvGrpSpPr/>
        <p:nvPr/>
      </p:nvGrpSpPr>
      <p:grpSpPr>
        <a:xfrm>
          <a:off x="0" y="0"/>
          <a:ext cx="0" cy="0"/>
          <a:chOff x="0" y="0"/>
          <a:chExt cx="0" cy="0"/>
        </a:xfrm>
      </p:grpSpPr>
      <p:sp>
        <p:nvSpPr>
          <p:cNvPr id="808" name="Google Shape;808;p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9" name="Google Shape;809;p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0" name="Google Shape;810;p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1" name="Google Shape;811;p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2" name="Google Shape;812;p58"/>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13" name="Google Shape;813;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14" name="Google Shape;814;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15" name="Google Shape;815;p58"/>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6" name="Google Shape;816;p58"/>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7" name="Google Shape;817;p58"/>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8" name="Google Shape;818;p58"/>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19" name="Google Shape;819;p58"/>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0" name="Google Shape;820;p58"/>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1" name="Google Shape;821;p58"/>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2" name="Google Shape;822;p58"/>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3" name="Google Shape;823;p58"/>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4" name="Google Shape;824;p58"/>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5" name="Google Shape;825;p58"/>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826"/>
        <p:cNvGrpSpPr/>
        <p:nvPr/>
      </p:nvGrpSpPr>
      <p:grpSpPr>
        <a:xfrm>
          <a:off x="0" y="0"/>
          <a:ext cx="0" cy="0"/>
          <a:chOff x="0" y="0"/>
          <a:chExt cx="0" cy="0"/>
        </a:xfrm>
      </p:grpSpPr>
      <p:pic>
        <p:nvPicPr>
          <p:cNvPr id="827" name="Google Shape;827;p5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828" name="Google Shape;828;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29" name="Google Shape;829;p59"/>
          <p:cNvGrpSpPr/>
          <p:nvPr/>
        </p:nvGrpSpPr>
        <p:grpSpPr>
          <a:xfrm>
            <a:off x="8381796" y="4822425"/>
            <a:ext cx="537710" cy="158585"/>
            <a:chOff x="22351457" y="12859799"/>
            <a:chExt cx="1433894" cy="422893"/>
          </a:xfrm>
        </p:grpSpPr>
        <p:grpSp>
          <p:nvGrpSpPr>
            <p:cNvPr id="830" name="Google Shape;830;p59"/>
            <p:cNvGrpSpPr/>
            <p:nvPr/>
          </p:nvGrpSpPr>
          <p:grpSpPr>
            <a:xfrm>
              <a:off x="22351457" y="12859799"/>
              <a:ext cx="1379787" cy="422893"/>
              <a:chOff x="22351457" y="12859799"/>
              <a:chExt cx="1379787" cy="422893"/>
            </a:xfrm>
          </p:grpSpPr>
          <p:sp>
            <p:nvSpPr>
              <p:cNvPr id="831" name="Google Shape;831;p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2" name="Google Shape;832;p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33" name="Google Shape;833;p59"/>
              <p:cNvGrpSpPr/>
              <p:nvPr/>
            </p:nvGrpSpPr>
            <p:grpSpPr>
              <a:xfrm>
                <a:off x="23288552" y="12859801"/>
                <a:ext cx="442692" cy="422765"/>
                <a:chOff x="23288552" y="12859801"/>
                <a:chExt cx="442692" cy="422765"/>
              </a:xfrm>
            </p:grpSpPr>
            <p:grpSp>
              <p:nvGrpSpPr>
                <p:cNvPr id="834" name="Google Shape;834;p59"/>
                <p:cNvGrpSpPr/>
                <p:nvPr/>
              </p:nvGrpSpPr>
              <p:grpSpPr>
                <a:xfrm>
                  <a:off x="23288552" y="12859801"/>
                  <a:ext cx="442692" cy="422765"/>
                  <a:chOff x="23288552" y="12859801"/>
                  <a:chExt cx="442692" cy="422765"/>
                </a:xfrm>
              </p:grpSpPr>
              <p:sp>
                <p:nvSpPr>
                  <p:cNvPr id="835" name="Google Shape;835;p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6" name="Google Shape;836;p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7" name="Google Shape;837;p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38" name="Google Shape;838;p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39" name="Google Shape;839;p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40" name="Google Shape;840;p59"/>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1" name="Google Shape;841;p59"/>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2" name="Google Shape;842;p59"/>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3" name="Google Shape;843;p59"/>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4" name="Google Shape;844;p59"/>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45" name="Google Shape;845;p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46" name="Google Shape;846;p59"/>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7" name="Google Shape;847;p59"/>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8" name="Google Shape;848;p59"/>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9" name="Google Shape;849;p59"/>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0" name="Google Shape;850;p59"/>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1" name="Google Shape;851;p59"/>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2" name="Google Shape;852;p59"/>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3" name="Google Shape;853;p59"/>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4" name="Google Shape;854;p59"/>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55" name="Google Shape;855;p59"/>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56" name="Google Shape;856;p59"/>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857"/>
        <p:cNvGrpSpPr/>
        <p:nvPr/>
      </p:nvGrpSpPr>
      <p:grpSpPr>
        <a:xfrm>
          <a:off x="0" y="0"/>
          <a:ext cx="0" cy="0"/>
          <a:chOff x="0" y="0"/>
          <a:chExt cx="0" cy="0"/>
        </a:xfrm>
      </p:grpSpPr>
      <p:sp>
        <p:nvSpPr>
          <p:cNvPr id="858" name="Google Shape;858;p60"/>
          <p:cNvSpPr>
            <a:spLocks noGrp="1"/>
          </p:cNvSpPr>
          <p:nvPr>
            <p:ph type="pic" idx="2"/>
          </p:nvPr>
        </p:nvSpPr>
        <p:spPr>
          <a:xfrm>
            <a:off x="3688920" y="-4612"/>
            <a:ext cx="4605600" cy="5144100"/>
          </a:xfrm>
          <a:prstGeom prst="rect">
            <a:avLst/>
          </a:prstGeom>
          <a:noFill/>
          <a:ln>
            <a:noFill/>
          </a:ln>
        </p:spPr>
      </p:sp>
      <p:pic>
        <p:nvPicPr>
          <p:cNvPr id="859" name="Google Shape;859;p60"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860" name="Google Shape;860;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61" name="Google Shape;861;p60"/>
          <p:cNvGrpSpPr/>
          <p:nvPr/>
        </p:nvGrpSpPr>
        <p:grpSpPr>
          <a:xfrm>
            <a:off x="8381796" y="4822425"/>
            <a:ext cx="537710" cy="158585"/>
            <a:chOff x="22351457" y="12859799"/>
            <a:chExt cx="1433894" cy="422893"/>
          </a:xfrm>
        </p:grpSpPr>
        <p:grpSp>
          <p:nvGrpSpPr>
            <p:cNvPr id="862" name="Google Shape;862;p60"/>
            <p:cNvGrpSpPr/>
            <p:nvPr/>
          </p:nvGrpSpPr>
          <p:grpSpPr>
            <a:xfrm>
              <a:off x="22351457" y="12859799"/>
              <a:ext cx="1379787" cy="422893"/>
              <a:chOff x="22351457" y="12859799"/>
              <a:chExt cx="1379787" cy="422893"/>
            </a:xfrm>
          </p:grpSpPr>
          <p:sp>
            <p:nvSpPr>
              <p:cNvPr id="863" name="Google Shape;863;p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4" name="Google Shape;864;p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65" name="Google Shape;865;p60"/>
              <p:cNvGrpSpPr/>
              <p:nvPr/>
            </p:nvGrpSpPr>
            <p:grpSpPr>
              <a:xfrm>
                <a:off x="23288552" y="12859801"/>
                <a:ext cx="442692" cy="422765"/>
                <a:chOff x="23288552" y="12859801"/>
                <a:chExt cx="442692" cy="422765"/>
              </a:xfrm>
            </p:grpSpPr>
            <p:grpSp>
              <p:nvGrpSpPr>
                <p:cNvPr id="866" name="Google Shape;866;p60"/>
                <p:cNvGrpSpPr/>
                <p:nvPr/>
              </p:nvGrpSpPr>
              <p:grpSpPr>
                <a:xfrm>
                  <a:off x="23288552" y="12859801"/>
                  <a:ext cx="442692" cy="422765"/>
                  <a:chOff x="23288552" y="12859801"/>
                  <a:chExt cx="442692" cy="422765"/>
                </a:xfrm>
              </p:grpSpPr>
              <p:sp>
                <p:nvSpPr>
                  <p:cNvPr id="867" name="Google Shape;867;p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8" name="Google Shape;868;p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9" name="Google Shape;869;p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70" name="Google Shape;870;p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71" name="Google Shape;871;p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72" name="Google Shape;872;p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873"/>
        <p:cNvGrpSpPr/>
        <p:nvPr/>
      </p:nvGrpSpPr>
      <p:grpSpPr>
        <a:xfrm>
          <a:off x="0" y="0"/>
          <a:ext cx="0" cy="0"/>
          <a:chOff x="0" y="0"/>
          <a:chExt cx="0" cy="0"/>
        </a:xfrm>
      </p:grpSpPr>
      <p:sp>
        <p:nvSpPr>
          <p:cNvPr id="874" name="Google Shape;874;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75" name="Google Shape;875;p61"/>
          <p:cNvGrpSpPr/>
          <p:nvPr/>
        </p:nvGrpSpPr>
        <p:grpSpPr>
          <a:xfrm>
            <a:off x="8381796" y="4822425"/>
            <a:ext cx="537710" cy="158585"/>
            <a:chOff x="22351457" y="12859799"/>
            <a:chExt cx="1433894" cy="422893"/>
          </a:xfrm>
        </p:grpSpPr>
        <p:grpSp>
          <p:nvGrpSpPr>
            <p:cNvPr id="876" name="Google Shape;876;p61"/>
            <p:cNvGrpSpPr/>
            <p:nvPr/>
          </p:nvGrpSpPr>
          <p:grpSpPr>
            <a:xfrm>
              <a:off x="22351457" y="12859799"/>
              <a:ext cx="1379787" cy="422893"/>
              <a:chOff x="22351457" y="12859799"/>
              <a:chExt cx="1379787" cy="422893"/>
            </a:xfrm>
          </p:grpSpPr>
          <p:sp>
            <p:nvSpPr>
              <p:cNvPr id="877" name="Google Shape;877;p6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78" name="Google Shape;878;p6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79" name="Google Shape;879;p61"/>
              <p:cNvGrpSpPr/>
              <p:nvPr/>
            </p:nvGrpSpPr>
            <p:grpSpPr>
              <a:xfrm>
                <a:off x="23288552" y="12859801"/>
                <a:ext cx="442692" cy="422765"/>
                <a:chOff x="23288552" y="12859801"/>
                <a:chExt cx="442692" cy="422765"/>
              </a:xfrm>
            </p:grpSpPr>
            <p:grpSp>
              <p:nvGrpSpPr>
                <p:cNvPr id="880" name="Google Shape;880;p61"/>
                <p:cNvGrpSpPr/>
                <p:nvPr/>
              </p:nvGrpSpPr>
              <p:grpSpPr>
                <a:xfrm>
                  <a:off x="23288552" y="12859801"/>
                  <a:ext cx="442692" cy="422765"/>
                  <a:chOff x="23288552" y="12859801"/>
                  <a:chExt cx="442692" cy="422765"/>
                </a:xfrm>
              </p:grpSpPr>
              <p:sp>
                <p:nvSpPr>
                  <p:cNvPr id="881" name="Google Shape;881;p6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82" name="Google Shape;882;p6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3" name="Google Shape;883;p6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84" name="Google Shape;884;p6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85" name="Google Shape;885;p6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86" name="Google Shape;886;p61"/>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887"/>
        <p:cNvGrpSpPr/>
        <p:nvPr/>
      </p:nvGrpSpPr>
      <p:grpSpPr>
        <a:xfrm>
          <a:off x="0" y="0"/>
          <a:ext cx="0" cy="0"/>
          <a:chOff x="0" y="0"/>
          <a:chExt cx="0" cy="0"/>
        </a:xfrm>
      </p:grpSpPr>
      <p:sp>
        <p:nvSpPr>
          <p:cNvPr id="888" name="Google Shape;888;p62"/>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9" name="Google Shape;889;p62"/>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0" name="Google Shape;890;p62"/>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1" name="Google Shape;891;p62"/>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2" name="Google Shape;892;p62"/>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3" name="Google Shape;893;p62"/>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4" name="Google Shape;894;p62"/>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5" name="Google Shape;895;p62"/>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6" name="Google Shape;896;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97" name="Google Shape;897;p62"/>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8" name="Google Shape;898;p62"/>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899" name="Google Shape;899;p62"/>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0" name="Google Shape;900;p62"/>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901" name="Google Shape;901;p62"/>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2" name="Google Shape;902;p62"/>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903" name="Google Shape;903;p62"/>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904" name="Google Shape;904;p62"/>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905" name="Google Shape;905;p62"/>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906" name="Google Shape;906;p62"/>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907" name="Google Shape;907;p62"/>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908" name="Google Shape;908;p62"/>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909" name="Google Shape;909;p62"/>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0" name="Google Shape;910;p62"/>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1" name="Google Shape;911;p62"/>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2" name="Google Shape;912;p62"/>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3" name="Google Shape;913;p62"/>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4" name="Google Shape;914;p62"/>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15" name="Google Shape;915;p62"/>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6" name="Google Shape;916;p62"/>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917"/>
        <p:cNvGrpSpPr/>
        <p:nvPr/>
      </p:nvGrpSpPr>
      <p:grpSpPr>
        <a:xfrm>
          <a:off x="0" y="0"/>
          <a:ext cx="0" cy="0"/>
          <a:chOff x="0" y="0"/>
          <a:chExt cx="0" cy="0"/>
        </a:xfrm>
      </p:grpSpPr>
      <p:sp>
        <p:nvSpPr>
          <p:cNvPr id="918" name="Google Shape;918;p63"/>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9" name="Google Shape;919;p63"/>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0" name="Google Shape;920;p63"/>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1" name="Google Shape;921;p63"/>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2" name="Google Shape;922;p63"/>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3" name="Google Shape;923;p63"/>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24" name="Google Shape;924;p63"/>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25" name="Google Shape;925;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926" name="Google Shape;926;p63"/>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927" name="Google Shape;927;p63"/>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28" name="Google Shape;928;p63"/>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29" name="Google Shape;929;p63"/>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30" name="Google Shape;930;p63"/>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31" name="Google Shape;931;p63"/>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32" name="Google Shape;932;p63"/>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33" name="Google Shape;933;p63"/>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934" name="Google Shape;934;p63"/>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35" name="Google Shape;935;p63"/>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6" name="Google Shape;936;p63"/>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7" name="Google Shape;937;p63"/>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8" name="Google Shape;938;p63"/>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9" name="Google Shape;939;p63"/>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40" name="Google Shape;940;p63"/>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941"/>
        <p:cNvGrpSpPr/>
        <p:nvPr/>
      </p:nvGrpSpPr>
      <p:grpSpPr>
        <a:xfrm>
          <a:off x="0" y="0"/>
          <a:ext cx="0" cy="0"/>
          <a:chOff x="0" y="0"/>
          <a:chExt cx="0" cy="0"/>
        </a:xfrm>
      </p:grpSpPr>
      <p:sp>
        <p:nvSpPr>
          <p:cNvPr id="942" name="Google Shape;942;p64"/>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3" name="Google Shape;943;p64"/>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4" name="Google Shape;944;p64"/>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5" name="Google Shape;945;p64"/>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6" name="Google Shape;946;p64"/>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7" name="Google Shape;947;p64"/>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8" name="Google Shape;948;p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49" name="Google Shape;949;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50" name="Google Shape;950;p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51" name="Google Shape;951;p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52" name="Google Shape;952;p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53" name="Google Shape;953;p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54" name="Google Shape;954;p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55" name="Google Shape;955;p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56" name="Google Shape;956;p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957" name="Google Shape;957;p64"/>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8" name="Google Shape;958;p64"/>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9" name="Google Shape;959;p64"/>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0" name="Google Shape;960;p64"/>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1" name="Google Shape;961;p64"/>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2" name="Google Shape;962;p64"/>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63" name="Google Shape;963;p64"/>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964" name="Google Shape;964;p64"/>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965"/>
        <p:cNvGrpSpPr/>
        <p:nvPr/>
      </p:nvGrpSpPr>
      <p:grpSpPr>
        <a:xfrm>
          <a:off x="0" y="0"/>
          <a:ext cx="0" cy="0"/>
          <a:chOff x="0" y="0"/>
          <a:chExt cx="0" cy="0"/>
        </a:xfrm>
      </p:grpSpPr>
      <p:sp>
        <p:nvSpPr>
          <p:cNvPr id="966" name="Google Shape;966;p65"/>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67" name="Google Shape;967;p65"/>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968" name="Google Shape;968;p65"/>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969" name="Google Shape;969;p65"/>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70" name="Google Shape;970;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71" name="Google Shape;971;p65"/>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972" name="Google Shape;972;p65"/>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973" name="Google Shape;973;p65"/>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974" name="Google Shape;974;p65"/>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975" name="Google Shape;975;p65"/>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976" name="Google Shape;976;p65"/>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977" name="Google Shape;977;p65"/>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978" name="Google Shape;978;p65"/>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979" name="Google Shape;979;p65"/>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980" name="Google Shape;980;p65"/>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981" name="Google Shape;981;p65"/>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982" name="Google Shape;982;p65"/>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983" name="Google Shape;983;p65"/>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984" name="Google Shape;984;p65"/>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5" name="Google Shape;985;p65"/>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6" name="Google Shape;986;p65"/>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7" name="Google Shape;987;p65"/>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8" name="Google Shape;988;p65"/>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9" name="Google Shape;989;p65"/>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0" name="Google Shape;990;p65"/>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1" name="Google Shape;991;p65"/>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2" name="Google Shape;992;p65"/>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3" name="Google Shape;993;p65"/>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4" name="Google Shape;994;p65"/>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5" name="Google Shape;995;p65"/>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6" name="Google Shape;996;p65"/>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997" name="Google Shape;997;p65"/>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998"/>
        <p:cNvGrpSpPr/>
        <p:nvPr/>
      </p:nvGrpSpPr>
      <p:grpSpPr>
        <a:xfrm>
          <a:off x="0" y="0"/>
          <a:ext cx="0" cy="0"/>
          <a:chOff x="0" y="0"/>
          <a:chExt cx="0" cy="0"/>
        </a:xfrm>
      </p:grpSpPr>
      <p:sp>
        <p:nvSpPr>
          <p:cNvPr id="999" name="Google Shape;999;p66"/>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00" name="Google Shape;1000;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001" name="Google Shape;1001;p66"/>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1002" name="Google Shape;1002;p66"/>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1003" name="Google Shape;1003;p66"/>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1004" name="Google Shape;1004;p66"/>
          <p:cNvGrpSpPr/>
          <p:nvPr/>
        </p:nvGrpSpPr>
        <p:grpSpPr>
          <a:xfrm>
            <a:off x="8381796" y="4822425"/>
            <a:ext cx="537710" cy="158585"/>
            <a:chOff x="22351457" y="12859799"/>
            <a:chExt cx="1433894" cy="422893"/>
          </a:xfrm>
        </p:grpSpPr>
        <p:grpSp>
          <p:nvGrpSpPr>
            <p:cNvPr id="1005" name="Google Shape;1005;p66"/>
            <p:cNvGrpSpPr/>
            <p:nvPr/>
          </p:nvGrpSpPr>
          <p:grpSpPr>
            <a:xfrm>
              <a:off x="22351457" y="12859799"/>
              <a:ext cx="1379787" cy="422893"/>
              <a:chOff x="22351457" y="12859799"/>
              <a:chExt cx="1379787" cy="422893"/>
            </a:xfrm>
          </p:grpSpPr>
          <p:sp>
            <p:nvSpPr>
              <p:cNvPr id="1006" name="Google Shape;1006;p6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7" name="Google Shape;1007;p6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08" name="Google Shape;1008;p66"/>
              <p:cNvGrpSpPr/>
              <p:nvPr/>
            </p:nvGrpSpPr>
            <p:grpSpPr>
              <a:xfrm>
                <a:off x="23288552" y="12859801"/>
                <a:ext cx="442692" cy="422765"/>
                <a:chOff x="23288552" y="12859801"/>
                <a:chExt cx="442692" cy="422765"/>
              </a:xfrm>
            </p:grpSpPr>
            <p:grpSp>
              <p:nvGrpSpPr>
                <p:cNvPr id="1009" name="Google Shape;1009;p66"/>
                <p:cNvGrpSpPr/>
                <p:nvPr/>
              </p:nvGrpSpPr>
              <p:grpSpPr>
                <a:xfrm>
                  <a:off x="23288552" y="12859801"/>
                  <a:ext cx="442692" cy="422765"/>
                  <a:chOff x="23288552" y="12859801"/>
                  <a:chExt cx="442692" cy="422765"/>
                </a:xfrm>
              </p:grpSpPr>
              <p:sp>
                <p:nvSpPr>
                  <p:cNvPr id="1010" name="Google Shape;1010;p6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1" name="Google Shape;1011;p6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2" name="Google Shape;1012;p6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13" name="Google Shape;1013;p6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14" name="Google Shape;1014;p6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015" name="Google Shape;1015;p66"/>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6" name="Google Shape;1016;p66"/>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7" name="Google Shape;1017;p66"/>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8" name="Google Shape;1018;p66"/>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9" name="Google Shape;1019;p66"/>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0" name="Google Shape;1020;p66"/>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1021"/>
        <p:cNvGrpSpPr/>
        <p:nvPr/>
      </p:nvGrpSpPr>
      <p:grpSpPr>
        <a:xfrm>
          <a:off x="0" y="0"/>
          <a:ext cx="0" cy="0"/>
          <a:chOff x="0" y="0"/>
          <a:chExt cx="0" cy="0"/>
        </a:xfrm>
      </p:grpSpPr>
      <p:sp>
        <p:nvSpPr>
          <p:cNvPr id="1022" name="Google Shape;1022;p67"/>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23" name="Google Shape;1023;p67"/>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24" name="Google Shape;1024;p67"/>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25" name="Google Shape;1025;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26" name="Google Shape;1026;p67"/>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1027" name="Google Shape;1027;p67"/>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1028" name="Google Shape;1028;p67"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1029" name="Google Shape;1029;p67"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1030" name="Google Shape;1030;p67"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1031" name="Google Shape;1031;p67"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1032" name="Google Shape;1032;p67"/>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3" name="Google Shape;1033;p67"/>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4" name="Google Shape;1034;p67"/>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5" name="Google Shape;1035;p67"/>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6" name="Google Shape;1036;p67"/>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7" name="Google Shape;1037;p67"/>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8" name="Google Shape;1038;p67"/>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9" name="Google Shape;1039;p67"/>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0" name="Google Shape;1040;p67"/>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041" name="Google Shape;1041;p67"/>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2" name="Google Shape;1042;p67"/>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3" name="Google Shape;1043;p67"/>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4" name="Google Shape;1044;p67"/>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45" name="Google Shape;1045;p67"/>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1046"/>
        <p:cNvGrpSpPr/>
        <p:nvPr/>
      </p:nvGrpSpPr>
      <p:grpSpPr>
        <a:xfrm>
          <a:off x="0" y="0"/>
          <a:ext cx="0" cy="0"/>
          <a:chOff x="0" y="0"/>
          <a:chExt cx="0" cy="0"/>
        </a:xfrm>
      </p:grpSpPr>
      <p:sp>
        <p:nvSpPr>
          <p:cNvPr id="1047" name="Google Shape;1047;p68"/>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048" name="Google Shape;1048;p68"/>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49" name="Google Shape;1049;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050" name="Google Shape;1050;p68"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1051" name="Google Shape;1051;p68"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1052" name="Google Shape;1052;p68"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1053" name="Google Shape;1053;p68"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1054" name="Google Shape;1054;p68"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1055" name="Google Shape;1055;p68"/>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6" name="Google Shape;1056;p68"/>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1057" name="Google Shape;1057;p68"/>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8" name="Google Shape;1058;p68"/>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9" name="Google Shape;1059;p68"/>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0" name="Google Shape;1060;p68"/>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1" name="Google Shape;1061;p68"/>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62" name="Google Shape;1062;p68"/>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3" name="Google Shape;1063;p68"/>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4" name="Google Shape;1064;p68"/>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5" name="Google Shape;1065;p68"/>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6" name="Google Shape;1066;p68"/>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7" name="Google Shape;1067;p68"/>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8" name="Google Shape;1068;p68"/>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9" name="Google Shape;1069;p68"/>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1070"/>
        <p:cNvGrpSpPr/>
        <p:nvPr/>
      </p:nvGrpSpPr>
      <p:grpSpPr>
        <a:xfrm>
          <a:off x="0" y="0"/>
          <a:ext cx="0" cy="0"/>
          <a:chOff x="0" y="0"/>
          <a:chExt cx="0" cy="0"/>
        </a:xfrm>
      </p:grpSpPr>
      <p:sp>
        <p:nvSpPr>
          <p:cNvPr id="1071" name="Google Shape;1071;p69"/>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2" name="Google Shape;1072;p69"/>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3" name="Google Shape;1073;p69"/>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4" name="Google Shape;1074;p69"/>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75" name="Google Shape;1075;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76" name="Google Shape;1076;p69"/>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077" name="Google Shape;1077;p69"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1078" name="Google Shape;1078;p69"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1079" name="Google Shape;1079;p69"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1080" name="Google Shape;1080;p69"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1081" name="Google Shape;1081;p69"/>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1082" name="Google Shape;1082;p69"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1083" name="Google Shape;1083;p69"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1084" name="Google Shape;1084;p69"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1085" name="Google Shape;1085;p69"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1086" name="Google Shape;1086;p69"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1087" name="Google Shape;1087;p69"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1088" name="Google Shape;1088;p69"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1089" name="Google Shape;1089;p69"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1090" name="Google Shape;1090;p69"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1091" name="Google Shape;1091;p69"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1092" name="Google Shape;1092;p69"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1093" name="Google Shape;1093;p69"/>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4" name="Google Shape;1094;p69"/>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5" name="Google Shape;1095;p69"/>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6" name="Google Shape;1096;p69"/>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7" name="Google Shape;1097;p69"/>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98" name="Google Shape;1098;p69"/>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099" name="Google Shape;1099;p69"/>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0" name="Google Shape;1100;p69"/>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1" name="Google Shape;1101;p69"/>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2" name="Google Shape;1102;p69"/>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03" name="Google Shape;1103;p69"/>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4" name="Google Shape;1104;p69"/>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1105" name="Google Shape;1105;p69"/>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1106" name="Google Shape;1106;p69"/>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7" name="Google Shape;1107;p69"/>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8" name="Google Shape;1108;p69"/>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9" name="Google Shape;1109;p69"/>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0" name="Google Shape;1110;p69"/>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11" name="Google Shape;1111;p69"/>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2" name="Google Shape;1112;p69"/>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3" name="Google Shape;1113;p69"/>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4" name="Google Shape;1114;p69"/>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5" name="Google Shape;1115;p69"/>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6" name="Google Shape;1116;p69"/>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7" name="Google Shape;1117;p69"/>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1118"/>
        <p:cNvGrpSpPr/>
        <p:nvPr/>
      </p:nvGrpSpPr>
      <p:grpSpPr>
        <a:xfrm>
          <a:off x="0" y="0"/>
          <a:ext cx="0" cy="0"/>
          <a:chOff x="0" y="0"/>
          <a:chExt cx="0" cy="0"/>
        </a:xfrm>
      </p:grpSpPr>
      <p:sp>
        <p:nvSpPr>
          <p:cNvPr id="1119" name="Google Shape;1119;p70"/>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0" name="Google Shape;1120;p70"/>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21" name="Google Shape;1121;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22" name="Google Shape;1122;p70"/>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123" name="Google Shape;1123;p70"/>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1124" name="Google Shape;1124;p70"/>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1125" name="Google Shape;1125;p70"/>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6" name="Google Shape;1126;p70"/>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127" name="Google Shape;1127;p70"/>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28" name="Google Shape;1128;p70"/>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9" name="Google Shape;1129;p70"/>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0" name="Google Shape;1130;p70"/>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1" name="Google Shape;1131;p70"/>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2" name="Google Shape;1132;p70"/>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3" name="Google Shape;1133;p70"/>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4" name="Google Shape;1134;p70"/>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5" name="Google Shape;1135;p70"/>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6" name="Google Shape;1136;p70"/>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7" name="Google Shape;1137;p70"/>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8" name="Google Shape;1138;p70"/>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9" name="Google Shape;1139;p70"/>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40" name="Google Shape;1140;p70"/>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1" name="Google Shape;1141;p70"/>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2" name="Google Shape;1142;p70"/>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3" name="Google Shape;1143;p70"/>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44" name="Google Shape;1144;p70"/>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1145" name="Google Shape;1145;p70"/>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1146"/>
        <p:cNvGrpSpPr/>
        <p:nvPr/>
      </p:nvGrpSpPr>
      <p:grpSpPr>
        <a:xfrm>
          <a:off x="0" y="0"/>
          <a:ext cx="0" cy="0"/>
          <a:chOff x="0" y="0"/>
          <a:chExt cx="0" cy="0"/>
        </a:xfrm>
      </p:grpSpPr>
      <p:sp>
        <p:nvSpPr>
          <p:cNvPr id="1147" name="Google Shape;1147;p71"/>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48" name="Google Shape;1148;p71"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1149" name="Google Shape;1149;p71"/>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0" name="Google Shape;1150;p71"/>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1" name="Google Shape;1151;p71"/>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52" name="Google Shape;1152;p71"/>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53" name="Google Shape;1153;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54" name="Google Shape;1154;p71"/>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155" name="Google Shape;1155;p71"/>
          <p:cNvSpPr>
            <a:spLocks noGrp="1"/>
          </p:cNvSpPr>
          <p:nvPr>
            <p:ph type="pic" idx="2"/>
          </p:nvPr>
        </p:nvSpPr>
        <p:spPr>
          <a:xfrm>
            <a:off x="477378" y="1343025"/>
            <a:ext cx="1936800" cy="1228800"/>
          </a:xfrm>
          <a:prstGeom prst="rect">
            <a:avLst/>
          </a:prstGeom>
          <a:noFill/>
          <a:ln>
            <a:noFill/>
          </a:ln>
        </p:spPr>
      </p:sp>
      <p:sp>
        <p:nvSpPr>
          <p:cNvPr id="1156" name="Google Shape;1156;p71"/>
          <p:cNvSpPr>
            <a:spLocks noGrp="1"/>
          </p:cNvSpPr>
          <p:nvPr>
            <p:ph type="pic" idx="3"/>
          </p:nvPr>
        </p:nvSpPr>
        <p:spPr>
          <a:xfrm>
            <a:off x="2517546" y="1343025"/>
            <a:ext cx="1936800" cy="1228800"/>
          </a:xfrm>
          <a:prstGeom prst="rect">
            <a:avLst/>
          </a:prstGeom>
          <a:noFill/>
          <a:ln>
            <a:noFill/>
          </a:ln>
        </p:spPr>
      </p:sp>
      <p:sp>
        <p:nvSpPr>
          <p:cNvPr id="1157" name="Google Shape;1157;p71"/>
          <p:cNvSpPr>
            <a:spLocks noGrp="1"/>
          </p:cNvSpPr>
          <p:nvPr>
            <p:ph type="pic" idx="4"/>
          </p:nvPr>
        </p:nvSpPr>
        <p:spPr>
          <a:xfrm>
            <a:off x="477378" y="3188033"/>
            <a:ext cx="1936800" cy="1305300"/>
          </a:xfrm>
          <a:prstGeom prst="rect">
            <a:avLst/>
          </a:prstGeom>
          <a:noFill/>
          <a:ln>
            <a:noFill/>
          </a:ln>
        </p:spPr>
      </p:sp>
      <p:sp>
        <p:nvSpPr>
          <p:cNvPr id="1158" name="Google Shape;1158;p71"/>
          <p:cNvSpPr>
            <a:spLocks noGrp="1"/>
          </p:cNvSpPr>
          <p:nvPr>
            <p:ph type="pic" idx="5"/>
          </p:nvPr>
        </p:nvSpPr>
        <p:spPr>
          <a:xfrm>
            <a:off x="2517546" y="3188033"/>
            <a:ext cx="1936800" cy="1305300"/>
          </a:xfrm>
          <a:prstGeom prst="rect">
            <a:avLst/>
          </a:prstGeom>
          <a:noFill/>
          <a:ln>
            <a:noFill/>
          </a:ln>
        </p:spPr>
      </p:sp>
      <p:sp>
        <p:nvSpPr>
          <p:cNvPr id="1159" name="Google Shape;1159;p71"/>
          <p:cNvSpPr>
            <a:spLocks noGrp="1"/>
          </p:cNvSpPr>
          <p:nvPr>
            <p:ph type="pic" idx="6"/>
          </p:nvPr>
        </p:nvSpPr>
        <p:spPr>
          <a:xfrm>
            <a:off x="7471390" y="1028700"/>
            <a:ext cx="1259100" cy="1600200"/>
          </a:xfrm>
          <a:prstGeom prst="rect">
            <a:avLst/>
          </a:prstGeom>
          <a:noFill/>
          <a:ln>
            <a:noFill/>
          </a:ln>
        </p:spPr>
      </p:sp>
      <p:sp>
        <p:nvSpPr>
          <p:cNvPr id="1160" name="Google Shape;1160;p71"/>
          <p:cNvSpPr>
            <a:spLocks noGrp="1"/>
          </p:cNvSpPr>
          <p:nvPr>
            <p:ph type="pic" idx="7"/>
          </p:nvPr>
        </p:nvSpPr>
        <p:spPr>
          <a:xfrm>
            <a:off x="6564252" y="1028700"/>
            <a:ext cx="816000" cy="1600200"/>
          </a:xfrm>
          <a:prstGeom prst="rect">
            <a:avLst/>
          </a:prstGeom>
          <a:noFill/>
          <a:ln>
            <a:noFill/>
          </a:ln>
        </p:spPr>
      </p:sp>
      <p:pic>
        <p:nvPicPr>
          <p:cNvPr id="1161" name="Google Shape;1161;p71"/>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1162" name="Google Shape;1162;p71"/>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3" name="Google Shape;1163;p71"/>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4" name="Google Shape;1164;p71"/>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65" name="Google Shape;1165;p71"/>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1166"/>
        <p:cNvGrpSpPr/>
        <p:nvPr/>
      </p:nvGrpSpPr>
      <p:grpSpPr>
        <a:xfrm>
          <a:off x="0" y="0"/>
          <a:ext cx="0" cy="0"/>
          <a:chOff x="0" y="0"/>
          <a:chExt cx="0" cy="0"/>
        </a:xfrm>
      </p:grpSpPr>
      <p:sp>
        <p:nvSpPr>
          <p:cNvPr id="1167" name="Google Shape;1167;p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68" name="Google Shape;1168;p72"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1169" name="Google Shape;1169;p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0" name="Google Shape;1170;p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1" name="Google Shape;1171;p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2" name="Google Shape;1172;p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73" name="Google Shape;1173;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74" name="Google Shape;1174;p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1175" name="Google Shape;1175;p72"/>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1176" name="Google Shape;1176;p72"/>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7" name="Google Shape;1177;p72"/>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8" name="Google Shape;1178;p72"/>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9" name="Google Shape;1179;p72"/>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1180"/>
        <p:cNvGrpSpPr/>
        <p:nvPr/>
      </p:nvGrpSpPr>
      <p:grpSpPr>
        <a:xfrm>
          <a:off x="0" y="0"/>
          <a:ext cx="0" cy="0"/>
          <a:chOff x="0" y="0"/>
          <a:chExt cx="0" cy="0"/>
        </a:xfrm>
      </p:grpSpPr>
      <p:sp>
        <p:nvSpPr>
          <p:cNvPr id="1181" name="Google Shape;1181;p73"/>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2" name="Google Shape;1182;p73"/>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83" name="Google Shape;1183;p73"/>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84" name="Google Shape;1184;p73"/>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85" name="Google Shape;1185;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86" name="Google Shape;1186;p73"/>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1187" name="Google Shape;1187;p73"/>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1188" name="Google Shape;1188;p73"/>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1189" name="Google Shape;1189;p73"/>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1190" name="Google Shape;1190;p73"/>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1191" name="Google Shape;1191;p73"/>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1192" name="Google Shape;1192;p73"/>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3" name="Google Shape;1193;p73"/>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4" name="Google Shape;1194;p73"/>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5" name="Google Shape;1195;p73"/>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6" name="Google Shape;1196;p73"/>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7" name="Google Shape;1197;p73"/>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8" name="Google Shape;1198;p73"/>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9" name="Google Shape;1199;p73"/>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00" name="Google Shape;1200;p73"/>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201"/>
        <p:cNvGrpSpPr/>
        <p:nvPr/>
      </p:nvGrpSpPr>
      <p:grpSpPr>
        <a:xfrm>
          <a:off x="0" y="0"/>
          <a:ext cx="0" cy="0"/>
          <a:chOff x="0" y="0"/>
          <a:chExt cx="0" cy="0"/>
        </a:xfrm>
      </p:grpSpPr>
      <p:sp>
        <p:nvSpPr>
          <p:cNvPr id="1202" name="Google Shape;1202;p74"/>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03" name="Google Shape;1203;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204" name="Google Shape;1204;p74"/>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205" name="Google Shape;1205;p74"/>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206" name="Google Shape;1206;p74"/>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207" name="Google Shape;1207;p74"/>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208" name="Google Shape;1208;p74"/>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209" name="Google Shape;1209;p74"/>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210" name="Google Shape;1210;p74"/>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1" name="Google Shape;1211;p74"/>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2" name="Google Shape;1212;p74"/>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3" name="Google Shape;1213;p74"/>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4" name="Google Shape;1214;p74"/>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5" name="Google Shape;1215;p74"/>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6" name="Google Shape;1216;p74"/>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7" name="Google Shape;1217;p74"/>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8" name="Google Shape;1218;p74"/>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9" name="Google Shape;1219;p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220"/>
        <p:cNvGrpSpPr/>
        <p:nvPr/>
      </p:nvGrpSpPr>
      <p:grpSpPr>
        <a:xfrm>
          <a:off x="0" y="0"/>
          <a:ext cx="0" cy="0"/>
          <a:chOff x="0" y="0"/>
          <a:chExt cx="0" cy="0"/>
        </a:xfrm>
      </p:grpSpPr>
      <p:sp>
        <p:nvSpPr>
          <p:cNvPr id="1221" name="Google Shape;1221;p75"/>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22" name="Google Shape;1222;p75"/>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3" name="Google Shape;1223;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4" name="Google Shape;1224;p75"/>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225"/>
        <p:cNvGrpSpPr/>
        <p:nvPr/>
      </p:nvGrpSpPr>
      <p:grpSpPr>
        <a:xfrm>
          <a:off x="0" y="0"/>
          <a:ext cx="0" cy="0"/>
          <a:chOff x="0" y="0"/>
          <a:chExt cx="0" cy="0"/>
        </a:xfrm>
      </p:grpSpPr>
      <p:sp>
        <p:nvSpPr>
          <p:cNvPr id="1226" name="Google Shape;1226;p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7" name="Google Shape;1227;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8" name="Google Shape;1228;p76"/>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29" name="Google Shape;1229;p76"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30" name="Google Shape;1230;p76"/>
          <p:cNvSpPr>
            <a:spLocks noGrp="1"/>
          </p:cNvSpPr>
          <p:nvPr>
            <p:ph type="pic" idx="2"/>
          </p:nvPr>
        </p:nvSpPr>
        <p:spPr>
          <a:xfrm>
            <a:off x="4149978" y="1378744"/>
            <a:ext cx="4497600" cy="2767200"/>
          </a:xfrm>
          <a:prstGeom prst="rect">
            <a:avLst/>
          </a:prstGeom>
          <a:noFill/>
          <a:ln>
            <a:noFill/>
          </a:ln>
        </p:spPr>
      </p:sp>
      <p:sp>
        <p:nvSpPr>
          <p:cNvPr id="1231" name="Google Shape;1231;p76"/>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232"/>
        <p:cNvGrpSpPr/>
        <p:nvPr/>
      </p:nvGrpSpPr>
      <p:grpSpPr>
        <a:xfrm>
          <a:off x="0" y="0"/>
          <a:ext cx="0" cy="0"/>
          <a:chOff x="0" y="0"/>
          <a:chExt cx="0" cy="0"/>
        </a:xfrm>
      </p:grpSpPr>
      <p:sp>
        <p:nvSpPr>
          <p:cNvPr id="1233" name="Google Shape;1233;p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34" name="Google Shape;1234;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35" name="Google Shape;1235;p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36" name="Google Shape;1236;p77"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237" name="Google Shape;1237;p77"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1238" name="Google Shape;1238;p77"/>
          <p:cNvSpPr>
            <a:spLocks noGrp="1"/>
          </p:cNvSpPr>
          <p:nvPr>
            <p:ph type="pic" idx="2"/>
          </p:nvPr>
        </p:nvSpPr>
        <p:spPr>
          <a:xfrm>
            <a:off x="5539980" y="842963"/>
            <a:ext cx="1726800" cy="3743400"/>
          </a:xfrm>
          <a:prstGeom prst="roundRect">
            <a:avLst>
              <a:gd name="adj" fmla="val 10452"/>
            </a:avLst>
          </a:prstGeom>
          <a:noFill/>
          <a:ln>
            <a:noFill/>
          </a:ln>
        </p:spPr>
      </p:sp>
      <p:sp>
        <p:nvSpPr>
          <p:cNvPr id="1239" name="Google Shape;1239;p77"/>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240"/>
        <p:cNvGrpSpPr/>
        <p:nvPr/>
      </p:nvGrpSpPr>
      <p:grpSpPr>
        <a:xfrm>
          <a:off x="0" y="0"/>
          <a:ext cx="0" cy="0"/>
          <a:chOff x="0" y="0"/>
          <a:chExt cx="0" cy="0"/>
        </a:xfrm>
      </p:grpSpPr>
      <p:pic>
        <p:nvPicPr>
          <p:cNvPr id="1241" name="Google Shape;1241;p7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242" name="Google Shape;1242;p78"/>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43" name="Google Shape;1243;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44" name="Google Shape;1244;p78"/>
          <p:cNvGrpSpPr/>
          <p:nvPr/>
        </p:nvGrpSpPr>
        <p:grpSpPr>
          <a:xfrm>
            <a:off x="8381796" y="4822425"/>
            <a:ext cx="537710" cy="158585"/>
            <a:chOff x="22351457" y="12859799"/>
            <a:chExt cx="1433894" cy="422893"/>
          </a:xfrm>
        </p:grpSpPr>
        <p:grpSp>
          <p:nvGrpSpPr>
            <p:cNvPr id="1245" name="Google Shape;1245;p78"/>
            <p:cNvGrpSpPr/>
            <p:nvPr/>
          </p:nvGrpSpPr>
          <p:grpSpPr>
            <a:xfrm>
              <a:off x="22351457" y="12859799"/>
              <a:ext cx="1379787" cy="422893"/>
              <a:chOff x="22351457" y="12859799"/>
              <a:chExt cx="1379787" cy="422893"/>
            </a:xfrm>
          </p:grpSpPr>
          <p:sp>
            <p:nvSpPr>
              <p:cNvPr id="1246" name="Google Shape;1246;p7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7" name="Google Shape;1247;p7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48" name="Google Shape;1248;p78"/>
              <p:cNvGrpSpPr/>
              <p:nvPr/>
            </p:nvGrpSpPr>
            <p:grpSpPr>
              <a:xfrm>
                <a:off x="23288552" y="12859801"/>
                <a:ext cx="442692" cy="422765"/>
                <a:chOff x="23288552" y="12859801"/>
                <a:chExt cx="442692" cy="422765"/>
              </a:xfrm>
            </p:grpSpPr>
            <p:grpSp>
              <p:nvGrpSpPr>
                <p:cNvPr id="1249" name="Google Shape;1249;p78"/>
                <p:cNvGrpSpPr/>
                <p:nvPr/>
              </p:nvGrpSpPr>
              <p:grpSpPr>
                <a:xfrm>
                  <a:off x="23288552" y="12859801"/>
                  <a:ext cx="442692" cy="422765"/>
                  <a:chOff x="23288552" y="12859801"/>
                  <a:chExt cx="442692" cy="422765"/>
                </a:xfrm>
              </p:grpSpPr>
              <p:sp>
                <p:nvSpPr>
                  <p:cNvPr id="1250" name="Google Shape;1250;p7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1" name="Google Shape;1251;p7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2" name="Google Shape;1252;p7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53" name="Google Shape;1253;p7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54" name="Google Shape;1254;p7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55" name="Google Shape;1255;p78"/>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56" name="Google Shape;1256;p78"/>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57" name="Google Shape;1257;p7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258" name="Google Shape;1258;p78"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59" name="Google Shape;1259;p78"/>
          <p:cNvSpPr>
            <a:spLocks noGrp="1"/>
          </p:cNvSpPr>
          <p:nvPr>
            <p:ph type="pic" idx="2"/>
          </p:nvPr>
        </p:nvSpPr>
        <p:spPr>
          <a:xfrm>
            <a:off x="4149978" y="1378744"/>
            <a:ext cx="4497600" cy="2767200"/>
          </a:xfrm>
          <a:prstGeom prst="rect">
            <a:avLst/>
          </a:prstGeom>
          <a:noFill/>
          <a:ln>
            <a:noFill/>
          </a:ln>
        </p:spPr>
      </p:sp>
      <p:sp>
        <p:nvSpPr>
          <p:cNvPr id="1260" name="Google Shape;1260;p78"/>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261"/>
        <p:cNvGrpSpPr/>
        <p:nvPr/>
      </p:nvGrpSpPr>
      <p:grpSpPr>
        <a:xfrm>
          <a:off x="0" y="0"/>
          <a:ext cx="0" cy="0"/>
          <a:chOff x="0" y="0"/>
          <a:chExt cx="0" cy="0"/>
        </a:xfrm>
      </p:grpSpPr>
      <p:pic>
        <p:nvPicPr>
          <p:cNvPr id="1262" name="Google Shape;1262;p79"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263" name="Google Shape;1263;p79"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1264" name="Google Shape;1264;p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65" name="Google Shape;1265;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66" name="Google Shape;1266;p79"/>
          <p:cNvGrpSpPr/>
          <p:nvPr/>
        </p:nvGrpSpPr>
        <p:grpSpPr>
          <a:xfrm>
            <a:off x="8381796" y="4822425"/>
            <a:ext cx="537710" cy="158585"/>
            <a:chOff x="22351457" y="12859799"/>
            <a:chExt cx="1433894" cy="422893"/>
          </a:xfrm>
        </p:grpSpPr>
        <p:grpSp>
          <p:nvGrpSpPr>
            <p:cNvPr id="1267" name="Google Shape;1267;p79"/>
            <p:cNvGrpSpPr/>
            <p:nvPr/>
          </p:nvGrpSpPr>
          <p:grpSpPr>
            <a:xfrm>
              <a:off x="22351457" y="12859799"/>
              <a:ext cx="1379787" cy="422893"/>
              <a:chOff x="22351457" y="12859799"/>
              <a:chExt cx="1379787" cy="422893"/>
            </a:xfrm>
          </p:grpSpPr>
          <p:sp>
            <p:nvSpPr>
              <p:cNvPr id="1268" name="Google Shape;1268;p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9" name="Google Shape;1269;p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70" name="Google Shape;1270;p79"/>
              <p:cNvGrpSpPr/>
              <p:nvPr/>
            </p:nvGrpSpPr>
            <p:grpSpPr>
              <a:xfrm>
                <a:off x="23288552" y="12859801"/>
                <a:ext cx="442692" cy="422765"/>
                <a:chOff x="23288552" y="12859801"/>
                <a:chExt cx="442692" cy="422765"/>
              </a:xfrm>
            </p:grpSpPr>
            <p:grpSp>
              <p:nvGrpSpPr>
                <p:cNvPr id="1271" name="Google Shape;1271;p79"/>
                <p:cNvGrpSpPr/>
                <p:nvPr/>
              </p:nvGrpSpPr>
              <p:grpSpPr>
                <a:xfrm>
                  <a:off x="23288552" y="12859801"/>
                  <a:ext cx="442692" cy="422765"/>
                  <a:chOff x="23288552" y="12859801"/>
                  <a:chExt cx="442692" cy="422765"/>
                </a:xfrm>
              </p:grpSpPr>
              <p:sp>
                <p:nvSpPr>
                  <p:cNvPr id="1272" name="Google Shape;1272;p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73" name="Google Shape;1273;p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4" name="Google Shape;1274;p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75" name="Google Shape;1275;p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6" name="Google Shape;1276;p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77" name="Google Shape;1277;p79"/>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8" name="Google Shape;1278;p79"/>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79" name="Google Shape;1279;p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280" name="Google Shape;1280;p79"/>
          <p:cNvSpPr>
            <a:spLocks noGrp="1"/>
          </p:cNvSpPr>
          <p:nvPr>
            <p:ph type="pic" idx="2"/>
          </p:nvPr>
        </p:nvSpPr>
        <p:spPr>
          <a:xfrm>
            <a:off x="5591478" y="926991"/>
            <a:ext cx="1622400" cy="3592800"/>
          </a:xfrm>
          <a:prstGeom prst="roundRect">
            <a:avLst>
              <a:gd name="adj" fmla="val 10452"/>
            </a:avLst>
          </a:prstGeom>
          <a:noFill/>
          <a:ln>
            <a:noFill/>
          </a:ln>
        </p:spPr>
      </p:sp>
      <p:sp>
        <p:nvSpPr>
          <p:cNvPr id="1281" name="Google Shape;1281;p79"/>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282"/>
        <p:cNvGrpSpPr/>
        <p:nvPr/>
      </p:nvGrpSpPr>
      <p:grpSpPr>
        <a:xfrm>
          <a:off x="0" y="0"/>
          <a:ext cx="0" cy="0"/>
          <a:chOff x="0" y="0"/>
          <a:chExt cx="0" cy="0"/>
        </a:xfrm>
      </p:grpSpPr>
      <p:sp>
        <p:nvSpPr>
          <p:cNvPr id="1283" name="Google Shape;1283;p80"/>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84" name="Google Shape;1284;p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85" name="Google Shape;1285;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6" name="Google Shape;1286;p80"/>
          <p:cNvSpPr>
            <a:spLocks noGrp="1"/>
          </p:cNvSpPr>
          <p:nvPr>
            <p:ph type="pic" idx="2"/>
          </p:nvPr>
        </p:nvSpPr>
        <p:spPr>
          <a:xfrm>
            <a:off x="4049979" y="1050131"/>
            <a:ext cx="4778700" cy="3503400"/>
          </a:xfrm>
          <a:prstGeom prst="roundRect">
            <a:avLst>
              <a:gd name="adj" fmla="val 2712"/>
            </a:avLst>
          </a:prstGeom>
          <a:noFill/>
          <a:ln>
            <a:noFill/>
          </a:ln>
        </p:spPr>
      </p:sp>
      <p:sp>
        <p:nvSpPr>
          <p:cNvPr id="1287" name="Google Shape;1287;p80"/>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288" name="Google Shape;1288;p80"/>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289"/>
        <p:cNvGrpSpPr/>
        <p:nvPr/>
      </p:nvGrpSpPr>
      <p:grpSpPr>
        <a:xfrm>
          <a:off x="0" y="0"/>
          <a:ext cx="0" cy="0"/>
          <a:chOff x="0" y="0"/>
          <a:chExt cx="0" cy="0"/>
        </a:xfrm>
      </p:grpSpPr>
      <p:sp>
        <p:nvSpPr>
          <p:cNvPr id="1290" name="Google Shape;1290;p81"/>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1" name="Google Shape;1291;p81"/>
          <p:cNvSpPr>
            <a:spLocks noGrp="1"/>
          </p:cNvSpPr>
          <p:nvPr>
            <p:ph type="pic" idx="2"/>
          </p:nvPr>
        </p:nvSpPr>
        <p:spPr>
          <a:xfrm>
            <a:off x="348885" y="1050131"/>
            <a:ext cx="3610500" cy="3503400"/>
          </a:xfrm>
          <a:prstGeom prst="roundRect">
            <a:avLst>
              <a:gd name="adj" fmla="val 2189"/>
            </a:avLst>
          </a:prstGeom>
          <a:noFill/>
          <a:ln>
            <a:noFill/>
          </a:ln>
        </p:spPr>
      </p:sp>
      <p:sp>
        <p:nvSpPr>
          <p:cNvPr id="1292" name="Google Shape;1292;p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93" name="Google Shape;1293;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94" name="Google Shape;1294;p81"/>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1295" name="Google Shape;1295;p81"/>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296"/>
        <p:cNvGrpSpPr/>
        <p:nvPr/>
      </p:nvGrpSpPr>
      <p:grpSpPr>
        <a:xfrm>
          <a:off x="0" y="0"/>
          <a:ext cx="0" cy="0"/>
          <a:chOff x="0" y="0"/>
          <a:chExt cx="0" cy="0"/>
        </a:xfrm>
      </p:grpSpPr>
      <p:sp>
        <p:nvSpPr>
          <p:cNvPr id="1297" name="Google Shape;1297;p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8" name="Google Shape;1298;p82"/>
          <p:cNvSpPr>
            <a:spLocks noGrp="1"/>
          </p:cNvSpPr>
          <p:nvPr>
            <p:ph type="pic" idx="2"/>
          </p:nvPr>
        </p:nvSpPr>
        <p:spPr>
          <a:xfrm>
            <a:off x="348885" y="1050131"/>
            <a:ext cx="3610500" cy="3503400"/>
          </a:xfrm>
          <a:prstGeom prst="roundRect">
            <a:avLst>
              <a:gd name="adj" fmla="val 4573"/>
            </a:avLst>
          </a:prstGeom>
          <a:noFill/>
          <a:ln>
            <a:noFill/>
          </a:ln>
        </p:spPr>
      </p:sp>
      <p:sp>
        <p:nvSpPr>
          <p:cNvPr id="1299" name="Google Shape;1299;p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0" name="Google Shape;1300;p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1" name="Google Shape;1301;p82"/>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1302" name="Google Shape;1302;p82"/>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303"/>
        <p:cNvGrpSpPr/>
        <p:nvPr/>
      </p:nvGrpSpPr>
      <p:grpSpPr>
        <a:xfrm>
          <a:off x="0" y="0"/>
          <a:ext cx="0" cy="0"/>
          <a:chOff x="0" y="0"/>
          <a:chExt cx="0" cy="0"/>
        </a:xfrm>
      </p:grpSpPr>
      <p:sp>
        <p:nvSpPr>
          <p:cNvPr id="1304" name="Google Shape;1304;p83"/>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05" name="Google Shape;1305;p83"/>
          <p:cNvSpPr>
            <a:spLocks noGrp="1"/>
          </p:cNvSpPr>
          <p:nvPr>
            <p:ph type="pic" idx="2"/>
          </p:nvPr>
        </p:nvSpPr>
        <p:spPr>
          <a:xfrm>
            <a:off x="348885" y="407194"/>
            <a:ext cx="3610500" cy="4146300"/>
          </a:xfrm>
          <a:prstGeom prst="roundRect">
            <a:avLst>
              <a:gd name="adj" fmla="val 3414"/>
            </a:avLst>
          </a:prstGeom>
          <a:noFill/>
          <a:ln>
            <a:noFill/>
          </a:ln>
        </p:spPr>
      </p:sp>
      <p:sp>
        <p:nvSpPr>
          <p:cNvPr id="1306" name="Google Shape;1306;p83"/>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7" name="Google Shape;1307;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8" name="Google Shape;1308;p83"/>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09" name="Google Shape;1309;p83"/>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310"/>
        <p:cNvGrpSpPr/>
        <p:nvPr/>
      </p:nvGrpSpPr>
      <p:grpSpPr>
        <a:xfrm>
          <a:off x="0" y="0"/>
          <a:ext cx="0" cy="0"/>
          <a:chOff x="0" y="0"/>
          <a:chExt cx="0" cy="0"/>
        </a:xfrm>
      </p:grpSpPr>
      <p:sp>
        <p:nvSpPr>
          <p:cNvPr id="1311" name="Google Shape;1311;p84"/>
          <p:cNvSpPr>
            <a:spLocks noGrp="1"/>
          </p:cNvSpPr>
          <p:nvPr>
            <p:ph type="pic" idx="2"/>
          </p:nvPr>
        </p:nvSpPr>
        <p:spPr>
          <a:xfrm>
            <a:off x="413170" y="428625"/>
            <a:ext cx="4203600" cy="4107600"/>
          </a:xfrm>
          <a:prstGeom prst="roundRect">
            <a:avLst>
              <a:gd name="adj" fmla="val 3414"/>
            </a:avLst>
          </a:prstGeom>
          <a:noFill/>
          <a:ln>
            <a:noFill/>
          </a:ln>
        </p:spPr>
      </p:sp>
      <p:sp>
        <p:nvSpPr>
          <p:cNvPr id="1312" name="Google Shape;1312;p84"/>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3" name="Google Shape;1313;p84"/>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314" name="Google Shape;1314;p84"/>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85"/>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7" name="Google Shape;1317;p85"/>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8" name="Google Shape;1318;p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9" name="Google Shape;1319;p85"/>
          <p:cNvSpPr>
            <a:spLocks noGrp="1"/>
          </p:cNvSpPr>
          <p:nvPr>
            <p:ph type="pic" idx="2"/>
          </p:nvPr>
        </p:nvSpPr>
        <p:spPr>
          <a:xfrm>
            <a:off x="4049979" y="364331"/>
            <a:ext cx="4778700" cy="4189200"/>
          </a:xfrm>
          <a:prstGeom prst="roundRect">
            <a:avLst>
              <a:gd name="adj" fmla="val 4803"/>
            </a:avLst>
          </a:prstGeom>
          <a:noFill/>
          <a:ln>
            <a:noFill/>
          </a:ln>
        </p:spPr>
      </p:sp>
      <p:sp>
        <p:nvSpPr>
          <p:cNvPr id="1320" name="Google Shape;1320;p85"/>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321"/>
        <p:cNvGrpSpPr/>
        <p:nvPr/>
      </p:nvGrpSpPr>
      <p:grpSpPr>
        <a:xfrm>
          <a:off x="0" y="0"/>
          <a:ext cx="0" cy="0"/>
          <a:chOff x="0" y="0"/>
          <a:chExt cx="0" cy="0"/>
        </a:xfrm>
      </p:grpSpPr>
      <p:sp>
        <p:nvSpPr>
          <p:cNvPr id="1322" name="Google Shape;1322;p86"/>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23" name="Google Shape;1323;p86"/>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24" name="Google Shape;1324;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25" name="Google Shape;1325;p86"/>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26" name="Google Shape;1326;p86"/>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327" name="Google Shape;1327;p86"/>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8" name="Google Shape;1328;p86"/>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329"/>
        <p:cNvGrpSpPr/>
        <p:nvPr/>
      </p:nvGrpSpPr>
      <p:grpSpPr>
        <a:xfrm>
          <a:off x="0" y="0"/>
          <a:ext cx="0" cy="0"/>
          <a:chOff x="0" y="0"/>
          <a:chExt cx="0" cy="0"/>
        </a:xfrm>
      </p:grpSpPr>
      <p:sp>
        <p:nvSpPr>
          <p:cNvPr id="1330" name="Google Shape;1330;p87"/>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1" name="Google Shape;1331;p87"/>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2" name="Google Shape;1332;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3" name="Google Shape;1333;p87"/>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34" name="Google Shape;1334;p87"/>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335"/>
        <p:cNvGrpSpPr/>
        <p:nvPr/>
      </p:nvGrpSpPr>
      <p:grpSpPr>
        <a:xfrm>
          <a:off x="0" y="0"/>
          <a:ext cx="0" cy="0"/>
          <a:chOff x="0" y="0"/>
          <a:chExt cx="0" cy="0"/>
        </a:xfrm>
      </p:grpSpPr>
      <p:sp>
        <p:nvSpPr>
          <p:cNvPr id="1336" name="Google Shape;1336;p88"/>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7" name="Google Shape;1337;p88"/>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8" name="Google Shape;1338;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9" name="Google Shape;1339;p88"/>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40" name="Google Shape;1340;p88"/>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1" name="Google Shape;1341;p88"/>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342"/>
        <p:cNvGrpSpPr/>
        <p:nvPr/>
      </p:nvGrpSpPr>
      <p:grpSpPr>
        <a:xfrm>
          <a:off x="0" y="0"/>
          <a:ext cx="0" cy="0"/>
          <a:chOff x="0" y="0"/>
          <a:chExt cx="0" cy="0"/>
        </a:xfrm>
      </p:grpSpPr>
      <p:sp>
        <p:nvSpPr>
          <p:cNvPr id="1343" name="Google Shape;1343;p89"/>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44" name="Google Shape;1344;p89"/>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45" name="Google Shape;1345;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6" name="Google Shape;1346;p89"/>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7" name="Google Shape;1347;p89"/>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348"/>
        <p:cNvGrpSpPr/>
        <p:nvPr/>
      </p:nvGrpSpPr>
      <p:grpSpPr>
        <a:xfrm>
          <a:off x="0" y="0"/>
          <a:ext cx="0" cy="0"/>
          <a:chOff x="0" y="0"/>
          <a:chExt cx="0" cy="0"/>
        </a:xfrm>
      </p:grpSpPr>
      <p:sp>
        <p:nvSpPr>
          <p:cNvPr id="1349" name="Google Shape;1349;p90"/>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50" name="Google Shape;1350;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51" name="Google Shape;1351;p90"/>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2" name="Google Shape;1352;p90"/>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53" name="Google Shape;1353;p90"/>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4" name="Google Shape;1354;p90"/>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5" name="Google Shape;1355;p90"/>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6" name="Google Shape;1356;p90"/>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7" name="Google Shape;1357;p90"/>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8" name="Google Shape;1358;p90"/>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9" name="Google Shape;1359;p90"/>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0" name="Google Shape;1360;p90"/>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1" name="Google Shape;1361;p90"/>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2" name="Google Shape;1362;p90"/>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3" name="Google Shape;1363;p90"/>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4" name="Google Shape;1364;p90"/>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5" name="Google Shape;1365;p90"/>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6" name="Google Shape;1366;p90"/>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7" name="Google Shape;1367;p90"/>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368"/>
        <p:cNvGrpSpPr/>
        <p:nvPr/>
      </p:nvGrpSpPr>
      <p:grpSpPr>
        <a:xfrm>
          <a:off x="0" y="0"/>
          <a:ext cx="0" cy="0"/>
          <a:chOff x="0" y="0"/>
          <a:chExt cx="0" cy="0"/>
        </a:xfrm>
      </p:grpSpPr>
      <p:sp>
        <p:nvSpPr>
          <p:cNvPr id="1369" name="Google Shape;1369;p91"/>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0" name="Google Shape;1370;p91"/>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1" name="Google Shape;1371;p91"/>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2" name="Google Shape;1372;p91"/>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3" name="Google Shape;1373;p91"/>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74" name="Google Shape;1374;p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75" name="Google Shape;1375;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76" name="Google Shape;1376;p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77" name="Google Shape;1377;p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8" name="Google Shape;1378;p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9" name="Google Shape;1379;p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0" name="Google Shape;1380;p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1" name="Google Shape;1381;p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82" name="Google Shape;1382;p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3" name="Google Shape;1383;p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4" name="Google Shape;1384;p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5" name="Google Shape;1385;p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6" name="Google Shape;1386;p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7" name="Google Shape;1387;p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8" name="Google Shape;1388;p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9" name="Google Shape;1389;p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0" name="Google Shape;1390;p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91" name="Google Shape;1391;p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392"/>
        <p:cNvGrpSpPr/>
        <p:nvPr/>
      </p:nvGrpSpPr>
      <p:grpSpPr>
        <a:xfrm>
          <a:off x="0" y="0"/>
          <a:ext cx="0" cy="0"/>
          <a:chOff x="0" y="0"/>
          <a:chExt cx="0" cy="0"/>
        </a:xfrm>
      </p:grpSpPr>
      <p:sp>
        <p:nvSpPr>
          <p:cNvPr id="1393" name="Google Shape;1393;p92"/>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4" name="Google Shape;1394;p92"/>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5" name="Google Shape;1395;p92"/>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6" name="Google Shape;1396;p92"/>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7" name="Google Shape;1397;p92"/>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8" name="Google Shape;1398;p92"/>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399" name="Google Shape;1399;p92"/>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00" name="Google Shape;1400;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01" name="Google Shape;1401;p92"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02" name="Google Shape;1402;p92"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03" name="Google Shape;1403;p92"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04" name="Google Shape;1404;p92"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05" name="Google Shape;1405;p92"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06" name="Google Shape;1406;p92"/>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7" name="Google Shape;1407;p92"/>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8" name="Google Shape;1408;p92"/>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9" name="Google Shape;1409;p92"/>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0" name="Google Shape;1410;p92"/>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11" name="Google Shape;1411;p92"/>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2" name="Google Shape;1412;p92"/>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3" name="Google Shape;1413;p92"/>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4" name="Google Shape;1414;p92"/>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15" name="Google Shape;1415;p92"/>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416"/>
        <p:cNvGrpSpPr/>
        <p:nvPr/>
      </p:nvGrpSpPr>
      <p:grpSpPr>
        <a:xfrm>
          <a:off x="0" y="0"/>
          <a:ext cx="0" cy="0"/>
          <a:chOff x="0" y="0"/>
          <a:chExt cx="0" cy="0"/>
        </a:xfrm>
      </p:grpSpPr>
      <p:sp>
        <p:nvSpPr>
          <p:cNvPr id="1417" name="Google Shape;1417;p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8" name="Google Shape;1418;p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9" name="Google Shape;1419;p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0" name="Google Shape;1420;p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1" name="Google Shape;1421;p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22" name="Google Shape;1422;p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423" name="Google Shape;1423;p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24" name="Google Shape;1424;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25" name="Google Shape;1425;p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26" name="Google Shape;1426;p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27" name="Google Shape;1427;p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28" name="Google Shape;1428;p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29" name="Google Shape;1429;p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30" name="Google Shape;1430;p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1" name="Google Shape;1431;p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2" name="Google Shape;1432;p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3" name="Google Shape;1433;p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4" name="Google Shape;1434;p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35" name="Google Shape;1435;p93"/>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6" name="Google Shape;1436;p93"/>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7" name="Google Shape;1437;p93"/>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8" name="Google Shape;1438;p93"/>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9" name="Google Shape;1439;p93"/>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440"/>
        <p:cNvGrpSpPr/>
        <p:nvPr/>
      </p:nvGrpSpPr>
      <p:grpSpPr>
        <a:xfrm>
          <a:off x="0" y="0"/>
          <a:ext cx="0" cy="0"/>
          <a:chOff x="0" y="0"/>
          <a:chExt cx="0" cy="0"/>
        </a:xfrm>
      </p:grpSpPr>
      <p:sp>
        <p:nvSpPr>
          <p:cNvPr id="1441" name="Google Shape;1441;p94"/>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2" name="Google Shape;1442;p94"/>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3" name="Google Shape;1443;p94"/>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4" name="Google Shape;1444;p94"/>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45" name="Google Shape;1445;p94"/>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6" name="Google Shape;1446;p94"/>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7" name="Google Shape;1447;p94"/>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8" name="Google Shape;1448;p94"/>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9" name="Google Shape;1449;p94"/>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50" name="Google Shape;1450;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51" name="Google Shape;1451;p94"/>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2" name="Google Shape;1452;p94"/>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3" name="Google Shape;1453;p94"/>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4" name="Google Shape;1454;p94"/>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55" name="Google Shape;1455;p94"/>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6" name="Google Shape;1456;p94"/>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7" name="Google Shape;1457;p94"/>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8" name="Google Shape;1458;p94"/>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9" name="Google Shape;1459;p94"/>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0" name="Google Shape;1460;p94"/>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1" name="Google Shape;1461;p94"/>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62" name="Google Shape;1462;p94"/>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463"/>
        <p:cNvGrpSpPr/>
        <p:nvPr/>
      </p:nvGrpSpPr>
      <p:grpSpPr>
        <a:xfrm>
          <a:off x="0" y="0"/>
          <a:ext cx="0" cy="0"/>
          <a:chOff x="0" y="0"/>
          <a:chExt cx="0" cy="0"/>
        </a:xfrm>
      </p:grpSpPr>
      <p:sp>
        <p:nvSpPr>
          <p:cNvPr id="1464" name="Google Shape;1464;p95"/>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5" name="Google Shape;1465;p95"/>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6" name="Google Shape;1466;p95"/>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7" name="Google Shape;1467;p95"/>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8" name="Google Shape;1468;p95"/>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9" name="Google Shape;1469;p95"/>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0" name="Google Shape;1470;p95"/>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1" name="Google Shape;1471;p95"/>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2" name="Google Shape;1472;p95"/>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3" name="Google Shape;1473;p95"/>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4" name="Google Shape;1474;p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75" name="Google Shape;1475;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76" name="Google Shape;1476;p95"/>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7" name="Google Shape;1477;p95"/>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8" name="Google Shape;1478;p95"/>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9" name="Google Shape;1479;p95"/>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0" name="Google Shape;1480;p95"/>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81" name="Google Shape;1481;p95"/>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2" name="Google Shape;1482;p95"/>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3" name="Google Shape;1483;p95"/>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4" name="Google Shape;1484;p95"/>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5" name="Google Shape;1485;p95"/>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6" name="Google Shape;1486;p95"/>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7" name="Google Shape;1487;p95"/>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8" name="Google Shape;1488;p95"/>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9" name="Google Shape;1489;p95"/>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90" name="Google Shape;1490;p95"/>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491"/>
        <p:cNvGrpSpPr/>
        <p:nvPr/>
      </p:nvGrpSpPr>
      <p:grpSpPr>
        <a:xfrm>
          <a:off x="0" y="0"/>
          <a:ext cx="0" cy="0"/>
          <a:chOff x="0" y="0"/>
          <a:chExt cx="0" cy="0"/>
        </a:xfrm>
      </p:grpSpPr>
      <p:sp>
        <p:nvSpPr>
          <p:cNvPr id="1492" name="Google Shape;1492;p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3" name="Google Shape;1493;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494"/>
        <p:cNvGrpSpPr/>
        <p:nvPr/>
      </p:nvGrpSpPr>
      <p:grpSpPr>
        <a:xfrm>
          <a:off x="0" y="0"/>
          <a:ext cx="0" cy="0"/>
          <a:chOff x="0" y="0"/>
          <a:chExt cx="0" cy="0"/>
        </a:xfrm>
      </p:grpSpPr>
      <p:sp>
        <p:nvSpPr>
          <p:cNvPr id="1495" name="Google Shape;1495;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6" name="Google Shape;1496;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497"/>
        <p:cNvGrpSpPr/>
        <p:nvPr/>
      </p:nvGrpSpPr>
      <p:grpSpPr>
        <a:xfrm>
          <a:off x="0" y="0"/>
          <a:ext cx="0" cy="0"/>
          <a:chOff x="0" y="0"/>
          <a:chExt cx="0" cy="0"/>
        </a:xfrm>
      </p:grpSpPr>
      <p:sp>
        <p:nvSpPr>
          <p:cNvPr id="1498" name="Google Shape;1498;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9" name="Google Shape;1499;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500"/>
        <p:cNvGrpSpPr/>
        <p:nvPr/>
      </p:nvGrpSpPr>
      <p:grpSpPr>
        <a:xfrm>
          <a:off x="0" y="0"/>
          <a:ext cx="0" cy="0"/>
          <a:chOff x="0" y="0"/>
          <a:chExt cx="0" cy="0"/>
        </a:xfrm>
      </p:grpSpPr>
      <p:sp>
        <p:nvSpPr>
          <p:cNvPr id="1501" name="Google Shape;1501;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2" name="Google Shape;1502;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503"/>
        <p:cNvGrpSpPr/>
        <p:nvPr/>
      </p:nvGrpSpPr>
      <p:grpSpPr>
        <a:xfrm>
          <a:off x="0" y="0"/>
          <a:ext cx="0" cy="0"/>
          <a:chOff x="0" y="0"/>
          <a:chExt cx="0" cy="0"/>
        </a:xfrm>
      </p:grpSpPr>
      <p:sp>
        <p:nvSpPr>
          <p:cNvPr id="1504" name="Google Shape;1504;p1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5" name="Google Shape;1505;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506"/>
        <p:cNvGrpSpPr/>
        <p:nvPr/>
      </p:nvGrpSpPr>
      <p:grpSpPr>
        <a:xfrm>
          <a:off x="0" y="0"/>
          <a:ext cx="0" cy="0"/>
          <a:chOff x="0" y="0"/>
          <a:chExt cx="0" cy="0"/>
        </a:xfrm>
      </p:grpSpPr>
      <p:sp>
        <p:nvSpPr>
          <p:cNvPr id="1507" name="Google Shape;1507;p1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8" name="Google Shape;1508;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509"/>
        <p:cNvGrpSpPr/>
        <p:nvPr/>
      </p:nvGrpSpPr>
      <p:grpSpPr>
        <a:xfrm>
          <a:off x="0" y="0"/>
          <a:ext cx="0" cy="0"/>
          <a:chOff x="0" y="0"/>
          <a:chExt cx="0" cy="0"/>
        </a:xfrm>
      </p:grpSpPr>
      <p:sp>
        <p:nvSpPr>
          <p:cNvPr id="1510" name="Google Shape;1510;p102"/>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1" name="Google Shape;1511;p102"/>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2" name="Google Shape;1512;p102"/>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13" name="Google Shape;1513;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1514" name="Google Shape;1514;p102"/>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5" name="Google Shape;1515;p102"/>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6" name="Google Shape;1516;p102"/>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7" name="Google Shape;1517;p102"/>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8" name="Google Shape;1518;p102"/>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9" name="Google Shape;1519;p102"/>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0" name="Google Shape;1520;p102"/>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21" name="Google Shape;1521;p102"/>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522"/>
        <p:cNvGrpSpPr/>
        <p:nvPr/>
      </p:nvGrpSpPr>
      <p:grpSpPr>
        <a:xfrm>
          <a:off x="0" y="0"/>
          <a:ext cx="0" cy="0"/>
          <a:chOff x="0" y="0"/>
          <a:chExt cx="0" cy="0"/>
        </a:xfrm>
      </p:grpSpPr>
      <p:sp>
        <p:nvSpPr>
          <p:cNvPr id="1523" name="Google Shape;1523;p103"/>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24" name="Google Shape;1524;p103"/>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5" name="Google Shape;1525;p103"/>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26" name="Google Shape;1526;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27" name="Google Shape;1527;p103"/>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1528" name="Google Shape;1528;p103"/>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9" name="Google Shape;1529;p103"/>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0" name="Google Shape;1530;p103"/>
          <p:cNvSpPr>
            <a:spLocks noGrp="1"/>
          </p:cNvSpPr>
          <p:nvPr>
            <p:ph type="pic" idx="2"/>
          </p:nvPr>
        </p:nvSpPr>
        <p:spPr>
          <a:xfrm>
            <a:off x="1396124" y="302419"/>
            <a:ext cx="765900" cy="765600"/>
          </a:xfrm>
          <a:prstGeom prst="ellipse">
            <a:avLst/>
          </a:prstGeom>
          <a:noFill/>
          <a:ln>
            <a:noFill/>
          </a:ln>
        </p:spPr>
      </p:sp>
      <p:sp>
        <p:nvSpPr>
          <p:cNvPr id="1531" name="Google Shape;1531;p103"/>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32" name="Google Shape;1532;p103"/>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1533" name="Google Shape;1533;p103"/>
          <p:cNvSpPr>
            <a:spLocks noGrp="1"/>
          </p:cNvSpPr>
          <p:nvPr>
            <p:ph type="pic" idx="3"/>
          </p:nvPr>
        </p:nvSpPr>
        <p:spPr>
          <a:xfrm>
            <a:off x="3953026" y="1074729"/>
            <a:ext cx="1566000" cy="429900"/>
          </a:xfrm>
          <a:prstGeom prst="rect">
            <a:avLst/>
          </a:prstGeom>
          <a:solidFill>
            <a:schemeClr val="lt2"/>
          </a:solidFill>
          <a:ln>
            <a:noFill/>
          </a:ln>
        </p:spPr>
      </p:sp>
      <p:sp>
        <p:nvSpPr>
          <p:cNvPr id="1534" name="Google Shape;1534;p103"/>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535"/>
        <p:cNvGrpSpPr/>
        <p:nvPr/>
      </p:nvGrpSpPr>
      <p:grpSpPr>
        <a:xfrm>
          <a:off x="0" y="0"/>
          <a:ext cx="0" cy="0"/>
          <a:chOff x="0" y="0"/>
          <a:chExt cx="0" cy="0"/>
        </a:xfrm>
      </p:grpSpPr>
      <p:pic>
        <p:nvPicPr>
          <p:cNvPr id="1536" name="Google Shape;1536;p104"/>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1537" name="Google Shape;1537;p104"/>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8" name="Google Shape;1538;p104"/>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9" name="Google Shape;1539;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40" name="Google Shape;1540;p1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1" name="Google Shape;1541;p1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2" name="Google Shape;1542;p104"/>
          <p:cNvSpPr>
            <a:spLocks noGrp="1"/>
          </p:cNvSpPr>
          <p:nvPr>
            <p:ph type="pic" idx="2"/>
          </p:nvPr>
        </p:nvSpPr>
        <p:spPr>
          <a:xfrm>
            <a:off x="1396124" y="302419"/>
            <a:ext cx="765900" cy="765600"/>
          </a:xfrm>
          <a:prstGeom prst="ellipse">
            <a:avLst/>
          </a:prstGeom>
          <a:noFill/>
          <a:ln>
            <a:noFill/>
          </a:ln>
        </p:spPr>
      </p:sp>
      <p:sp>
        <p:nvSpPr>
          <p:cNvPr id="1543" name="Google Shape;1543;p104"/>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44" name="Google Shape;1544;p1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1545" name="Google Shape;1545;p104"/>
          <p:cNvSpPr>
            <a:spLocks noGrp="1"/>
          </p:cNvSpPr>
          <p:nvPr>
            <p:ph type="pic" idx="3"/>
          </p:nvPr>
        </p:nvSpPr>
        <p:spPr>
          <a:xfrm>
            <a:off x="3953026" y="1074729"/>
            <a:ext cx="1566000" cy="429900"/>
          </a:xfrm>
          <a:prstGeom prst="rect">
            <a:avLst/>
          </a:prstGeom>
          <a:solidFill>
            <a:schemeClr val="lt2"/>
          </a:solidFill>
          <a:ln>
            <a:noFill/>
          </a:ln>
        </p:spPr>
      </p:sp>
      <p:sp>
        <p:nvSpPr>
          <p:cNvPr id="1546" name="Google Shape;1546;p104"/>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547"/>
        <p:cNvGrpSpPr/>
        <p:nvPr/>
      </p:nvGrpSpPr>
      <p:grpSpPr>
        <a:xfrm>
          <a:off x="0" y="0"/>
          <a:ext cx="0" cy="0"/>
          <a:chOff x="0" y="0"/>
          <a:chExt cx="0" cy="0"/>
        </a:xfrm>
      </p:grpSpPr>
      <p:sp>
        <p:nvSpPr>
          <p:cNvPr id="1548" name="Google Shape;1548;p105"/>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9" name="Google Shape;1549;p105"/>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50" name="Google Shape;1550;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51" name="Google Shape;1551;p105"/>
          <p:cNvGrpSpPr/>
          <p:nvPr/>
        </p:nvGrpSpPr>
        <p:grpSpPr>
          <a:xfrm>
            <a:off x="4363971" y="1237055"/>
            <a:ext cx="473625" cy="473625"/>
            <a:chOff x="-5326064" y="9047077"/>
            <a:chExt cx="1263000" cy="1263000"/>
          </a:xfrm>
        </p:grpSpPr>
        <p:sp>
          <p:nvSpPr>
            <p:cNvPr id="1552" name="Google Shape;1552;p105"/>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3" name="Google Shape;1553;p105"/>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4" name="Google Shape;1554;p105"/>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55" name="Google Shape;1555;p105"/>
          <p:cNvGrpSpPr/>
          <p:nvPr/>
        </p:nvGrpSpPr>
        <p:grpSpPr>
          <a:xfrm>
            <a:off x="8381796" y="4822425"/>
            <a:ext cx="537710" cy="158585"/>
            <a:chOff x="22351457" y="12859799"/>
            <a:chExt cx="1433894" cy="422893"/>
          </a:xfrm>
        </p:grpSpPr>
        <p:grpSp>
          <p:nvGrpSpPr>
            <p:cNvPr id="1556" name="Google Shape;1556;p105"/>
            <p:cNvGrpSpPr/>
            <p:nvPr/>
          </p:nvGrpSpPr>
          <p:grpSpPr>
            <a:xfrm>
              <a:off x="22351457" y="12859799"/>
              <a:ext cx="1379787" cy="422893"/>
              <a:chOff x="22351457" y="12859799"/>
              <a:chExt cx="1379787" cy="422893"/>
            </a:xfrm>
          </p:grpSpPr>
          <p:sp>
            <p:nvSpPr>
              <p:cNvPr id="1557" name="Google Shape;1557;p1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8" name="Google Shape;1558;p1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9" name="Google Shape;1559;p105"/>
              <p:cNvGrpSpPr/>
              <p:nvPr/>
            </p:nvGrpSpPr>
            <p:grpSpPr>
              <a:xfrm>
                <a:off x="23288552" y="12859801"/>
                <a:ext cx="442692" cy="422765"/>
                <a:chOff x="23288552" y="12859801"/>
                <a:chExt cx="442692" cy="422765"/>
              </a:xfrm>
            </p:grpSpPr>
            <p:grpSp>
              <p:nvGrpSpPr>
                <p:cNvPr id="1560" name="Google Shape;1560;p105"/>
                <p:cNvGrpSpPr/>
                <p:nvPr/>
              </p:nvGrpSpPr>
              <p:grpSpPr>
                <a:xfrm>
                  <a:off x="23288552" y="12859801"/>
                  <a:ext cx="442692" cy="422765"/>
                  <a:chOff x="23288552" y="12859801"/>
                  <a:chExt cx="442692" cy="422765"/>
                </a:xfrm>
              </p:grpSpPr>
              <p:sp>
                <p:nvSpPr>
                  <p:cNvPr id="1561" name="Google Shape;1561;p1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2" name="Google Shape;1562;p1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3" name="Google Shape;1563;p1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64" name="Google Shape;1564;p1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5" name="Google Shape;1565;p1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66" name="Google Shape;1566;p1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567"/>
        <p:cNvGrpSpPr/>
        <p:nvPr/>
      </p:nvGrpSpPr>
      <p:grpSpPr>
        <a:xfrm>
          <a:off x="0" y="0"/>
          <a:ext cx="0" cy="0"/>
          <a:chOff x="0" y="0"/>
          <a:chExt cx="0" cy="0"/>
        </a:xfrm>
      </p:grpSpPr>
      <p:pic>
        <p:nvPicPr>
          <p:cNvPr id="1568" name="Google Shape;1568;p106"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69" name="Google Shape;1569;p1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0" name="Google Shape;1570;p106"/>
          <p:cNvGrpSpPr/>
          <p:nvPr/>
        </p:nvGrpSpPr>
        <p:grpSpPr>
          <a:xfrm>
            <a:off x="4363971" y="1237055"/>
            <a:ext cx="473625" cy="473625"/>
            <a:chOff x="-5326064" y="9047077"/>
            <a:chExt cx="1263000" cy="1263000"/>
          </a:xfrm>
        </p:grpSpPr>
        <p:sp>
          <p:nvSpPr>
            <p:cNvPr id="1571" name="Google Shape;1571;p1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2" name="Google Shape;1572;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3" name="Google Shape;1573;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74" name="Google Shape;1574;p106"/>
          <p:cNvGrpSpPr/>
          <p:nvPr/>
        </p:nvGrpSpPr>
        <p:grpSpPr>
          <a:xfrm>
            <a:off x="8381796" y="4822425"/>
            <a:ext cx="537710" cy="158585"/>
            <a:chOff x="22351457" y="12859799"/>
            <a:chExt cx="1433894" cy="422893"/>
          </a:xfrm>
        </p:grpSpPr>
        <p:grpSp>
          <p:nvGrpSpPr>
            <p:cNvPr id="1575" name="Google Shape;1575;p106"/>
            <p:cNvGrpSpPr/>
            <p:nvPr/>
          </p:nvGrpSpPr>
          <p:grpSpPr>
            <a:xfrm>
              <a:off x="22351457" y="12859799"/>
              <a:ext cx="1379787" cy="422893"/>
              <a:chOff x="22351457" y="12859799"/>
              <a:chExt cx="1379787" cy="422893"/>
            </a:xfrm>
          </p:grpSpPr>
          <p:sp>
            <p:nvSpPr>
              <p:cNvPr id="1576" name="Google Shape;1576;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7" name="Google Shape;1577;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8" name="Google Shape;1578;p106"/>
              <p:cNvGrpSpPr/>
              <p:nvPr/>
            </p:nvGrpSpPr>
            <p:grpSpPr>
              <a:xfrm>
                <a:off x="23288552" y="12859801"/>
                <a:ext cx="442692" cy="422765"/>
                <a:chOff x="23288552" y="12859801"/>
                <a:chExt cx="442692" cy="422765"/>
              </a:xfrm>
            </p:grpSpPr>
            <p:grpSp>
              <p:nvGrpSpPr>
                <p:cNvPr id="1579" name="Google Shape;1579;p106"/>
                <p:cNvGrpSpPr/>
                <p:nvPr/>
              </p:nvGrpSpPr>
              <p:grpSpPr>
                <a:xfrm>
                  <a:off x="23288552" y="12859801"/>
                  <a:ext cx="442692" cy="422765"/>
                  <a:chOff x="23288552" y="12859801"/>
                  <a:chExt cx="442692" cy="422765"/>
                </a:xfrm>
              </p:grpSpPr>
              <p:sp>
                <p:nvSpPr>
                  <p:cNvPr id="1580" name="Google Shape;1580;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1" name="Google Shape;1581;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2" name="Google Shape;1582;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83" name="Google Shape;1583;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84" name="Google Shape;1584;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85" name="Google Shape;1585;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586" name="Google Shape;1586;p1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7" name="Google Shape;1587;p1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588"/>
        <p:cNvGrpSpPr/>
        <p:nvPr/>
      </p:nvGrpSpPr>
      <p:grpSpPr>
        <a:xfrm>
          <a:off x="0" y="0"/>
          <a:ext cx="0" cy="0"/>
          <a:chOff x="0" y="0"/>
          <a:chExt cx="0" cy="0"/>
        </a:xfrm>
      </p:grpSpPr>
      <p:pic>
        <p:nvPicPr>
          <p:cNvPr id="1589" name="Google Shape;1589;p1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90" name="Google Shape;1590;p107"/>
          <p:cNvSpPr>
            <a:spLocks noGrp="1"/>
          </p:cNvSpPr>
          <p:nvPr>
            <p:ph type="pic" idx="2"/>
          </p:nvPr>
        </p:nvSpPr>
        <p:spPr>
          <a:xfrm>
            <a:off x="809642" y="727999"/>
            <a:ext cx="3804900" cy="3702600"/>
          </a:xfrm>
          <a:prstGeom prst="roundRect">
            <a:avLst>
              <a:gd name="adj" fmla="val 3253"/>
            </a:avLst>
          </a:prstGeom>
          <a:noFill/>
          <a:ln>
            <a:noFill/>
          </a:ln>
        </p:spPr>
      </p:sp>
      <p:sp>
        <p:nvSpPr>
          <p:cNvPr id="1591" name="Google Shape;1591;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592" name="Google Shape;1592;p107"/>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93" name="Google Shape;1593;p107"/>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1594" name="Google Shape;1594;p107"/>
          <p:cNvGrpSpPr/>
          <p:nvPr/>
        </p:nvGrpSpPr>
        <p:grpSpPr>
          <a:xfrm>
            <a:off x="8381796" y="4822425"/>
            <a:ext cx="537710" cy="158585"/>
            <a:chOff x="22351457" y="12859799"/>
            <a:chExt cx="1433894" cy="422893"/>
          </a:xfrm>
        </p:grpSpPr>
        <p:grpSp>
          <p:nvGrpSpPr>
            <p:cNvPr id="1595" name="Google Shape;1595;p107"/>
            <p:cNvGrpSpPr/>
            <p:nvPr/>
          </p:nvGrpSpPr>
          <p:grpSpPr>
            <a:xfrm>
              <a:off x="22351457" y="12859799"/>
              <a:ext cx="1379787" cy="422893"/>
              <a:chOff x="22351457" y="12859799"/>
              <a:chExt cx="1379787" cy="422893"/>
            </a:xfrm>
          </p:grpSpPr>
          <p:sp>
            <p:nvSpPr>
              <p:cNvPr id="1596" name="Google Shape;1596;p1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7" name="Google Shape;1597;p1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98" name="Google Shape;1598;p107"/>
              <p:cNvGrpSpPr/>
              <p:nvPr/>
            </p:nvGrpSpPr>
            <p:grpSpPr>
              <a:xfrm>
                <a:off x="23288552" y="12859801"/>
                <a:ext cx="442692" cy="422765"/>
                <a:chOff x="23288552" y="12859801"/>
                <a:chExt cx="442692" cy="422765"/>
              </a:xfrm>
            </p:grpSpPr>
            <p:grpSp>
              <p:nvGrpSpPr>
                <p:cNvPr id="1599" name="Google Shape;1599;p107"/>
                <p:cNvGrpSpPr/>
                <p:nvPr/>
              </p:nvGrpSpPr>
              <p:grpSpPr>
                <a:xfrm>
                  <a:off x="23288552" y="12859801"/>
                  <a:ext cx="442692" cy="422765"/>
                  <a:chOff x="23288552" y="12859801"/>
                  <a:chExt cx="442692" cy="422765"/>
                </a:xfrm>
              </p:grpSpPr>
              <p:sp>
                <p:nvSpPr>
                  <p:cNvPr id="1600" name="Google Shape;1600;p1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1" name="Google Shape;1601;p1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2" name="Google Shape;1602;p1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03" name="Google Shape;1603;p1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4" name="Google Shape;1604;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05" name="Google Shape;1605;p1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606"/>
        <p:cNvGrpSpPr/>
        <p:nvPr/>
      </p:nvGrpSpPr>
      <p:grpSpPr>
        <a:xfrm>
          <a:off x="0" y="0"/>
          <a:ext cx="0" cy="0"/>
          <a:chOff x="0" y="0"/>
          <a:chExt cx="0" cy="0"/>
        </a:xfrm>
      </p:grpSpPr>
      <p:sp>
        <p:nvSpPr>
          <p:cNvPr id="1607" name="Google Shape;1607;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08" name="Google Shape;1608;p108"/>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9" name="Google Shape;1609;p108"/>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1610" name="Google Shape;1610;p108"/>
          <p:cNvGrpSpPr/>
          <p:nvPr/>
        </p:nvGrpSpPr>
        <p:grpSpPr>
          <a:xfrm>
            <a:off x="4356948" y="1194032"/>
            <a:ext cx="428662" cy="428662"/>
            <a:chOff x="-5326064" y="9047077"/>
            <a:chExt cx="1263000" cy="1263000"/>
          </a:xfrm>
        </p:grpSpPr>
        <p:sp>
          <p:nvSpPr>
            <p:cNvPr id="1611" name="Google Shape;1611;p1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2" name="Google Shape;1612;p1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3" name="Google Shape;1613;p108"/>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14" name="Google Shape;1614;p108"/>
          <p:cNvGrpSpPr/>
          <p:nvPr/>
        </p:nvGrpSpPr>
        <p:grpSpPr>
          <a:xfrm>
            <a:off x="8381796" y="4822425"/>
            <a:ext cx="537710" cy="158585"/>
            <a:chOff x="22351457" y="12859799"/>
            <a:chExt cx="1433894" cy="422893"/>
          </a:xfrm>
        </p:grpSpPr>
        <p:grpSp>
          <p:nvGrpSpPr>
            <p:cNvPr id="1615" name="Google Shape;1615;p108"/>
            <p:cNvGrpSpPr/>
            <p:nvPr/>
          </p:nvGrpSpPr>
          <p:grpSpPr>
            <a:xfrm>
              <a:off x="22351457" y="12859799"/>
              <a:ext cx="1379787" cy="422893"/>
              <a:chOff x="22351457" y="12859799"/>
              <a:chExt cx="1379787" cy="422893"/>
            </a:xfrm>
          </p:grpSpPr>
          <p:sp>
            <p:nvSpPr>
              <p:cNvPr id="1616" name="Google Shape;1616;p1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7" name="Google Shape;1617;p1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8" name="Google Shape;1618;p108"/>
              <p:cNvGrpSpPr/>
              <p:nvPr/>
            </p:nvGrpSpPr>
            <p:grpSpPr>
              <a:xfrm>
                <a:off x="23288552" y="12859801"/>
                <a:ext cx="442692" cy="422765"/>
                <a:chOff x="23288552" y="12859801"/>
                <a:chExt cx="442692" cy="422765"/>
              </a:xfrm>
            </p:grpSpPr>
            <p:grpSp>
              <p:nvGrpSpPr>
                <p:cNvPr id="1619" name="Google Shape;1619;p108"/>
                <p:cNvGrpSpPr/>
                <p:nvPr/>
              </p:nvGrpSpPr>
              <p:grpSpPr>
                <a:xfrm>
                  <a:off x="23288552" y="12859801"/>
                  <a:ext cx="442692" cy="422765"/>
                  <a:chOff x="23288552" y="12859801"/>
                  <a:chExt cx="442692" cy="422765"/>
                </a:xfrm>
              </p:grpSpPr>
              <p:sp>
                <p:nvSpPr>
                  <p:cNvPr id="1620" name="Google Shape;1620;p1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1" name="Google Shape;1621;p1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2" name="Google Shape;1622;p1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23" name="Google Shape;1623;p1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24" name="Google Shape;1624;p1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25" name="Google Shape;1625;p1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626"/>
        <p:cNvGrpSpPr/>
        <p:nvPr/>
      </p:nvGrpSpPr>
      <p:grpSpPr>
        <a:xfrm>
          <a:off x="0" y="0"/>
          <a:ext cx="0" cy="0"/>
          <a:chOff x="0" y="0"/>
          <a:chExt cx="0" cy="0"/>
        </a:xfrm>
      </p:grpSpPr>
      <p:sp>
        <p:nvSpPr>
          <p:cNvPr id="1627" name="Google Shape;1627;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28" name="Google Shape;1628;p1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629" name="Google Shape;1629;p109"/>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1630" name="Google Shape;1630;p109"/>
          <p:cNvGrpSpPr/>
          <p:nvPr/>
        </p:nvGrpSpPr>
        <p:grpSpPr>
          <a:xfrm>
            <a:off x="7848585" y="4616745"/>
            <a:ext cx="948486" cy="279733"/>
            <a:chOff x="20929561" y="12311319"/>
            <a:chExt cx="2529297" cy="745954"/>
          </a:xfrm>
        </p:grpSpPr>
        <p:grpSp>
          <p:nvGrpSpPr>
            <p:cNvPr id="1631" name="Google Shape;1631;p109"/>
            <p:cNvGrpSpPr/>
            <p:nvPr/>
          </p:nvGrpSpPr>
          <p:grpSpPr>
            <a:xfrm>
              <a:off x="20929561" y="12311319"/>
              <a:ext cx="2433857" cy="745954"/>
              <a:chOff x="20929561" y="12311319"/>
              <a:chExt cx="2433857" cy="745954"/>
            </a:xfrm>
          </p:grpSpPr>
          <p:sp>
            <p:nvSpPr>
              <p:cNvPr id="1632" name="Google Shape;1632;p10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3" name="Google Shape;1633;p10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34" name="Google Shape;1634;p109"/>
              <p:cNvGrpSpPr/>
              <p:nvPr/>
            </p:nvGrpSpPr>
            <p:grpSpPr>
              <a:xfrm>
                <a:off x="22582537" y="12311321"/>
                <a:ext cx="780881" cy="745730"/>
                <a:chOff x="22582537" y="12311321"/>
                <a:chExt cx="780881" cy="745730"/>
              </a:xfrm>
            </p:grpSpPr>
            <p:grpSp>
              <p:nvGrpSpPr>
                <p:cNvPr id="1635" name="Google Shape;1635;p109"/>
                <p:cNvGrpSpPr/>
                <p:nvPr/>
              </p:nvGrpSpPr>
              <p:grpSpPr>
                <a:xfrm>
                  <a:off x="22582537" y="12311321"/>
                  <a:ext cx="780881" cy="745730"/>
                  <a:chOff x="22582537" y="12311321"/>
                  <a:chExt cx="780881" cy="745730"/>
                </a:xfrm>
              </p:grpSpPr>
              <p:sp>
                <p:nvSpPr>
                  <p:cNvPr id="1636" name="Google Shape;1636;p10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7" name="Google Shape;1637;p10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8" name="Google Shape;1638;p10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9" name="Google Shape;1639;p10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40"/>
        <p:cNvGrpSpPr/>
        <p:nvPr/>
      </p:nvGrpSpPr>
      <p:grpSpPr>
        <a:xfrm>
          <a:off x="0" y="0"/>
          <a:ext cx="0" cy="0"/>
          <a:chOff x="0" y="0"/>
          <a:chExt cx="0" cy="0"/>
        </a:xfrm>
      </p:grpSpPr>
      <p:sp>
        <p:nvSpPr>
          <p:cNvPr id="1641" name="Google Shape;1641;p110"/>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42" name="Google Shape;1642;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1643"/>
        <p:cNvGrpSpPr/>
        <p:nvPr/>
      </p:nvGrpSpPr>
      <p:grpSpPr>
        <a:xfrm>
          <a:off x="0" y="0"/>
          <a:ext cx="0" cy="0"/>
          <a:chOff x="0" y="0"/>
          <a:chExt cx="0" cy="0"/>
        </a:xfrm>
      </p:grpSpPr>
      <p:pic>
        <p:nvPicPr>
          <p:cNvPr id="1644" name="Google Shape;1644;p11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645" name="Google Shape;1645;p1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646" name="Google Shape;1646;p111"/>
          <p:cNvGrpSpPr/>
          <p:nvPr/>
        </p:nvGrpSpPr>
        <p:grpSpPr>
          <a:xfrm>
            <a:off x="8381796" y="4822425"/>
            <a:ext cx="537710" cy="158585"/>
            <a:chOff x="22351457" y="12859799"/>
            <a:chExt cx="1433894" cy="422893"/>
          </a:xfrm>
        </p:grpSpPr>
        <p:grpSp>
          <p:nvGrpSpPr>
            <p:cNvPr id="1647" name="Google Shape;1647;p111"/>
            <p:cNvGrpSpPr/>
            <p:nvPr/>
          </p:nvGrpSpPr>
          <p:grpSpPr>
            <a:xfrm>
              <a:off x="22351457" y="12859799"/>
              <a:ext cx="1379787" cy="422893"/>
              <a:chOff x="22351457" y="12859799"/>
              <a:chExt cx="1379787" cy="422893"/>
            </a:xfrm>
          </p:grpSpPr>
          <p:sp>
            <p:nvSpPr>
              <p:cNvPr id="1648" name="Google Shape;1648;p1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9" name="Google Shape;1649;p1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50" name="Google Shape;1650;p111"/>
              <p:cNvGrpSpPr/>
              <p:nvPr/>
            </p:nvGrpSpPr>
            <p:grpSpPr>
              <a:xfrm>
                <a:off x="23288552" y="12859801"/>
                <a:ext cx="442692" cy="422765"/>
                <a:chOff x="23288552" y="12859801"/>
                <a:chExt cx="442692" cy="422765"/>
              </a:xfrm>
            </p:grpSpPr>
            <p:grpSp>
              <p:nvGrpSpPr>
                <p:cNvPr id="1651" name="Google Shape;1651;p111"/>
                <p:cNvGrpSpPr/>
                <p:nvPr/>
              </p:nvGrpSpPr>
              <p:grpSpPr>
                <a:xfrm>
                  <a:off x="23288552" y="12859801"/>
                  <a:ext cx="442692" cy="422765"/>
                  <a:chOff x="23288552" y="12859801"/>
                  <a:chExt cx="442692" cy="422765"/>
                </a:xfrm>
              </p:grpSpPr>
              <p:sp>
                <p:nvSpPr>
                  <p:cNvPr id="1652" name="Google Shape;1652;p1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53" name="Google Shape;1653;p1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4" name="Google Shape;1654;p1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5" name="Google Shape;1655;p1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6" name="Google Shape;1656;p1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1657"/>
        <p:cNvGrpSpPr/>
        <p:nvPr/>
      </p:nvGrpSpPr>
      <p:grpSpPr>
        <a:xfrm>
          <a:off x="0" y="0"/>
          <a:ext cx="0" cy="0"/>
          <a:chOff x="0" y="0"/>
          <a:chExt cx="0" cy="0"/>
        </a:xfrm>
      </p:grpSpPr>
      <p:sp>
        <p:nvSpPr>
          <p:cNvPr id="1658" name="Google Shape;1658;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1659"/>
        <p:cNvGrpSpPr/>
        <p:nvPr/>
      </p:nvGrpSpPr>
      <p:grpSpPr>
        <a:xfrm>
          <a:off x="0" y="0"/>
          <a:ext cx="0" cy="0"/>
          <a:chOff x="0" y="0"/>
          <a:chExt cx="0" cy="0"/>
        </a:xfrm>
      </p:grpSpPr>
      <p:sp>
        <p:nvSpPr>
          <p:cNvPr id="1660" name="Google Shape;1660;p113"/>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1" name="Google Shape;1661;p113"/>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2" name="Google Shape;1662;p113"/>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3" name="Google Shape;1663;p113"/>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4" name="Google Shape;1664;p113"/>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5" name="Google Shape;1665;p113"/>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6" name="Google Shape;1666;p1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667" name="Google Shape;1667;p113"/>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8" name="Google Shape;1668;p113"/>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69" name="Google Shape;1669;p113"/>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70" name="Google Shape;1670;p113"/>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1" name="Google Shape;1671;p113"/>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2" name="Google Shape;1672;p113"/>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3" name="Google Shape;1673;p113"/>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4" name="Google Shape;1674;p113"/>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5" name="Google Shape;1675;p113"/>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1676" name="Google Shape;1676;p113"/>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1677" name="Google Shape;1677;p113"/>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1678"/>
        <p:cNvGrpSpPr/>
        <p:nvPr/>
      </p:nvGrpSpPr>
      <p:grpSpPr>
        <a:xfrm>
          <a:off x="0" y="0"/>
          <a:ext cx="0" cy="0"/>
          <a:chOff x="0" y="0"/>
          <a:chExt cx="0" cy="0"/>
        </a:xfrm>
      </p:grpSpPr>
      <p:sp>
        <p:nvSpPr>
          <p:cNvPr id="1679" name="Google Shape;1679;p114"/>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0" name="Google Shape;1680;p1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1681"/>
        <p:cNvGrpSpPr/>
        <p:nvPr/>
      </p:nvGrpSpPr>
      <p:grpSpPr>
        <a:xfrm>
          <a:off x="0" y="0"/>
          <a:ext cx="0" cy="0"/>
          <a:chOff x="0" y="0"/>
          <a:chExt cx="0" cy="0"/>
        </a:xfrm>
      </p:grpSpPr>
      <p:sp>
        <p:nvSpPr>
          <p:cNvPr id="1682" name="Google Shape;1682;p1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3" name="Google Shape;1683;p1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84" name="Google Shape;1684;p115"/>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85" name="Google Shape;1685;p115"/>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86" name="Google Shape;1686;p115"/>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1687" name="Google Shape;1687;p115"/>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1688"/>
        <p:cNvGrpSpPr/>
        <p:nvPr/>
      </p:nvGrpSpPr>
      <p:grpSpPr>
        <a:xfrm>
          <a:off x="0" y="0"/>
          <a:ext cx="0" cy="0"/>
          <a:chOff x="0" y="0"/>
          <a:chExt cx="0" cy="0"/>
        </a:xfrm>
      </p:grpSpPr>
      <p:sp>
        <p:nvSpPr>
          <p:cNvPr id="1689" name="Google Shape;1689;p1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0" name="Google Shape;1690;p1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1" name="Google Shape;1691;p116"/>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1692" name="Google Shape;1692;p116"/>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93" name="Google Shape;1693;p116"/>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1694" name="Google Shape;1694;p116"/>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1695"/>
        <p:cNvGrpSpPr/>
        <p:nvPr/>
      </p:nvGrpSpPr>
      <p:grpSpPr>
        <a:xfrm>
          <a:off x="0" y="0"/>
          <a:ext cx="0" cy="0"/>
          <a:chOff x="0" y="0"/>
          <a:chExt cx="0" cy="0"/>
        </a:xfrm>
      </p:grpSpPr>
      <p:sp>
        <p:nvSpPr>
          <p:cNvPr id="1696" name="Google Shape;1696;p117"/>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7" name="Google Shape;1697;p11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8" name="Google Shape;1698;p117"/>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99" name="Google Shape;1699;p11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1700" name="Google Shape;1700;p117"/>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1" name="Google Shape;1701;p117"/>
          <p:cNvSpPr>
            <a:spLocks noGrp="1"/>
          </p:cNvSpPr>
          <p:nvPr>
            <p:ph type="pic" idx="2"/>
          </p:nvPr>
        </p:nvSpPr>
        <p:spPr>
          <a:xfrm>
            <a:off x="4658506" y="1828744"/>
            <a:ext cx="3806400" cy="2423400"/>
          </a:xfrm>
          <a:prstGeom prst="rect">
            <a:avLst/>
          </a:prstGeom>
          <a:noFill/>
          <a:ln>
            <a:noFill/>
          </a:ln>
        </p:spPr>
      </p:sp>
      <p:sp>
        <p:nvSpPr>
          <p:cNvPr id="1702" name="Google Shape;1702;p117"/>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710"/>
        <p:cNvGrpSpPr/>
        <p:nvPr/>
      </p:nvGrpSpPr>
      <p:grpSpPr>
        <a:xfrm>
          <a:off x="0" y="0"/>
          <a:ext cx="0" cy="0"/>
          <a:chOff x="0" y="0"/>
          <a:chExt cx="0" cy="0"/>
        </a:xfrm>
      </p:grpSpPr>
      <p:sp>
        <p:nvSpPr>
          <p:cNvPr id="1711" name="Google Shape;1711;p119"/>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12" name="Google Shape;1712;p119"/>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13" name="Google Shape;1713;p119"/>
          <p:cNvGrpSpPr/>
          <p:nvPr/>
        </p:nvGrpSpPr>
        <p:grpSpPr>
          <a:xfrm>
            <a:off x="7848585" y="4616745"/>
            <a:ext cx="948486" cy="279733"/>
            <a:chOff x="20929561" y="12311319"/>
            <a:chExt cx="2529297" cy="745954"/>
          </a:xfrm>
        </p:grpSpPr>
        <p:grpSp>
          <p:nvGrpSpPr>
            <p:cNvPr id="1714" name="Google Shape;1714;p119"/>
            <p:cNvGrpSpPr/>
            <p:nvPr/>
          </p:nvGrpSpPr>
          <p:grpSpPr>
            <a:xfrm>
              <a:off x="20929561" y="12311319"/>
              <a:ext cx="2433857" cy="745954"/>
              <a:chOff x="20929561" y="12311319"/>
              <a:chExt cx="2433857" cy="745954"/>
            </a:xfrm>
          </p:grpSpPr>
          <p:sp>
            <p:nvSpPr>
              <p:cNvPr id="1715" name="Google Shape;1715;p11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16" name="Google Shape;1716;p11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17" name="Google Shape;1717;p119"/>
              <p:cNvGrpSpPr/>
              <p:nvPr/>
            </p:nvGrpSpPr>
            <p:grpSpPr>
              <a:xfrm>
                <a:off x="22582537" y="12311321"/>
                <a:ext cx="780881" cy="745730"/>
                <a:chOff x="22582537" y="12311321"/>
                <a:chExt cx="780881" cy="745730"/>
              </a:xfrm>
            </p:grpSpPr>
            <p:grpSp>
              <p:nvGrpSpPr>
                <p:cNvPr id="1718" name="Google Shape;1718;p119"/>
                <p:cNvGrpSpPr/>
                <p:nvPr/>
              </p:nvGrpSpPr>
              <p:grpSpPr>
                <a:xfrm>
                  <a:off x="22582537" y="12311321"/>
                  <a:ext cx="780881" cy="745730"/>
                  <a:chOff x="22582537" y="12311321"/>
                  <a:chExt cx="780881" cy="745730"/>
                </a:xfrm>
              </p:grpSpPr>
              <p:sp>
                <p:nvSpPr>
                  <p:cNvPr id="1719" name="Google Shape;1719;p11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0" name="Google Shape;1720;p11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21" name="Google Shape;1721;p11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22" name="Google Shape;1722;p11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723"/>
        <p:cNvGrpSpPr/>
        <p:nvPr/>
      </p:nvGrpSpPr>
      <p:grpSpPr>
        <a:xfrm>
          <a:off x="0" y="0"/>
          <a:ext cx="0" cy="0"/>
          <a:chOff x="0" y="0"/>
          <a:chExt cx="0" cy="0"/>
        </a:xfrm>
      </p:grpSpPr>
      <p:sp>
        <p:nvSpPr>
          <p:cNvPr id="1724" name="Google Shape;1724;p120"/>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25" name="Google Shape;1725;p120"/>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26" name="Google Shape;1726;p120"/>
          <p:cNvGrpSpPr/>
          <p:nvPr/>
        </p:nvGrpSpPr>
        <p:grpSpPr>
          <a:xfrm>
            <a:off x="7848585" y="4616745"/>
            <a:ext cx="948486" cy="279733"/>
            <a:chOff x="20929561" y="12311319"/>
            <a:chExt cx="2529297" cy="745954"/>
          </a:xfrm>
        </p:grpSpPr>
        <p:grpSp>
          <p:nvGrpSpPr>
            <p:cNvPr id="1727" name="Google Shape;1727;p120"/>
            <p:cNvGrpSpPr/>
            <p:nvPr/>
          </p:nvGrpSpPr>
          <p:grpSpPr>
            <a:xfrm>
              <a:off x="20929561" y="12311319"/>
              <a:ext cx="2433857" cy="745954"/>
              <a:chOff x="20929561" y="12311319"/>
              <a:chExt cx="2433857" cy="745954"/>
            </a:xfrm>
          </p:grpSpPr>
          <p:sp>
            <p:nvSpPr>
              <p:cNvPr id="1728" name="Google Shape;1728;p1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29" name="Google Shape;1729;p1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30" name="Google Shape;1730;p120"/>
              <p:cNvGrpSpPr/>
              <p:nvPr/>
            </p:nvGrpSpPr>
            <p:grpSpPr>
              <a:xfrm>
                <a:off x="22582537" y="12311321"/>
                <a:ext cx="780881" cy="745730"/>
                <a:chOff x="22582537" y="12311321"/>
                <a:chExt cx="780881" cy="745730"/>
              </a:xfrm>
            </p:grpSpPr>
            <p:grpSp>
              <p:nvGrpSpPr>
                <p:cNvPr id="1731" name="Google Shape;1731;p120"/>
                <p:cNvGrpSpPr/>
                <p:nvPr/>
              </p:nvGrpSpPr>
              <p:grpSpPr>
                <a:xfrm>
                  <a:off x="22582537" y="12311321"/>
                  <a:ext cx="780881" cy="745730"/>
                  <a:chOff x="22582537" y="12311321"/>
                  <a:chExt cx="780881" cy="745730"/>
                </a:xfrm>
              </p:grpSpPr>
              <p:sp>
                <p:nvSpPr>
                  <p:cNvPr id="1732" name="Google Shape;1732;p1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33" name="Google Shape;1733;p1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34" name="Google Shape;1734;p1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35" name="Google Shape;1735;p1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736"/>
        <p:cNvGrpSpPr/>
        <p:nvPr/>
      </p:nvGrpSpPr>
      <p:grpSpPr>
        <a:xfrm>
          <a:off x="0" y="0"/>
          <a:ext cx="0" cy="0"/>
          <a:chOff x="0" y="0"/>
          <a:chExt cx="0" cy="0"/>
        </a:xfrm>
      </p:grpSpPr>
      <p:sp>
        <p:nvSpPr>
          <p:cNvPr id="1737" name="Google Shape;1737;p121"/>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38" name="Google Shape;1738;p121"/>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39" name="Google Shape;1739;p121"/>
          <p:cNvGrpSpPr/>
          <p:nvPr/>
        </p:nvGrpSpPr>
        <p:grpSpPr>
          <a:xfrm>
            <a:off x="7848585" y="4616745"/>
            <a:ext cx="948486" cy="279733"/>
            <a:chOff x="20929561" y="12311319"/>
            <a:chExt cx="2529297" cy="745954"/>
          </a:xfrm>
        </p:grpSpPr>
        <p:grpSp>
          <p:nvGrpSpPr>
            <p:cNvPr id="1740" name="Google Shape;1740;p121"/>
            <p:cNvGrpSpPr/>
            <p:nvPr/>
          </p:nvGrpSpPr>
          <p:grpSpPr>
            <a:xfrm>
              <a:off x="20929561" y="12311319"/>
              <a:ext cx="2433857" cy="745954"/>
              <a:chOff x="20929561" y="12311319"/>
              <a:chExt cx="2433857" cy="745954"/>
            </a:xfrm>
          </p:grpSpPr>
          <p:sp>
            <p:nvSpPr>
              <p:cNvPr id="1741" name="Google Shape;1741;p1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2" name="Google Shape;1742;p1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43" name="Google Shape;1743;p121"/>
              <p:cNvGrpSpPr/>
              <p:nvPr/>
            </p:nvGrpSpPr>
            <p:grpSpPr>
              <a:xfrm>
                <a:off x="22582537" y="12311321"/>
                <a:ext cx="780881" cy="745730"/>
                <a:chOff x="22582537" y="12311321"/>
                <a:chExt cx="780881" cy="745730"/>
              </a:xfrm>
            </p:grpSpPr>
            <p:grpSp>
              <p:nvGrpSpPr>
                <p:cNvPr id="1744" name="Google Shape;1744;p121"/>
                <p:cNvGrpSpPr/>
                <p:nvPr/>
              </p:nvGrpSpPr>
              <p:grpSpPr>
                <a:xfrm>
                  <a:off x="22582537" y="12311321"/>
                  <a:ext cx="780881" cy="745730"/>
                  <a:chOff x="22582537" y="12311321"/>
                  <a:chExt cx="780881" cy="745730"/>
                </a:xfrm>
              </p:grpSpPr>
              <p:sp>
                <p:nvSpPr>
                  <p:cNvPr id="1745" name="Google Shape;1745;p1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46" name="Google Shape;1746;p1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47" name="Google Shape;1747;p1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48" name="Google Shape;1748;p1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749"/>
        <p:cNvGrpSpPr/>
        <p:nvPr/>
      </p:nvGrpSpPr>
      <p:grpSpPr>
        <a:xfrm>
          <a:off x="0" y="0"/>
          <a:ext cx="0" cy="0"/>
          <a:chOff x="0" y="0"/>
          <a:chExt cx="0" cy="0"/>
        </a:xfrm>
      </p:grpSpPr>
      <p:sp>
        <p:nvSpPr>
          <p:cNvPr id="1750" name="Google Shape;1750;p122"/>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1" name="Google Shape;1751;p122"/>
          <p:cNvSpPr>
            <a:spLocks noGrp="1"/>
          </p:cNvSpPr>
          <p:nvPr>
            <p:ph type="pic" idx="2"/>
          </p:nvPr>
        </p:nvSpPr>
        <p:spPr>
          <a:xfrm>
            <a:off x="4899403" y="439313"/>
            <a:ext cx="3857100" cy="4264800"/>
          </a:xfrm>
          <a:prstGeom prst="roundRect">
            <a:avLst>
              <a:gd name="adj" fmla="val 3145"/>
            </a:avLst>
          </a:prstGeom>
          <a:noFill/>
          <a:ln>
            <a:noFill/>
          </a:ln>
        </p:spPr>
      </p:sp>
      <p:sp>
        <p:nvSpPr>
          <p:cNvPr id="1752" name="Google Shape;1752;p122"/>
          <p:cNvSpPr>
            <a:spLocks noGrp="1"/>
          </p:cNvSpPr>
          <p:nvPr>
            <p:ph type="pic" idx="3"/>
          </p:nvPr>
        </p:nvSpPr>
        <p:spPr>
          <a:xfrm>
            <a:off x="1991065" y="636560"/>
            <a:ext cx="1566000" cy="339600"/>
          </a:xfrm>
          <a:prstGeom prst="rect">
            <a:avLst/>
          </a:prstGeom>
          <a:solidFill>
            <a:schemeClr val="lt1"/>
          </a:solidFill>
          <a:ln>
            <a:noFill/>
          </a:ln>
        </p:spPr>
      </p:sp>
      <p:sp>
        <p:nvSpPr>
          <p:cNvPr id="1753" name="Google Shape;1753;p122"/>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54" name="Google Shape;1754;p122"/>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55" name="Google Shape;1755;p122"/>
          <p:cNvGrpSpPr/>
          <p:nvPr/>
        </p:nvGrpSpPr>
        <p:grpSpPr>
          <a:xfrm>
            <a:off x="645294" y="661955"/>
            <a:ext cx="1204506" cy="283739"/>
            <a:chOff x="1720785" y="1765213"/>
            <a:chExt cx="3212015" cy="756636"/>
          </a:xfrm>
        </p:grpSpPr>
        <p:grpSp>
          <p:nvGrpSpPr>
            <p:cNvPr id="1756" name="Google Shape;1756;p122"/>
            <p:cNvGrpSpPr/>
            <p:nvPr/>
          </p:nvGrpSpPr>
          <p:grpSpPr>
            <a:xfrm>
              <a:off x="1720785" y="1765213"/>
              <a:ext cx="2468571" cy="756636"/>
              <a:chOff x="1720785" y="1765213"/>
              <a:chExt cx="2468571" cy="756636"/>
            </a:xfrm>
          </p:grpSpPr>
          <p:sp>
            <p:nvSpPr>
              <p:cNvPr id="1757" name="Google Shape;1757;p122"/>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58" name="Google Shape;1758;p122"/>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59" name="Google Shape;1759;p122"/>
              <p:cNvGrpSpPr/>
              <p:nvPr/>
            </p:nvGrpSpPr>
            <p:grpSpPr>
              <a:xfrm>
                <a:off x="3397356" y="1765216"/>
                <a:ext cx="792000" cy="756633"/>
                <a:chOff x="3397356" y="1765216"/>
                <a:chExt cx="792000" cy="756633"/>
              </a:xfrm>
            </p:grpSpPr>
            <p:grpSp>
              <p:nvGrpSpPr>
                <p:cNvPr id="1760" name="Google Shape;1760;p122"/>
                <p:cNvGrpSpPr/>
                <p:nvPr/>
              </p:nvGrpSpPr>
              <p:grpSpPr>
                <a:xfrm>
                  <a:off x="3397356" y="1765216"/>
                  <a:ext cx="792000" cy="756633"/>
                  <a:chOff x="3397356" y="1765216"/>
                  <a:chExt cx="792000" cy="756633"/>
                </a:xfrm>
              </p:grpSpPr>
              <p:sp>
                <p:nvSpPr>
                  <p:cNvPr id="1761" name="Google Shape;1761;p122"/>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2" name="Google Shape;1762;p122"/>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63" name="Google Shape;1763;p122"/>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64" name="Google Shape;1764;p122"/>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65" name="Google Shape;1765;p122"/>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766"/>
        <p:cNvGrpSpPr/>
        <p:nvPr/>
      </p:nvGrpSpPr>
      <p:grpSpPr>
        <a:xfrm>
          <a:off x="0" y="0"/>
          <a:ext cx="0" cy="0"/>
          <a:chOff x="0" y="0"/>
          <a:chExt cx="0" cy="0"/>
        </a:xfrm>
      </p:grpSpPr>
      <p:grpSp>
        <p:nvGrpSpPr>
          <p:cNvPr id="1767" name="Google Shape;1767;p123"/>
          <p:cNvGrpSpPr/>
          <p:nvPr/>
        </p:nvGrpSpPr>
        <p:grpSpPr>
          <a:xfrm>
            <a:off x="645294" y="661955"/>
            <a:ext cx="962007" cy="283739"/>
            <a:chOff x="1720785" y="1765213"/>
            <a:chExt cx="2565353" cy="756636"/>
          </a:xfrm>
        </p:grpSpPr>
        <p:grpSp>
          <p:nvGrpSpPr>
            <p:cNvPr id="1768" name="Google Shape;1768;p123"/>
            <p:cNvGrpSpPr/>
            <p:nvPr/>
          </p:nvGrpSpPr>
          <p:grpSpPr>
            <a:xfrm>
              <a:off x="1720785" y="1765213"/>
              <a:ext cx="2468571" cy="756636"/>
              <a:chOff x="1720785" y="1765213"/>
              <a:chExt cx="2468571" cy="756636"/>
            </a:xfrm>
          </p:grpSpPr>
          <p:sp>
            <p:nvSpPr>
              <p:cNvPr id="1769" name="Google Shape;1769;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0" name="Google Shape;1770;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1" name="Google Shape;1771;p123"/>
              <p:cNvGrpSpPr/>
              <p:nvPr/>
            </p:nvGrpSpPr>
            <p:grpSpPr>
              <a:xfrm>
                <a:off x="3397356" y="1765216"/>
                <a:ext cx="792000" cy="756633"/>
                <a:chOff x="3397356" y="1765216"/>
                <a:chExt cx="792000" cy="756633"/>
              </a:xfrm>
            </p:grpSpPr>
            <p:grpSp>
              <p:nvGrpSpPr>
                <p:cNvPr id="1772" name="Google Shape;1772;p123"/>
                <p:cNvGrpSpPr/>
                <p:nvPr/>
              </p:nvGrpSpPr>
              <p:grpSpPr>
                <a:xfrm>
                  <a:off x="3397356" y="1765216"/>
                  <a:ext cx="792000" cy="756633"/>
                  <a:chOff x="3397356" y="1765216"/>
                  <a:chExt cx="792000" cy="756633"/>
                </a:xfrm>
              </p:grpSpPr>
              <p:sp>
                <p:nvSpPr>
                  <p:cNvPr id="1773" name="Google Shape;1773;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4" name="Google Shape;1774;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5" name="Google Shape;1775;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76" name="Google Shape;1776;p123"/>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77" name="Google Shape;1777;p123"/>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78" name="Google Shape;1778;p123"/>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79" name="Google Shape;1779;p123"/>
          <p:cNvGrpSpPr/>
          <p:nvPr/>
        </p:nvGrpSpPr>
        <p:grpSpPr>
          <a:xfrm>
            <a:off x="645294" y="661955"/>
            <a:ext cx="1204506" cy="283739"/>
            <a:chOff x="1720785" y="1765213"/>
            <a:chExt cx="3212015" cy="756636"/>
          </a:xfrm>
        </p:grpSpPr>
        <p:grpSp>
          <p:nvGrpSpPr>
            <p:cNvPr id="1780" name="Google Shape;1780;p123"/>
            <p:cNvGrpSpPr/>
            <p:nvPr/>
          </p:nvGrpSpPr>
          <p:grpSpPr>
            <a:xfrm>
              <a:off x="1720785" y="1765213"/>
              <a:ext cx="2468571" cy="756636"/>
              <a:chOff x="1720785" y="1765213"/>
              <a:chExt cx="2468571" cy="756636"/>
            </a:xfrm>
          </p:grpSpPr>
          <p:sp>
            <p:nvSpPr>
              <p:cNvPr id="1781" name="Google Shape;1781;p1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2" name="Google Shape;1782;p1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83" name="Google Shape;1783;p123"/>
              <p:cNvGrpSpPr/>
              <p:nvPr/>
            </p:nvGrpSpPr>
            <p:grpSpPr>
              <a:xfrm>
                <a:off x="3397356" y="1765216"/>
                <a:ext cx="792000" cy="756633"/>
                <a:chOff x="3397356" y="1765216"/>
                <a:chExt cx="792000" cy="756633"/>
              </a:xfrm>
            </p:grpSpPr>
            <p:grpSp>
              <p:nvGrpSpPr>
                <p:cNvPr id="1784" name="Google Shape;1784;p123"/>
                <p:cNvGrpSpPr/>
                <p:nvPr/>
              </p:nvGrpSpPr>
              <p:grpSpPr>
                <a:xfrm>
                  <a:off x="3397356" y="1765216"/>
                  <a:ext cx="792000" cy="756633"/>
                  <a:chOff x="3397356" y="1765216"/>
                  <a:chExt cx="792000" cy="756633"/>
                </a:xfrm>
              </p:grpSpPr>
              <p:sp>
                <p:nvSpPr>
                  <p:cNvPr id="1785" name="Google Shape;1785;p1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6" name="Google Shape;1786;p1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87" name="Google Shape;1787;p1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88" name="Google Shape;1788;p123"/>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9" name="Google Shape;1789;p123"/>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790" name="Google Shape;1790;p123"/>
          <p:cNvSpPr>
            <a:spLocks noGrp="1"/>
          </p:cNvSpPr>
          <p:nvPr>
            <p:ph type="pic" idx="2"/>
          </p:nvPr>
        </p:nvSpPr>
        <p:spPr>
          <a:xfrm>
            <a:off x="1991065" y="636560"/>
            <a:ext cx="1566000" cy="339600"/>
          </a:xfrm>
          <a:prstGeom prst="rect">
            <a:avLst/>
          </a:prstGeom>
          <a:solidFill>
            <a:schemeClr val="lt1"/>
          </a:solidFill>
          <a:ln>
            <a:noFill/>
          </a:ln>
        </p:spPr>
      </p:sp>
      <p:sp>
        <p:nvSpPr>
          <p:cNvPr id="1791" name="Google Shape;1791;p123"/>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92" name="Google Shape;1792;p123"/>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793" name="Google Shape;1793;p123"/>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794"/>
        <p:cNvGrpSpPr/>
        <p:nvPr/>
      </p:nvGrpSpPr>
      <p:grpSpPr>
        <a:xfrm>
          <a:off x="0" y="0"/>
          <a:ext cx="0" cy="0"/>
          <a:chOff x="0" y="0"/>
          <a:chExt cx="0" cy="0"/>
        </a:xfrm>
      </p:grpSpPr>
      <p:sp>
        <p:nvSpPr>
          <p:cNvPr id="1795" name="Google Shape;1795;p124"/>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6" name="Google Shape;1796;p124"/>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97" name="Google Shape;1797;p124"/>
          <p:cNvSpPr>
            <a:spLocks noGrp="1"/>
          </p:cNvSpPr>
          <p:nvPr>
            <p:ph type="pic" idx="2"/>
          </p:nvPr>
        </p:nvSpPr>
        <p:spPr>
          <a:xfrm>
            <a:off x="1991065" y="636560"/>
            <a:ext cx="1566000" cy="339600"/>
          </a:xfrm>
          <a:prstGeom prst="rect">
            <a:avLst/>
          </a:prstGeom>
          <a:solidFill>
            <a:schemeClr val="lt2"/>
          </a:solidFill>
          <a:ln>
            <a:noFill/>
          </a:ln>
        </p:spPr>
      </p:sp>
      <p:sp>
        <p:nvSpPr>
          <p:cNvPr id="1798" name="Google Shape;1798;p124"/>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799" name="Google Shape;1799;p124"/>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0" name="Google Shape;1800;p124"/>
          <p:cNvSpPr>
            <a:spLocks noGrp="1"/>
          </p:cNvSpPr>
          <p:nvPr>
            <p:ph type="pic" idx="3"/>
          </p:nvPr>
        </p:nvSpPr>
        <p:spPr>
          <a:xfrm>
            <a:off x="4899403" y="439313"/>
            <a:ext cx="3857100" cy="4264800"/>
          </a:xfrm>
          <a:prstGeom prst="roundRect">
            <a:avLst>
              <a:gd name="adj" fmla="val 3145"/>
            </a:avLst>
          </a:prstGeom>
          <a:noFill/>
          <a:ln>
            <a:noFill/>
          </a:ln>
        </p:spPr>
      </p:sp>
      <p:pic>
        <p:nvPicPr>
          <p:cNvPr id="1801" name="Google Shape;1801;p124"/>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802"/>
        <p:cNvGrpSpPr/>
        <p:nvPr/>
      </p:nvGrpSpPr>
      <p:grpSpPr>
        <a:xfrm>
          <a:off x="0" y="0"/>
          <a:ext cx="0" cy="0"/>
          <a:chOff x="0" y="0"/>
          <a:chExt cx="0" cy="0"/>
        </a:xfrm>
      </p:grpSpPr>
      <p:sp>
        <p:nvSpPr>
          <p:cNvPr id="1803" name="Google Shape;1803;p125"/>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4" name="Google Shape;1804;p125"/>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05" name="Google Shape;1805;p125"/>
          <p:cNvSpPr>
            <a:spLocks noGrp="1"/>
          </p:cNvSpPr>
          <p:nvPr>
            <p:ph type="pic" idx="2"/>
          </p:nvPr>
        </p:nvSpPr>
        <p:spPr>
          <a:xfrm>
            <a:off x="1991065" y="636560"/>
            <a:ext cx="1566000" cy="339600"/>
          </a:xfrm>
          <a:prstGeom prst="rect">
            <a:avLst/>
          </a:prstGeom>
          <a:solidFill>
            <a:schemeClr val="lt2"/>
          </a:solidFill>
          <a:ln>
            <a:noFill/>
          </a:ln>
        </p:spPr>
      </p:sp>
      <p:sp>
        <p:nvSpPr>
          <p:cNvPr id="1806" name="Google Shape;1806;p125"/>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807" name="Google Shape;1807;p125"/>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808" name="Google Shape;1808;p125"/>
          <p:cNvSpPr>
            <a:spLocks noGrp="1"/>
          </p:cNvSpPr>
          <p:nvPr>
            <p:ph type="pic" idx="3"/>
          </p:nvPr>
        </p:nvSpPr>
        <p:spPr>
          <a:xfrm>
            <a:off x="4899403" y="439313"/>
            <a:ext cx="3857100" cy="4264800"/>
          </a:xfrm>
          <a:prstGeom prst="roundRect">
            <a:avLst>
              <a:gd name="adj" fmla="val 3145"/>
            </a:avLst>
          </a:prstGeom>
          <a:noFill/>
          <a:ln>
            <a:noFill/>
          </a:ln>
        </p:spPr>
      </p:sp>
      <p:pic>
        <p:nvPicPr>
          <p:cNvPr id="1809" name="Google Shape;1809;p125"/>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810"/>
        <p:cNvGrpSpPr/>
        <p:nvPr/>
      </p:nvGrpSpPr>
      <p:grpSpPr>
        <a:xfrm>
          <a:off x="0" y="0"/>
          <a:ext cx="0" cy="0"/>
          <a:chOff x="0" y="0"/>
          <a:chExt cx="0" cy="0"/>
        </a:xfrm>
      </p:grpSpPr>
      <p:pic>
        <p:nvPicPr>
          <p:cNvPr id="1811" name="Google Shape;1811;p126"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12" name="Google Shape;1812;p126"/>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13" name="Google Shape;1813;p126"/>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14" name="Google Shape;1814;p126"/>
          <p:cNvGrpSpPr/>
          <p:nvPr/>
        </p:nvGrpSpPr>
        <p:grpSpPr>
          <a:xfrm>
            <a:off x="7564573" y="4241698"/>
            <a:ext cx="948486" cy="279733"/>
            <a:chOff x="20929561" y="12311319"/>
            <a:chExt cx="2529297" cy="745954"/>
          </a:xfrm>
        </p:grpSpPr>
        <p:grpSp>
          <p:nvGrpSpPr>
            <p:cNvPr id="1815" name="Google Shape;1815;p126"/>
            <p:cNvGrpSpPr/>
            <p:nvPr/>
          </p:nvGrpSpPr>
          <p:grpSpPr>
            <a:xfrm>
              <a:off x="20929561" y="12311319"/>
              <a:ext cx="2433857" cy="745954"/>
              <a:chOff x="20929561" y="12311319"/>
              <a:chExt cx="2433857" cy="745954"/>
            </a:xfrm>
          </p:grpSpPr>
          <p:sp>
            <p:nvSpPr>
              <p:cNvPr id="1816" name="Google Shape;1816;p1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17" name="Google Shape;1817;p1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18" name="Google Shape;1818;p126"/>
              <p:cNvGrpSpPr/>
              <p:nvPr/>
            </p:nvGrpSpPr>
            <p:grpSpPr>
              <a:xfrm>
                <a:off x="22582537" y="12311321"/>
                <a:ext cx="780881" cy="745730"/>
                <a:chOff x="22582537" y="12311321"/>
                <a:chExt cx="780881" cy="745730"/>
              </a:xfrm>
            </p:grpSpPr>
            <p:grpSp>
              <p:nvGrpSpPr>
                <p:cNvPr id="1819" name="Google Shape;1819;p126"/>
                <p:cNvGrpSpPr/>
                <p:nvPr/>
              </p:nvGrpSpPr>
              <p:grpSpPr>
                <a:xfrm>
                  <a:off x="22582537" y="12311321"/>
                  <a:ext cx="780881" cy="745730"/>
                  <a:chOff x="22582537" y="12311321"/>
                  <a:chExt cx="780881" cy="745730"/>
                </a:xfrm>
              </p:grpSpPr>
              <p:sp>
                <p:nvSpPr>
                  <p:cNvPr id="1820" name="Google Shape;1820;p1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21" name="Google Shape;1821;p1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22" name="Google Shape;1822;p1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23" name="Google Shape;1823;p1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24"/>
        <p:cNvGrpSpPr/>
        <p:nvPr/>
      </p:nvGrpSpPr>
      <p:grpSpPr>
        <a:xfrm>
          <a:off x="0" y="0"/>
          <a:ext cx="0" cy="0"/>
          <a:chOff x="0" y="0"/>
          <a:chExt cx="0" cy="0"/>
        </a:xfrm>
      </p:grpSpPr>
      <p:pic>
        <p:nvPicPr>
          <p:cNvPr id="1825" name="Google Shape;1825;p127"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26" name="Google Shape;1826;p127"/>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27" name="Google Shape;1827;p127"/>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28" name="Google Shape;1828;p127"/>
          <p:cNvGrpSpPr/>
          <p:nvPr/>
        </p:nvGrpSpPr>
        <p:grpSpPr>
          <a:xfrm>
            <a:off x="7564573" y="4241698"/>
            <a:ext cx="948486" cy="279733"/>
            <a:chOff x="20929561" y="12311319"/>
            <a:chExt cx="2529297" cy="745954"/>
          </a:xfrm>
        </p:grpSpPr>
        <p:grpSp>
          <p:nvGrpSpPr>
            <p:cNvPr id="1829" name="Google Shape;1829;p127"/>
            <p:cNvGrpSpPr/>
            <p:nvPr/>
          </p:nvGrpSpPr>
          <p:grpSpPr>
            <a:xfrm>
              <a:off x="20929561" y="12311319"/>
              <a:ext cx="2433857" cy="745954"/>
              <a:chOff x="20929561" y="12311319"/>
              <a:chExt cx="2433857" cy="745954"/>
            </a:xfrm>
          </p:grpSpPr>
          <p:sp>
            <p:nvSpPr>
              <p:cNvPr id="1830" name="Google Shape;1830;p1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1" name="Google Shape;1831;p1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32" name="Google Shape;1832;p127"/>
              <p:cNvGrpSpPr/>
              <p:nvPr/>
            </p:nvGrpSpPr>
            <p:grpSpPr>
              <a:xfrm>
                <a:off x="22582537" y="12311321"/>
                <a:ext cx="780881" cy="745730"/>
                <a:chOff x="22582537" y="12311321"/>
                <a:chExt cx="780881" cy="745730"/>
              </a:xfrm>
            </p:grpSpPr>
            <p:grpSp>
              <p:nvGrpSpPr>
                <p:cNvPr id="1833" name="Google Shape;1833;p127"/>
                <p:cNvGrpSpPr/>
                <p:nvPr/>
              </p:nvGrpSpPr>
              <p:grpSpPr>
                <a:xfrm>
                  <a:off x="22582537" y="12311321"/>
                  <a:ext cx="780881" cy="745730"/>
                  <a:chOff x="22582537" y="12311321"/>
                  <a:chExt cx="780881" cy="745730"/>
                </a:xfrm>
              </p:grpSpPr>
              <p:sp>
                <p:nvSpPr>
                  <p:cNvPr id="1834" name="Google Shape;1834;p1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35" name="Google Shape;1835;p1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36" name="Google Shape;1836;p1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37" name="Google Shape;1837;p1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38"/>
        <p:cNvGrpSpPr/>
        <p:nvPr/>
      </p:nvGrpSpPr>
      <p:grpSpPr>
        <a:xfrm>
          <a:off x="0" y="0"/>
          <a:ext cx="0" cy="0"/>
          <a:chOff x="0" y="0"/>
          <a:chExt cx="0" cy="0"/>
        </a:xfrm>
      </p:grpSpPr>
      <p:pic>
        <p:nvPicPr>
          <p:cNvPr id="1839" name="Google Shape;1839;p128"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40" name="Google Shape;1840;p12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41" name="Google Shape;1841;p128"/>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42" name="Google Shape;1842;p128"/>
          <p:cNvGrpSpPr/>
          <p:nvPr/>
        </p:nvGrpSpPr>
        <p:grpSpPr>
          <a:xfrm>
            <a:off x="7564573" y="4241698"/>
            <a:ext cx="948486" cy="279733"/>
            <a:chOff x="20929561" y="12311319"/>
            <a:chExt cx="2529297" cy="745954"/>
          </a:xfrm>
        </p:grpSpPr>
        <p:grpSp>
          <p:nvGrpSpPr>
            <p:cNvPr id="1843" name="Google Shape;1843;p128"/>
            <p:cNvGrpSpPr/>
            <p:nvPr/>
          </p:nvGrpSpPr>
          <p:grpSpPr>
            <a:xfrm>
              <a:off x="20929561" y="12311319"/>
              <a:ext cx="2433857" cy="745954"/>
              <a:chOff x="20929561" y="12311319"/>
              <a:chExt cx="2433857" cy="745954"/>
            </a:xfrm>
          </p:grpSpPr>
          <p:sp>
            <p:nvSpPr>
              <p:cNvPr id="1844" name="Google Shape;1844;p12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5" name="Google Shape;1845;p12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46" name="Google Shape;1846;p128"/>
              <p:cNvGrpSpPr/>
              <p:nvPr/>
            </p:nvGrpSpPr>
            <p:grpSpPr>
              <a:xfrm>
                <a:off x="22582537" y="12311321"/>
                <a:ext cx="780881" cy="745730"/>
                <a:chOff x="22582537" y="12311321"/>
                <a:chExt cx="780881" cy="745730"/>
              </a:xfrm>
            </p:grpSpPr>
            <p:grpSp>
              <p:nvGrpSpPr>
                <p:cNvPr id="1847" name="Google Shape;1847;p128"/>
                <p:cNvGrpSpPr/>
                <p:nvPr/>
              </p:nvGrpSpPr>
              <p:grpSpPr>
                <a:xfrm>
                  <a:off x="22582537" y="12311321"/>
                  <a:ext cx="780881" cy="745730"/>
                  <a:chOff x="22582537" y="12311321"/>
                  <a:chExt cx="780881" cy="745730"/>
                </a:xfrm>
              </p:grpSpPr>
              <p:sp>
                <p:nvSpPr>
                  <p:cNvPr id="1848" name="Google Shape;1848;p12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49" name="Google Shape;1849;p12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50" name="Google Shape;1850;p12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51" name="Google Shape;1851;p12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852"/>
        <p:cNvGrpSpPr/>
        <p:nvPr/>
      </p:nvGrpSpPr>
      <p:grpSpPr>
        <a:xfrm>
          <a:off x="0" y="0"/>
          <a:ext cx="0" cy="0"/>
          <a:chOff x="0" y="0"/>
          <a:chExt cx="0" cy="0"/>
        </a:xfrm>
      </p:grpSpPr>
      <p:pic>
        <p:nvPicPr>
          <p:cNvPr id="1853" name="Google Shape;1853;p129"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54" name="Google Shape;1854;p129"/>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55" name="Google Shape;1855;p129"/>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56" name="Google Shape;1856;p129"/>
          <p:cNvGrpSpPr/>
          <p:nvPr/>
        </p:nvGrpSpPr>
        <p:grpSpPr>
          <a:xfrm>
            <a:off x="7564573" y="4241698"/>
            <a:ext cx="948486" cy="279733"/>
            <a:chOff x="20929561" y="12311319"/>
            <a:chExt cx="2529297" cy="745954"/>
          </a:xfrm>
        </p:grpSpPr>
        <p:grpSp>
          <p:nvGrpSpPr>
            <p:cNvPr id="1857" name="Google Shape;1857;p129"/>
            <p:cNvGrpSpPr/>
            <p:nvPr/>
          </p:nvGrpSpPr>
          <p:grpSpPr>
            <a:xfrm>
              <a:off x="20929561" y="12311319"/>
              <a:ext cx="2433857" cy="745954"/>
              <a:chOff x="20929561" y="12311319"/>
              <a:chExt cx="2433857" cy="745954"/>
            </a:xfrm>
          </p:grpSpPr>
          <p:sp>
            <p:nvSpPr>
              <p:cNvPr id="1858" name="Google Shape;1858;p12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59" name="Google Shape;1859;p12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60" name="Google Shape;1860;p129"/>
              <p:cNvGrpSpPr/>
              <p:nvPr/>
            </p:nvGrpSpPr>
            <p:grpSpPr>
              <a:xfrm>
                <a:off x="22582537" y="12311321"/>
                <a:ext cx="780881" cy="745730"/>
                <a:chOff x="22582537" y="12311321"/>
                <a:chExt cx="780881" cy="745730"/>
              </a:xfrm>
            </p:grpSpPr>
            <p:grpSp>
              <p:nvGrpSpPr>
                <p:cNvPr id="1861" name="Google Shape;1861;p129"/>
                <p:cNvGrpSpPr/>
                <p:nvPr/>
              </p:nvGrpSpPr>
              <p:grpSpPr>
                <a:xfrm>
                  <a:off x="22582537" y="12311321"/>
                  <a:ext cx="780881" cy="745730"/>
                  <a:chOff x="22582537" y="12311321"/>
                  <a:chExt cx="780881" cy="745730"/>
                </a:xfrm>
              </p:grpSpPr>
              <p:sp>
                <p:nvSpPr>
                  <p:cNvPr id="1862" name="Google Shape;1862;p12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63" name="Google Shape;1863;p12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64" name="Google Shape;1864;p12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65" name="Google Shape;1865;p12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866"/>
        <p:cNvGrpSpPr/>
        <p:nvPr/>
      </p:nvGrpSpPr>
      <p:grpSpPr>
        <a:xfrm>
          <a:off x="0" y="0"/>
          <a:ext cx="0" cy="0"/>
          <a:chOff x="0" y="0"/>
          <a:chExt cx="0" cy="0"/>
        </a:xfrm>
      </p:grpSpPr>
      <p:pic>
        <p:nvPicPr>
          <p:cNvPr id="1867" name="Google Shape;1867;p130"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68" name="Google Shape;1868;p130"/>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69" name="Google Shape;1869;p130"/>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70" name="Google Shape;1870;p130"/>
          <p:cNvGrpSpPr/>
          <p:nvPr/>
        </p:nvGrpSpPr>
        <p:grpSpPr>
          <a:xfrm>
            <a:off x="7564573" y="4241698"/>
            <a:ext cx="948486" cy="279733"/>
            <a:chOff x="20929561" y="12311319"/>
            <a:chExt cx="2529297" cy="745954"/>
          </a:xfrm>
        </p:grpSpPr>
        <p:grpSp>
          <p:nvGrpSpPr>
            <p:cNvPr id="1871" name="Google Shape;1871;p130"/>
            <p:cNvGrpSpPr/>
            <p:nvPr/>
          </p:nvGrpSpPr>
          <p:grpSpPr>
            <a:xfrm>
              <a:off x="20929561" y="12311319"/>
              <a:ext cx="2433857" cy="745954"/>
              <a:chOff x="20929561" y="12311319"/>
              <a:chExt cx="2433857" cy="745954"/>
            </a:xfrm>
          </p:grpSpPr>
          <p:sp>
            <p:nvSpPr>
              <p:cNvPr id="1872" name="Google Shape;1872;p13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3" name="Google Shape;1873;p13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74" name="Google Shape;1874;p130"/>
              <p:cNvGrpSpPr/>
              <p:nvPr/>
            </p:nvGrpSpPr>
            <p:grpSpPr>
              <a:xfrm>
                <a:off x="22582537" y="12311321"/>
                <a:ext cx="780881" cy="745730"/>
                <a:chOff x="22582537" y="12311321"/>
                <a:chExt cx="780881" cy="745730"/>
              </a:xfrm>
            </p:grpSpPr>
            <p:grpSp>
              <p:nvGrpSpPr>
                <p:cNvPr id="1875" name="Google Shape;1875;p130"/>
                <p:cNvGrpSpPr/>
                <p:nvPr/>
              </p:nvGrpSpPr>
              <p:grpSpPr>
                <a:xfrm>
                  <a:off x="22582537" y="12311321"/>
                  <a:ext cx="780881" cy="745730"/>
                  <a:chOff x="22582537" y="12311321"/>
                  <a:chExt cx="780881" cy="745730"/>
                </a:xfrm>
              </p:grpSpPr>
              <p:sp>
                <p:nvSpPr>
                  <p:cNvPr id="1876" name="Google Shape;1876;p13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77" name="Google Shape;1877;p13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78" name="Google Shape;1878;p13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79" name="Google Shape;1879;p13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880"/>
        <p:cNvGrpSpPr/>
        <p:nvPr/>
      </p:nvGrpSpPr>
      <p:grpSpPr>
        <a:xfrm>
          <a:off x="0" y="0"/>
          <a:ext cx="0" cy="0"/>
          <a:chOff x="0" y="0"/>
          <a:chExt cx="0" cy="0"/>
        </a:xfrm>
      </p:grpSpPr>
      <p:pic>
        <p:nvPicPr>
          <p:cNvPr id="1881" name="Google Shape;1881;p13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882" name="Google Shape;1882;p131"/>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83" name="Google Shape;1883;p131"/>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84" name="Google Shape;1884;p131"/>
          <p:cNvGrpSpPr/>
          <p:nvPr/>
        </p:nvGrpSpPr>
        <p:grpSpPr>
          <a:xfrm>
            <a:off x="7564573" y="4241698"/>
            <a:ext cx="948486" cy="279733"/>
            <a:chOff x="20929561" y="12311319"/>
            <a:chExt cx="2529297" cy="745954"/>
          </a:xfrm>
        </p:grpSpPr>
        <p:grpSp>
          <p:nvGrpSpPr>
            <p:cNvPr id="1885" name="Google Shape;1885;p131"/>
            <p:cNvGrpSpPr/>
            <p:nvPr/>
          </p:nvGrpSpPr>
          <p:grpSpPr>
            <a:xfrm>
              <a:off x="20929561" y="12311319"/>
              <a:ext cx="2433857" cy="745954"/>
              <a:chOff x="20929561" y="12311319"/>
              <a:chExt cx="2433857" cy="745954"/>
            </a:xfrm>
          </p:grpSpPr>
          <p:sp>
            <p:nvSpPr>
              <p:cNvPr id="1886" name="Google Shape;1886;p13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87" name="Google Shape;1887;p13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888" name="Google Shape;1888;p131"/>
              <p:cNvGrpSpPr/>
              <p:nvPr/>
            </p:nvGrpSpPr>
            <p:grpSpPr>
              <a:xfrm>
                <a:off x="22582537" y="12311321"/>
                <a:ext cx="780881" cy="745730"/>
                <a:chOff x="22582537" y="12311321"/>
                <a:chExt cx="780881" cy="745730"/>
              </a:xfrm>
            </p:grpSpPr>
            <p:grpSp>
              <p:nvGrpSpPr>
                <p:cNvPr id="1889" name="Google Shape;1889;p131"/>
                <p:cNvGrpSpPr/>
                <p:nvPr/>
              </p:nvGrpSpPr>
              <p:grpSpPr>
                <a:xfrm>
                  <a:off x="22582537" y="12311321"/>
                  <a:ext cx="780881" cy="745730"/>
                  <a:chOff x="22582537" y="12311321"/>
                  <a:chExt cx="780881" cy="745730"/>
                </a:xfrm>
              </p:grpSpPr>
              <p:sp>
                <p:nvSpPr>
                  <p:cNvPr id="1890" name="Google Shape;1890;p13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91" name="Google Shape;1891;p13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92" name="Google Shape;1892;p13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93" name="Google Shape;1893;p13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94"/>
        <p:cNvGrpSpPr/>
        <p:nvPr/>
      </p:nvGrpSpPr>
      <p:grpSpPr>
        <a:xfrm>
          <a:off x="0" y="0"/>
          <a:ext cx="0" cy="0"/>
          <a:chOff x="0" y="0"/>
          <a:chExt cx="0" cy="0"/>
        </a:xfrm>
      </p:grpSpPr>
      <p:sp>
        <p:nvSpPr>
          <p:cNvPr id="1895" name="Google Shape;1895;p132"/>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6" name="Google Shape;1896;p132"/>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897" name="Google Shape;1897;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898" name="Google Shape;1898;p132"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99" name="Google Shape;1899;p132"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00" name="Google Shape;1900;p132"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01" name="Google Shape;1901;p132"/>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2" name="Google Shape;1902;p132"/>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3" name="Google Shape;1903;p132"/>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4" name="Google Shape;1904;p132"/>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5" name="Google Shape;1905;p132"/>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6" name="Google Shape;1906;p132"/>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7" name="Google Shape;1907;p132"/>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8" name="Google Shape;1908;p132"/>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09" name="Google Shape;1909;p132"/>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910"/>
        <p:cNvGrpSpPr/>
        <p:nvPr/>
      </p:nvGrpSpPr>
      <p:grpSpPr>
        <a:xfrm>
          <a:off x="0" y="0"/>
          <a:ext cx="0" cy="0"/>
          <a:chOff x="0" y="0"/>
          <a:chExt cx="0" cy="0"/>
        </a:xfrm>
      </p:grpSpPr>
      <p:sp>
        <p:nvSpPr>
          <p:cNvPr id="1911" name="Google Shape;1911;p133"/>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2" name="Google Shape;1912;p133"/>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13" name="Google Shape;19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14" name="Google Shape;1914;p133"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915" name="Google Shape;1915;p133"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916" name="Google Shape;1916;p133"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917" name="Google Shape;1917;p133"/>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8" name="Google Shape;1918;p133"/>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19" name="Google Shape;1919;p133"/>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0" name="Google Shape;1920;p133"/>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1" name="Google Shape;1921;p133"/>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2" name="Google Shape;1922;p133"/>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3" name="Google Shape;1923;p133"/>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4" name="Google Shape;1924;p133"/>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25" name="Google Shape;1925;p133"/>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926"/>
        <p:cNvGrpSpPr/>
        <p:nvPr/>
      </p:nvGrpSpPr>
      <p:grpSpPr>
        <a:xfrm>
          <a:off x="0" y="0"/>
          <a:ext cx="0" cy="0"/>
          <a:chOff x="0" y="0"/>
          <a:chExt cx="0" cy="0"/>
        </a:xfrm>
      </p:grpSpPr>
      <p:sp>
        <p:nvSpPr>
          <p:cNvPr id="1927" name="Google Shape;1927;p134"/>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8" name="Google Shape;1928;p134"/>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29" name="Google Shape;1929;p134"/>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30" name="Google Shape;1930;p134"/>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31" name="Google Shape;1931;p134"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1932" name="Google Shape;1932;p134"/>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933" name="Google Shape;1933;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934" name="Google Shape;1934;p134"/>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1935" name="Google Shape;1935;p134"/>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936" name="Google Shape;1936;p134"/>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937" name="Google Shape;1937;p134"/>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938" name="Google Shape;1938;p134"/>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39" name="Google Shape;1939;p134"/>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0" name="Google Shape;1940;p134"/>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1" name="Google Shape;1941;p134"/>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2" name="Google Shape;1942;p134"/>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1943" name="Google Shape;1943;p134"/>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4" name="Google Shape;1944;p134"/>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5" name="Google Shape;1945;p134"/>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6" name="Google Shape;1946;p134"/>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7" name="Google Shape;1947;p134"/>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48" name="Google Shape;1948;p134"/>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49" name="Google Shape;1949;p134"/>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950" name="Google Shape;1950;p134"/>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51" name="Google Shape;1951;p134"/>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952"/>
        <p:cNvGrpSpPr/>
        <p:nvPr/>
      </p:nvGrpSpPr>
      <p:grpSpPr>
        <a:xfrm>
          <a:off x="0" y="0"/>
          <a:ext cx="0" cy="0"/>
          <a:chOff x="0" y="0"/>
          <a:chExt cx="0" cy="0"/>
        </a:xfrm>
      </p:grpSpPr>
      <p:sp>
        <p:nvSpPr>
          <p:cNvPr id="1953" name="Google Shape;1953;p135"/>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4" name="Google Shape;1954;p135"/>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55" name="Google Shape;1955;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56" name="Google Shape;1956;p135"/>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7" name="Google Shape;1957;p135"/>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58" name="Google Shape;1958;p135"/>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59" name="Google Shape;1959;p135"/>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1960" name="Google Shape;1960;p135"/>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1961" name="Google Shape;1961;p135"/>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1962" name="Google Shape;1962;p135"/>
          <p:cNvSpPr>
            <a:spLocks noGrp="1"/>
          </p:cNvSpPr>
          <p:nvPr>
            <p:ph type="pic" idx="2"/>
          </p:nvPr>
        </p:nvSpPr>
        <p:spPr>
          <a:xfrm>
            <a:off x="315022" y="1317397"/>
            <a:ext cx="2851200" cy="2232600"/>
          </a:xfrm>
          <a:prstGeom prst="roundRect">
            <a:avLst>
              <a:gd name="adj" fmla="val 2191"/>
            </a:avLst>
          </a:prstGeom>
          <a:noFill/>
          <a:ln>
            <a:noFill/>
          </a:ln>
        </p:spPr>
      </p:sp>
      <p:sp>
        <p:nvSpPr>
          <p:cNvPr id="1963" name="Google Shape;1963;p135"/>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64" name="Google Shape;1964;p135"/>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65" name="Google Shape;1965;p135"/>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6" name="Google Shape;1966;p135"/>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7" name="Google Shape;1967;p135"/>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68" name="Google Shape;1968;p135"/>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69" name="Google Shape;1969;p135"/>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1970" name="Google Shape;1970;p135"/>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1971" name="Google Shape;1971;p135"/>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2" name="Google Shape;1972;p135"/>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3" name="Google Shape;1973;p135"/>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4" name="Google Shape;1974;p135"/>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5" name="Google Shape;1975;p135"/>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6" name="Google Shape;1976;p135"/>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77" name="Google Shape;1977;p135"/>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8" name="Google Shape;1978;p135"/>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979"/>
        <p:cNvGrpSpPr/>
        <p:nvPr/>
      </p:nvGrpSpPr>
      <p:grpSpPr>
        <a:xfrm>
          <a:off x="0" y="0"/>
          <a:ext cx="0" cy="0"/>
          <a:chOff x="0" y="0"/>
          <a:chExt cx="0" cy="0"/>
        </a:xfrm>
      </p:grpSpPr>
      <p:sp>
        <p:nvSpPr>
          <p:cNvPr id="1980" name="Google Shape;1980;p13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1" name="Google Shape;1981;p136"/>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1982" name="Google Shape;1982;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983" name="Google Shape;1983;p136"/>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4" name="Google Shape;1984;p136"/>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985" name="Google Shape;1985;p136"/>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1986" name="Google Shape;1986;p136"/>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87" name="Google Shape;1987;p136"/>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88" name="Google Shape;1988;p136"/>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89" name="Google Shape;1989;p136"/>
          <p:cNvSpPr>
            <a:spLocks noGrp="1"/>
          </p:cNvSpPr>
          <p:nvPr>
            <p:ph type="pic" idx="2"/>
          </p:nvPr>
        </p:nvSpPr>
        <p:spPr>
          <a:xfrm>
            <a:off x="315022" y="1317397"/>
            <a:ext cx="2851200" cy="2232600"/>
          </a:xfrm>
          <a:prstGeom prst="roundRect">
            <a:avLst>
              <a:gd name="adj" fmla="val 2191"/>
            </a:avLst>
          </a:prstGeom>
          <a:noFill/>
          <a:ln>
            <a:noFill/>
          </a:ln>
        </p:spPr>
      </p:sp>
      <p:sp>
        <p:nvSpPr>
          <p:cNvPr id="1990" name="Google Shape;1990;p136"/>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1991" name="Google Shape;1991;p136"/>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1992" name="Google Shape;1992;p136"/>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3" name="Google Shape;1993;p136"/>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4" name="Google Shape;1994;p136"/>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5" name="Google Shape;1995;p136"/>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6" name="Google Shape;1996;p136"/>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7" name="Google Shape;1997;p136"/>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1998" name="Google Shape;1998;p136"/>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9" name="Google Shape;1999;p136"/>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2000" name="Google Shape;2000;p136"/>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1" name="Google Shape;2001;p136"/>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2" name="Google Shape;2002;p136"/>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3" name="Google Shape;2003;p136"/>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2004" name="Google Shape;2004;p136"/>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2005" name="Google Shape;2005;p136"/>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2006" name="Google Shape;2006;p136"/>
          <p:cNvGrpSpPr/>
          <p:nvPr/>
        </p:nvGrpSpPr>
        <p:grpSpPr>
          <a:xfrm>
            <a:off x="3447260" y="1484016"/>
            <a:ext cx="321804" cy="398833"/>
            <a:chOff x="457125" y="2391600"/>
            <a:chExt cx="78750" cy="97600"/>
          </a:xfrm>
        </p:grpSpPr>
        <p:sp>
          <p:nvSpPr>
            <p:cNvPr id="2007" name="Google Shape;2007;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8" name="Google Shape;2008;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09" name="Google Shape;2009;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0" name="Google Shape;2010;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1" name="Google Shape;2011;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2" name="Google Shape;2012;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3" name="Google Shape;2013;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14" name="Google Shape;2014;p136"/>
          <p:cNvGrpSpPr/>
          <p:nvPr/>
        </p:nvGrpSpPr>
        <p:grpSpPr>
          <a:xfrm>
            <a:off x="5338898" y="1484016"/>
            <a:ext cx="321804" cy="398833"/>
            <a:chOff x="457125" y="2391600"/>
            <a:chExt cx="78750" cy="97600"/>
          </a:xfrm>
        </p:grpSpPr>
        <p:sp>
          <p:nvSpPr>
            <p:cNvPr id="2015" name="Google Shape;2015;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6" name="Google Shape;2016;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7" name="Google Shape;2017;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8" name="Google Shape;2018;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19" name="Google Shape;2019;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0" name="Google Shape;2020;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1" name="Google Shape;2021;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2022" name="Google Shape;2022;p136"/>
          <p:cNvGrpSpPr/>
          <p:nvPr/>
        </p:nvGrpSpPr>
        <p:grpSpPr>
          <a:xfrm>
            <a:off x="7230537" y="1484016"/>
            <a:ext cx="321804" cy="398833"/>
            <a:chOff x="457125" y="2391600"/>
            <a:chExt cx="78750" cy="97600"/>
          </a:xfrm>
        </p:grpSpPr>
        <p:sp>
          <p:nvSpPr>
            <p:cNvPr id="2023" name="Google Shape;2023;p136"/>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4" name="Google Shape;2024;p136"/>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5" name="Google Shape;2025;p136"/>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6" name="Google Shape;2026;p136"/>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7" name="Google Shape;2027;p136"/>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8" name="Google Shape;2028;p136"/>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2029" name="Google Shape;2029;p136"/>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2030"/>
        <p:cNvGrpSpPr/>
        <p:nvPr/>
      </p:nvGrpSpPr>
      <p:grpSpPr>
        <a:xfrm>
          <a:off x="0" y="0"/>
          <a:ext cx="0" cy="0"/>
          <a:chOff x="0" y="0"/>
          <a:chExt cx="0" cy="0"/>
        </a:xfrm>
      </p:grpSpPr>
      <p:sp>
        <p:nvSpPr>
          <p:cNvPr id="2031" name="Google Shape;2031;p137"/>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2" name="Google Shape;2032;p137"/>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3" name="Google Shape;2033;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34" name="Google Shape;2034;p137"/>
          <p:cNvSpPr>
            <a:spLocks noGrp="1"/>
          </p:cNvSpPr>
          <p:nvPr>
            <p:ph type="pic" idx="2"/>
          </p:nvPr>
        </p:nvSpPr>
        <p:spPr>
          <a:xfrm>
            <a:off x="5239004" y="1039761"/>
            <a:ext cx="3596700" cy="3518100"/>
          </a:xfrm>
          <a:prstGeom prst="roundRect">
            <a:avLst>
              <a:gd name="adj" fmla="val 2719"/>
            </a:avLst>
          </a:prstGeom>
          <a:noFill/>
          <a:ln>
            <a:noFill/>
          </a:ln>
        </p:spPr>
      </p:sp>
      <p:sp>
        <p:nvSpPr>
          <p:cNvPr id="2035" name="Google Shape;2035;p137"/>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2036"/>
        <p:cNvGrpSpPr/>
        <p:nvPr/>
      </p:nvGrpSpPr>
      <p:grpSpPr>
        <a:xfrm>
          <a:off x="0" y="0"/>
          <a:ext cx="0" cy="0"/>
          <a:chOff x="0" y="0"/>
          <a:chExt cx="0" cy="0"/>
        </a:xfrm>
      </p:grpSpPr>
      <p:sp>
        <p:nvSpPr>
          <p:cNvPr id="2037" name="Google Shape;2037;p138"/>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38" name="Google Shape;2038;p138"/>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39" name="Google Shape;2039;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040" name="Google Shape;2040;p138"/>
          <p:cNvSpPr>
            <a:spLocks noGrp="1"/>
          </p:cNvSpPr>
          <p:nvPr>
            <p:ph type="pic" idx="2"/>
          </p:nvPr>
        </p:nvSpPr>
        <p:spPr>
          <a:xfrm>
            <a:off x="5239004" y="1039761"/>
            <a:ext cx="3596700" cy="3518100"/>
          </a:xfrm>
          <a:prstGeom prst="roundRect">
            <a:avLst>
              <a:gd name="adj" fmla="val 2719"/>
            </a:avLst>
          </a:prstGeom>
          <a:noFill/>
          <a:ln>
            <a:noFill/>
          </a:ln>
        </p:spPr>
      </p:sp>
      <p:sp>
        <p:nvSpPr>
          <p:cNvPr id="2041" name="Google Shape;2041;p138"/>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2042"/>
        <p:cNvGrpSpPr/>
        <p:nvPr/>
      </p:nvGrpSpPr>
      <p:grpSpPr>
        <a:xfrm>
          <a:off x="0" y="0"/>
          <a:ext cx="0" cy="0"/>
          <a:chOff x="0" y="0"/>
          <a:chExt cx="0" cy="0"/>
        </a:xfrm>
      </p:grpSpPr>
      <p:sp>
        <p:nvSpPr>
          <p:cNvPr id="2043" name="Google Shape;2043;p139"/>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44" name="Google Shape;2044;p1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45" name="Google Shape;2045;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46" name="Google Shape;2046;p139"/>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47" name="Google Shape;2047;p139"/>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48" name="Google Shape;2048;p139"/>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49" name="Google Shape;2049;p139"/>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0" name="Google Shape;2050;p139"/>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1" name="Google Shape;2051;p139"/>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2" name="Google Shape;2052;p139"/>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053" name="Google Shape;2053;p139"/>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054"/>
        <p:cNvGrpSpPr/>
        <p:nvPr/>
      </p:nvGrpSpPr>
      <p:grpSpPr>
        <a:xfrm>
          <a:off x="0" y="0"/>
          <a:ext cx="0" cy="0"/>
          <a:chOff x="0" y="0"/>
          <a:chExt cx="0" cy="0"/>
        </a:xfrm>
      </p:grpSpPr>
      <p:sp>
        <p:nvSpPr>
          <p:cNvPr id="2055" name="Google Shape;2055;p140"/>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56" name="Google Shape;2056;p140"/>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57" name="Google Shape;2057;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58" name="Google Shape;2058;p140"/>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59" name="Google Shape;2059;p140"/>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60" name="Google Shape;2060;p140"/>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1" name="Google Shape;2061;p140"/>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2" name="Google Shape;2062;p140"/>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3" name="Google Shape;2063;p140"/>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4" name="Google Shape;2064;p140"/>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5" name="Google Shape;2065;p140"/>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66" name="Google Shape;2066;p140"/>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7" name="Google Shape;2067;p140"/>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8" name="Google Shape;2068;p140"/>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9" name="Google Shape;2069;p140"/>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0" name="Google Shape;2070;p140"/>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1" name="Google Shape;2071;p140"/>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2072"/>
        <p:cNvGrpSpPr/>
        <p:nvPr/>
      </p:nvGrpSpPr>
      <p:grpSpPr>
        <a:xfrm>
          <a:off x="0" y="0"/>
          <a:ext cx="0" cy="0"/>
          <a:chOff x="0" y="0"/>
          <a:chExt cx="0" cy="0"/>
        </a:xfrm>
      </p:grpSpPr>
      <p:sp>
        <p:nvSpPr>
          <p:cNvPr id="2073" name="Google Shape;2073;p141"/>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074" name="Google Shape;2074;p141"/>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75" name="Google Shape;2075;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76" name="Google Shape;2076;p141"/>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2077" name="Google Shape;2077;p141"/>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2078" name="Google Shape;2078;p141"/>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79" name="Google Shape;2079;p141"/>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0" name="Google Shape;2080;p141"/>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1" name="Google Shape;2081;p141"/>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2" name="Google Shape;2082;p141"/>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3" name="Google Shape;2083;p141"/>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84" name="Google Shape;2084;p141"/>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5" name="Google Shape;2085;p141"/>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6" name="Google Shape;2086;p141"/>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7" name="Google Shape;2087;p141"/>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8" name="Google Shape;2088;p141"/>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89" name="Google Shape;2089;p141"/>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2090" name="Google Shape;2090;p141"/>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1" name="Google Shape;2091;p141"/>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2" name="Google Shape;2092;p141"/>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3" name="Google Shape;2093;p141"/>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4" name="Google Shape;2094;p141"/>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2095" name="Google Shape;2095;p141"/>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2096"/>
        <p:cNvGrpSpPr/>
        <p:nvPr/>
      </p:nvGrpSpPr>
      <p:grpSpPr>
        <a:xfrm>
          <a:off x="0" y="0"/>
          <a:ext cx="0" cy="0"/>
          <a:chOff x="0" y="0"/>
          <a:chExt cx="0" cy="0"/>
        </a:xfrm>
      </p:grpSpPr>
      <p:sp>
        <p:nvSpPr>
          <p:cNvPr id="2097" name="Google Shape;2097;p142"/>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98" name="Google Shape;2098;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099" name="Google Shape;2099;p142"/>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00" name="Google Shape;2100;p142"/>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01" name="Google Shape;2101;p142"/>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02" name="Google Shape;2102;p142"/>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03" name="Google Shape;2103;p142"/>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04" name="Google Shape;2104;p142"/>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5" name="Google Shape;2105;p142"/>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6" name="Google Shape;2106;p142"/>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7" name="Google Shape;2107;p142"/>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8" name="Google Shape;2108;p142"/>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09" name="Google Shape;2109;p142"/>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0" name="Google Shape;2110;p142"/>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1" name="Google Shape;2111;p142"/>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2" name="Google Shape;2112;p142"/>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13" name="Google Shape;2113;p142"/>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2114"/>
        <p:cNvGrpSpPr/>
        <p:nvPr/>
      </p:nvGrpSpPr>
      <p:grpSpPr>
        <a:xfrm>
          <a:off x="0" y="0"/>
          <a:ext cx="0" cy="0"/>
          <a:chOff x="0" y="0"/>
          <a:chExt cx="0" cy="0"/>
        </a:xfrm>
      </p:grpSpPr>
      <p:sp>
        <p:nvSpPr>
          <p:cNvPr id="2115" name="Google Shape;2115;p14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16" name="Google Shape;2116;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17" name="Google Shape;2117;p143"/>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18" name="Google Shape;2118;p143"/>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19" name="Google Shape;2119;p143"/>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20" name="Google Shape;2120;p143"/>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21" name="Google Shape;2121;p143"/>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22" name="Google Shape;2122;p143"/>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3" name="Google Shape;2123;p143"/>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4" name="Google Shape;2124;p143"/>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5" name="Google Shape;2125;p143"/>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6" name="Google Shape;2126;p143"/>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27" name="Google Shape;2127;p143"/>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8" name="Google Shape;2128;p143"/>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29" name="Google Shape;2129;p143"/>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0" name="Google Shape;2130;p143"/>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1" name="Google Shape;2131;p143"/>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2" name="Google Shape;2132;p143"/>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3" name="Google Shape;2133;p143"/>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4" name="Google Shape;2134;p143"/>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5" name="Google Shape;2135;p143"/>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6" name="Google Shape;2136;p143"/>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2137" name="Google Shape;2137;p143"/>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8" name="Google Shape;2138;p143"/>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39" name="Google Shape;2139;p143"/>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0" name="Google Shape;2140;p143"/>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41" name="Google Shape;2141;p143"/>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2142"/>
        <p:cNvGrpSpPr/>
        <p:nvPr/>
      </p:nvGrpSpPr>
      <p:grpSpPr>
        <a:xfrm>
          <a:off x="0" y="0"/>
          <a:ext cx="0" cy="0"/>
          <a:chOff x="0" y="0"/>
          <a:chExt cx="0" cy="0"/>
        </a:xfrm>
      </p:grpSpPr>
      <p:sp>
        <p:nvSpPr>
          <p:cNvPr id="2143" name="Google Shape;2143;p144"/>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4" name="Google Shape;2144;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5" name="Google Shape;2145;p144"/>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2146"/>
        <p:cNvGrpSpPr/>
        <p:nvPr/>
      </p:nvGrpSpPr>
      <p:grpSpPr>
        <a:xfrm>
          <a:off x="0" y="0"/>
          <a:ext cx="0" cy="0"/>
          <a:chOff x="0" y="0"/>
          <a:chExt cx="0" cy="0"/>
        </a:xfrm>
      </p:grpSpPr>
      <p:sp>
        <p:nvSpPr>
          <p:cNvPr id="2147" name="Google Shape;2147;p145"/>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48" name="Google Shape;2148;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49" name="Google Shape;2149;p145"/>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2150"/>
        <p:cNvGrpSpPr/>
        <p:nvPr/>
      </p:nvGrpSpPr>
      <p:grpSpPr>
        <a:xfrm>
          <a:off x="0" y="0"/>
          <a:ext cx="0" cy="0"/>
          <a:chOff x="0" y="0"/>
          <a:chExt cx="0" cy="0"/>
        </a:xfrm>
      </p:grpSpPr>
      <p:sp>
        <p:nvSpPr>
          <p:cNvPr id="2151" name="Google Shape;2151;p146"/>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2" name="Google Shape;2152;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53" name="Google Shape;2153;p146"/>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54" name="Google Shape;2154;p146"/>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2155"/>
        <p:cNvGrpSpPr/>
        <p:nvPr/>
      </p:nvGrpSpPr>
      <p:grpSpPr>
        <a:xfrm>
          <a:off x="0" y="0"/>
          <a:ext cx="0" cy="0"/>
          <a:chOff x="0" y="0"/>
          <a:chExt cx="0" cy="0"/>
        </a:xfrm>
      </p:grpSpPr>
      <p:pic>
        <p:nvPicPr>
          <p:cNvPr id="2156" name="Google Shape;2156;p147"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157" name="Google Shape;2157;p147"/>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58" name="Google Shape;2158;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159" name="Google Shape;2159;p147"/>
          <p:cNvGrpSpPr/>
          <p:nvPr/>
        </p:nvGrpSpPr>
        <p:grpSpPr>
          <a:xfrm>
            <a:off x="8381796" y="4822425"/>
            <a:ext cx="537710" cy="158585"/>
            <a:chOff x="22351457" y="12859799"/>
            <a:chExt cx="1433894" cy="422893"/>
          </a:xfrm>
        </p:grpSpPr>
        <p:grpSp>
          <p:nvGrpSpPr>
            <p:cNvPr id="2160" name="Google Shape;2160;p147"/>
            <p:cNvGrpSpPr/>
            <p:nvPr/>
          </p:nvGrpSpPr>
          <p:grpSpPr>
            <a:xfrm>
              <a:off x="22351457" y="12859799"/>
              <a:ext cx="1379787" cy="422893"/>
              <a:chOff x="22351457" y="12859799"/>
              <a:chExt cx="1379787" cy="422893"/>
            </a:xfrm>
          </p:grpSpPr>
          <p:sp>
            <p:nvSpPr>
              <p:cNvPr id="2161" name="Google Shape;2161;p14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2" name="Google Shape;2162;p14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163" name="Google Shape;2163;p147"/>
              <p:cNvGrpSpPr/>
              <p:nvPr/>
            </p:nvGrpSpPr>
            <p:grpSpPr>
              <a:xfrm>
                <a:off x="23288552" y="12859801"/>
                <a:ext cx="442692" cy="422765"/>
                <a:chOff x="23288552" y="12859801"/>
                <a:chExt cx="442692" cy="422765"/>
              </a:xfrm>
            </p:grpSpPr>
            <p:grpSp>
              <p:nvGrpSpPr>
                <p:cNvPr id="2164" name="Google Shape;2164;p147"/>
                <p:cNvGrpSpPr/>
                <p:nvPr/>
              </p:nvGrpSpPr>
              <p:grpSpPr>
                <a:xfrm>
                  <a:off x="23288552" y="12859801"/>
                  <a:ext cx="442692" cy="422765"/>
                  <a:chOff x="23288552" y="12859801"/>
                  <a:chExt cx="442692" cy="422765"/>
                </a:xfrm>
              </p:grpSpPr>
              <p:sp>
                <p:nvSpPr>
                  <p:cNvPr id="2165" name="Google Shape;2165;p14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66" name="Google Shape;2166;p14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7" name="Google Shape;2167;p14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168" name="Google Shape;2168;p14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69" name="Google Shape;2169;p14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170" name="Google Shape;2170;p147"/>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2171"/>
        <p:cNvGrpSpPr/>
        <p:nvPr/>
      </p:nvGrpSpPr>
      <p:grpSpPr>
        <a:xfrm>
          <a:off x="0" y="0"/>
          <a:ext cx="0" cy="0"/>
          <a:chOff x="0" y="0"/>
          <a:chExt cx="0" cy="0"/>
        </a:xfrm>
      </p:grpSpPr>
      <p:sp>
        <p:nvSpPr>
          <p:cNvPr id="2172" name="Google Shape;2172;p148"/>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3" name="Google Shape;2173;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74" name="Google Shape;2174;p148"/>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75" name="Google Shape;2175;p148"/>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2176"/>
        <p:cNvGrpSpPr/>
        <p:nvPr/>
      </p:nvGrpSpPr>
      <p:grpSpPr>
        <a:xfrm>
          <a:off x="0" y="0"/>
          <a:ext cx="0" cy="0"/>
          <a:chOff x="0" y="0"/>
          <a:chExt cx="0" cy="0"/>
        </a:xfrm>
      </p:grpSpPr>
      <p:sp>
        <p:nvSpPr>
          <p:cNvPr id="2177" name="Google Shape;2177;p149"/>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178" name="Google Shape;2178;p149"/>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79" name="Google Shape;2179;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180" name="Google Shape;2180;p149"/>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2181" name="Google Shape;2181;p149"/>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2182" name="Google Shape;2182;p149"/>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2183" name="Google Shape;2183;p149"/>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84" name="Google Shape;2184;p149"/>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85" name="Google Shape;2185;p149"/>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6" name="Google Shape;2186;p149"/>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7" name="Google Shape;2187;p149"/>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8" name="Google Shape;2188;p149"/>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189" name="Google Shape;2189;p149"/>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0" name="Google Shape;2190;p149"/>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1" name="Google Shape;2191;p149"/>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192" name="Google Shape;2192;p149"/>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2193"/>
        <p:cNvGrpSpPr/>
        <p:nvPr/>
      </p:nvGrpSpPr>
      <p:grpSpPr>
        <a:xfrm>
          <a:off x="0" y="0"/>
          <a:ext cx="0" cy="0"/>
          <a:chOff x="0" y="0"/>
          <a:chExt cx="0" cy="0"/>
        </a:xfrm>
      </p:grpSpPr>
      <p:sp>
        <p:nvSpPr>
          <p:cNvPr id="2194" name="Google Shape;2194;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195" name="Google Shape;2195;p150"/>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196" name="Google Shape;2196;p150"/>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197" name="Google Shape;2197;p150"/>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2198"/>
        <p:cNvGrpSpPr/>
        <p:nvPr/>
      </p:nvGrpSpPr>
      <p:grpSpPr>
        <a:xfrm>
          <a:off x="0" y="0"/>
          <a:ext cx="0" cy="0"/>
          <a:chOff x="0" y="0"/>
          <a:chExt cx="0" cy="0"/>
        </a:xfrm>
      </p:grpSpPr>
      <p:sp>
        <p:nvSpPr>
          <p:cNvPr id="2199" name="Google Shape;2199;p151"/>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0" name="Google Shape;2200;p151"/>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1" name="Google Shape;2201;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02" name="Google Shape;2202;p151"/>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3" name="Google Shape;2203;p151"/>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4" name="Google Shape;2204;p151"/>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05" name="Google Shape;2205;p151"/>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206" name="Google Shape;2206;p151"/>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2207"/>
        <p:cNvGrpSpPr/>
        <p:nvPr/>
      </p:nvGrpSpPr>
      <p:grpSpPr>
        <a:xfrm>
          <a:off x="0" y="0"/>
          <a:ext cx="0" cy="0"/>
          <a:chOff x="0" y="0"/>
          <a:chExt cx="0" cy="0"/>
        </a:xfrm>
      </p:grpSpPr>
      <p:sp>
        <p:nvSpPr>
          <p:cNvPr id="2208" name="Google Shape;2208;p152"/>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9" name="Google Shape;2209;p152"/>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0" name="Google Shape;2210;p152"/>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11" name="Google Shape;2211;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12" name="Google Shape;2212;p152"/>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13" name="Google Shape;2213;p152"/>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2214" name="Google Shape;2214;p152"/>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2215" name="Google Shape;2215;p152"/>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2216" name="Google Shape;2216;p152"/>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7" name="Google Shape;2217;p152"/>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8" name="Google Shape;2218;p152"/>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19" name="Google Shape;2219;p152"/>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0" name="Google Shape;2220;p152"/>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21" name="Google Shape;2221;p152"/>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2222"/>
        <p:cNvGrpSpPr/>
        <p:nvPr/>
      </p:nvGrpSpPr>
      <p:grpSpPr>
        <a:xfrm>
          <a:off x="0" y="0"/>
          <a:ext cx="0" cy="0"/>
          <a:chOff x="0" y="0"/>
          <a:chExt cx="0" cy="0"/>
        </a:xfrm>
      </p:grpSpPr>
      <p:sp>
        <p:nvSpPr>
          <p:cNvPr id="2223" name="Google Shape;2223;p153"/>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4" name="Google Shape;2224;p153"/>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5" name="Google Shape;2225;p153"/>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6" name="Google Shape;2226;p153"/>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27" name="Google Shape;2227;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28" name="Google Shape;2228;p153"/>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2229" name="Google Shape;2229;p153"/>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230" name="Google Shape;2230;p153"/>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1" name="Google Shape;2231;p153"/>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2" name="Google Shape;2232;p153"/>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3" name="Google Shape;2233;p153"/>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4" name="Google Shape;2234;p153"/>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5" name="Google Shape;2235;p153"/>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236" name="Google Shape;2236;p153"/>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37" name="Google Shape;2237;p153"/>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2238" name="Google Shape;2238;p153"/>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239" name="Google Shape;2239;p153"/>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240" name="Google Shape;2240;p153"/>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241"/>
        <p:cNvGrpSpPr/>
        <p:nvPr/>
      </p:nvGrpSpPr>
      <p:grpSpPr>
        <a:xfrm>
          <a:off x="0" y="0"/>
          <a:ext cx="0" cy="0"/>
          <a:chOff x="0" y="0"/>
          <a:chExt cx="0" cy="0"/>
        </a:xfrm>
      </p:grpSpPr>
      <p:sp>
        <p:nvSpPr>
          <p:cNvPr id="2242" name="Google Shape;2242;p154"/>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3" name="Google Shape;2243;p154"/>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4" name="Google Shape;2244;p154"/>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45" name="Google Shape;2245;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46" name="Google Shape;2246;p154"/>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47" name="Google Shape;2247;p154"/>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248" name="Google Shape;2248;p154"/>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249" name="Google Shape;2249;p154"/>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250" name="Google Shape;2250;p154"/>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1" name="Google Shape;2251;p154"/>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2" name="Google Shape;2252;p154"/>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3" name="Google Shape;2253;p154"/>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4" name="Google Shape;2254;p154"/>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55" name="Google Shape;2255;p154"/>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256"/>
        <p:cNvGrpSpPr/>
        <p:nvPr/>
      </p:nvGrpSpPr>
      <p:grpSpPr>
        <a:xfrm>
          <a:off x="0" y="0"/>
          <a:ext cx="0" cy="0"/>
          <a:chOff x="0" y="0"/>
          <a:chExt cx="0" cy="0"/>
        </a:xfrm>
      </p:grpSpPr>
      <p:sp>
        <p:nvSpPr>
          <p:cNvPr id="2257" name="Google Shape;2257;p155"/>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8" name="Google Shape;2258;p155"/>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59" name="Google Shape;2259;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60" name="Google Shape;2260;p155"/>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61" name="Google Shape;2261;p155"/>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262" name="Google Shape;2262;p155"/>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263" name="Google Shape;2263;p155"/>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4" name="Google Shape;2264;p155"/>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5" name="Google Shape;2265;p155"/>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266" name="Google Shape;2266;p155"/>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267"/>
        <p:cNvGrpSpPr/>
        <p:nvPr/>
      </p:nvGrpSpPr>
      <p:grpSpPr>
        <a:xfrm>
          <a:off x="0" y="0"/>
          <a:ext cx="0" cy="0"/>
          <a:chOff x="0" y="0"/>
          <a:chExt cx="0" cy="0"/>
        </a:xfrm>
      </p:grpSpPr>
      <p:sp>
        <p:nvSpPr>
          <p:cNvPr id="2268" name="Google Shape;2268;p156"/>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69" name="Google Shape;2269;p156"/>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0" name="Google Shape;2270;p156"/>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1" name="Google Shape;2271;p156"/>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72" name="Google Shape;2272;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73" name="Google Shape;2273;p156"/>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74" name="Google Shape;2274;p156"/>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5" name="Google Shape;2275;p156"/>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276" name="Google Shape;2276;p15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277" name="Google Shape;2277;p15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278"/>
        <p:cNvGrpSpPr/>
        <p:nvPr/>
      </p:nvGrpSpPr>
      <p:grpSpPr>
        <a:xfrm>
          <a:off x="0" y="0"/>
          <a:ext cx="0" cy="0"/>
          <a:chOff x="0" y="0"/>
          <a:chExt cx="0" cy="0"/>
        </a:xfrm>
      </p:grpSpPr>
      <p:sp>
        <p:nvSpPr>
          <p:cNvPr id="2279" name="Google Shape;2279;p157"/>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0" name="Google Shape;2280;p157"/>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1" name="Google Shape;2281;p157"/>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2" name="Google Shape;2282;p157"/>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83" name="Google Shape;2283;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84" name="Google Shape;2284;p157"/>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85" name="Google Shape;2285;p157"/>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6" name="Google Shape;2286;p157"/>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87" name="Google Shape;2287;p157"/>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288" name="Google Shape;2288;p157"/>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289"/>
        <p:cNvGrpSpPr/>
        <p:nvPr/>
      </p:nvGrpSpPr>
      <p:grpSpPr>
        <a:xfrm>
          <a:off x="0" y="0"/>
          <a:ext cx="0" cy="0"/>
          <a:chOff x="0" y="0"/>
          <a:chExt cx="0" cy="0"/>
        </a:xfrm>
      </p:grpSpPr>
      <p:sp>
        <p:nvSpPr>
          <p:cNvPr id="2290" name="Google Shape;2290;p158"/>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1" name="Google Shape;2291;p158"/>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2" name="Google Shape;2292;p158"/>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3" name="Google Shape;2293;p158"/>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4" name="Google Shape;2294;p158"/>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5" name="Google Shape;2295;p158"/>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296" name="Google Shape;2296;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297" name="Google Shape;2297;p158"/>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298" name="Google Shape;2298;p158"/>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299" name="Google Shape;2299;p158"/>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0" name="Google Shape;2300;p158"/>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301" name="Google Shape;2301;p158"/>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2" name="Google Shape;2302;p158"/>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03" name="Google Shape;2303;p158"/>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304"/>
        <p:cNvGrpSpPr/>
        <p:nvPr/>
      </p:nvGrpSpPr>
      <p:grpSpPr>
        <a:xfrm>
          <a:off x="0" y="0"/>
          <a:ext cx="0" cy="0"/>
          <a:chOff x="0" y="0"/>
          <a:chExt cx="0" cy="0"/>
        </a:xfrm>
      </p:grpSpPr>
      <p:sp>
        <p:nvSpPr>
          <p:cNvPr id="2305" name="Google Shape;2305;p159"/>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6" name="Google Shape;2306;p159"/>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7" name="Google Shape;2307;p159"/>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8" name="Google Shape;2308;p159"/>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09" name="Google Shape;2309;p159"/>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0" name="Google Shape;2310;p159"/>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11" name="Google Shape;2311;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12" name="Google Shape;2312;p159"/>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13" name="Google Shape;2313;p159"/>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14" name="Google Shape;2314;p159"/>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5" name="Google Shape;2315;p159"/>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6" name="Google Shape;2316;p159"/>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7" name="Google Shape;2317;p159"/>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8" name="Google Shape;2318;p159"/>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19" name="Google Shape;2319;p159"/>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20" name="Google Shape;2320;p159"/>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1" name="Google Shape;2321;p159"/>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22" name="Google Shape;2322;p159"/>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323" name="Google Shape;2323;p159"/>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4" name="Google Shape;2324;p159"/>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2325" name="Google Shape;2325;p159"/>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326"/>
        <p:cNvGrpSpPr/>
        <p:nvPr/>
      </p:nvGrpSpPr>
      <p:grpSpPr>
        <a:xfrm>
          <a:off x="0" y="0"/>
          <a:ext cx="0" cy="0"/>
          <a:chOff x="0" y="0"/>
          <a:chExt cx="0" cy="0"/>
        </a:xfrm>
      </p:grpSpPr>
      <p:sp>
        <p:nvSpPr>
          <p:cNvPr id="2327" name="Google Shape;2327;p160"/>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28" name="Google Shape;2328;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29" name="Google Shape;2329;p160"/>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0" name="Google Shape;2330;p160"/>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1" name="Google Shape;2331;p160"/>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2" name="Google Shape;2332;p160"/>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3" name="Google Shape;2333;p160"/>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334" name="Google Shape;2334;p160"/>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335"/>
        <p:cNvGrpSpPr/>
        <p:nvPr/>
      </p:nvGrpSpPr>
      <p:grpSpPr>
        <a:xfrm>
          <a:off x="0" y="0"/>
          <a:ext cx="0" cy="0"/>
          <a:chOff x="0" y="0"/>
          <a:chExt cx="0" cy="0"/>
        </a:xfrm>
      </p:grpSpPr>
      <p:sp>
        <p:nvSpPr>
          <p:cNvPr id="2336" name="Google Shape;2336;p161"/>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7" name="Google Shape;2337;p161"/>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8" name="Google Shape;2338;p161"/>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39" name="Google Shape;2339;p161"/>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0" name="Google Shape;2340;p161"/>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1" name="Google Shape;2341;p1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42" name="Google Shape;2342;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43" name="Google Shape;2343;p161"/>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4" name="Google Shape;2344;p161"/>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5" name="Google Shape;2345;p161"/>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46" name="Google Shape;2346;p161"/>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7" name="Google Shape;2347;p161"/>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48" name="Google Shape;2348;p161"/>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49" name="Google Shape;2349;p161"/>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0" name="Google Shape;2350;p161"/>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1" name="Google Shape;2351;p161"/>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52" name="Google Shape;2352;p161"/>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53" name="Google Shape;2353;p161"/>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354"/>
        <p:cNvGrpSpPr/>
        <p:nvPr/>
      </p:nvGrpSpPr>
      <p:grpSpPr>
        <a:xfrm>
          <a:off x="0" y="0"/>
          <a:ext cx="0" cy="0"/>
          <a:chOff x="0" y="0"/>
          <a:chExt cx="0" cy="0"/>
        </a:xfrm>
      </p:grpSpPr>
      <p:sp>
        <p:nvSpPr>
          <p:cNvPr id="2355" name="Google Shape;2355;p1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56" name="Google Shape;2356;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357"/>
        <p:cNvGrpSpPr/>
        <p:nvPr/>
      </p:nvGrpSpPr>
      <p:grpSpPr>
        <a:xfrm>
          <a:off x="0" y="0"/>
          <a:ext cx="0" cy="0"/>
          <a:chOff x="0" y="0"/>
          <a:chExt cx="0" cy="0"/>
        </a:xfrm>
      </p:grpSpPr>
      <p:sp>
        <p:nvSpPr>
          <p:cNvPr id="2358" name="Google Shape;2358;p163"/>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59" name="Google Shape;2359;p163"/>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0" name="Google Shape;2360;p163"/>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1" name="Google Shape;2361;p163"/>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2" name="Google Shape;2362;p163"/>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63" name="Google Shape;2363;p163"/>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64" name="Google Shape;2364;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365" name="Google Shape;2365;p163"/>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6" name="Google Shape;2366;p163"/>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7" name="Google Shape;2367;p163"/>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68" name="Google Shape;2368;p163"/>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69" name="Google Shape;2369;p163"/>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0" name="Google Shape;2370;p163"/>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1" name="Google Shape;2371;p163"/>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2" name="Google Shape;2372;p163"/>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3" name="Google Shape;2373;p163"/>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2374" name="Google Shape;2374;p163"/>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2375" name="Google Shape;2375;p163"/>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376"/>
        <p:cNvGrpSpPr/>
        <p:nvPr/>
      </p:nvGrpSpPr>
      <p:grpSpPr>
        <a:xfrm>
          <a:off x="0" y="0"/>
          <a:ext cx="0" cy="0"/>
          <a:chOff x="0" y="0"/>
          <a:chExt cx="0" cy="0"/>
        </a:xfrm>
      </p:grpSpPr>
      <p:pic>
        <p:nvPicPr>
          <p:cNvPr id="2377" name="Google Shape;2377;p164"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378" name="Google Shape;2378;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379" name="Google Shape;2379;p164"/>
          <p:cNvGrpSpPr/>
          <p:nvPr/>
        </p:nvGrpSpPr>
        <p:grpSpPr>
          <a:xfrm>
            <a:off x="8381796" y="4822425"/>
            <a:ext cx="537710" cy="158585"/>
            <a:chOff x="22351457" y="12859799"/>
            <a:chExt cx="1433894" cy="422893"/>
          </a:xfrm>
        </p:grpSpPr>
        <p:grpSp>
          <p:nvGrpSpPr>
            <p:cNvPr id="2380" name="Google Shape;2380;p164"/>
            <p:cNvGrpSpPr/>
            <p:nvPr/>
          </p:nvGrpSpPr>
          <p:grpSpPr>
            <a:xfrm>
              <a:off x="22351457" y="12859799"/>
              <a:ext cx="1379787" cy="422893"/>
              <a:chOff x="22351457" y="12859799"/>
              <a:chExt cx="1379787" cy="422893"/>
            </a:xfrm>
          </p:grpSpPr>
          <p:sp>
            <p:nvSpPr>
              <p:cNvPr id="2381" name="Google Shape;2381;p16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2" name="Google Shape;2382;p16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383" name="Google Shape;2383;p164"/>
              <p:cNvGrpSpPr/>
              <p:nvPr/>
            </p:nvGrpSpPr>
            <p:grpSpPr>
              <a:xfrm>
                <a:off x="23288552" y="12859801"/>
                <a:ext cx="442692" cy="422765"/>
                <a:chOff x="23288552" y="12859801"/>
                <a:chExt cx="442692" cy="422765"/>
              </a:xfrm>
            </p:grpSpPr>
            <p:grpSp>
              <p:nvGrpSpPr>
                <p:cNvPr id="2384" name="Google Shape;2384;p164"/>
                <p:cNvGrpSpPr/>
                <p:nvPr/>
              </p:nvGrpSpPr>
              <p:grpSpPr>
                <a:xfrm>
                  <a:off x="23288552" y="12859801"/>
                  <a:ext cx="442692" cy="422765"/>
                  <a:chOff x="23288552" y="12859801"/>
                  <a:chExt cx="442692" cy="422765"/>
                </a:xfrm>
              </p:grpSpPr>
              <p:sp>
                <p:nvSpPr>
                  <p:cNvPr id="2385" name="Google Shape;2385;p16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6" name="Google Shape;2386;p16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7" name="Google Shape;2387;p16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388" name="Google Shape;2388;p16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89" name="Google Shape;2389;p16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390" name="Google Shape;2390;p164"/>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391"/>
        <p:cNvGrpSpPr/>
        <p:nvPr/>
      </p:nvGrpSpPr>
      <p:grpSpPr>
        <a:xfrm>
          <a:off x="0" y="0"/>
          <a:ext cx="0" cy="0"/>
          <a:chOff x="0" y="0"/>
          <a:chExt cx="0" cy="0"/>
        </a:xfrm>
      </p:grpSpPr>
      <p:sp>
        <p:nvSpPr>
          <p:cNvPr id="2392" name="Google Shape;2392;p165"/>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3" name="Google Shape;2393;p165"/>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4" name="Google Shape;2394;p165"/>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5" name="Google Shape;2395;p165"/>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6" name="Google Shape;2396;p165"/>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7" name="Google Shape;2397;p165"/>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8" name="Google Shape;2398;p165"/>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399" name="Google Shape;2399;p165"/>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00" name="Google Shape;2400;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01" name="Google Shape;2401;p165"/>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2" name="Google Shape;2402;p165"/>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2403" name="Google Shape;2403;p165"/>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4" name="Google Shape;2404;p165"/>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2405" name="Google Shape;2405;p165"/>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6" name="Google Shape;2406;p165"/>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2407" name="Google Shape;2407;p165"/>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408" name="Google Shape;2408;p165"/>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2409" name="Google Shape;2409;p165"/>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410" name="Google Shape;2410;p165"/>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411" name="Google Shape;2411;p165"/>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412" name="Google Shape;2412;p165"/>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413" name="Google Shape;2413;p165"/>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4" name="Google Shape;2414;p165"/>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5" name="Google Shape;2415;p165"/>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6" name="Google Shape;2416;p165"/>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7" name="Google Shape;2417;p165"/>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18" name="Google Shape;2418;p165"/>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2419" name="Google Shape;2419;p165"/>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20" name="Google Shape;2420;p165"/>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421"/>
        <p:cNvGrpSpPr/>
        <p:nvPr/>
      </p:nvGrpSpPr>
      <p:grpSpPr>
        <a:xfrm>
          <a:off x="0" y="0"/>
          <a:ext cx="0" cy="0"/>
          <a:chOff x="0" y="0"/>
          <a:chExt cx="0" cy="0"/>
        </a:xfrm>
      </p:grpSpPr>
      <p:sp>
        <p:nvSpPr>
          <p:cNvPr id="2422" name="Google Shape;2422;p166"/>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3" name="Google Shape;2423;p166"/>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4" name="Google Shape;2424;p166"/>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5" name="Google Shape;2425;p166"/>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6" name="Google Shape;2426;p166"/>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7" name="Google Shape;2427;p166"/>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28" name="Google Shape;2428;p166"/>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29" name="Google Shape;2429;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30" name="Google Shape;2430;p166"/>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431" name="Google Shape;2431;p166"/>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432" name="Google Shape;2432;p166"/>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433" name="Google Shape;2433;p166"/>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434" name="Google Shape;2434;p166"/>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435" name="Google Shape;2435;p166"/>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436" name="Google Shape;2436;p166"/>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437" name="Google Shape;2437;p166"/>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2438" name="Google Shape;2438;p166"/>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39" name="Google Shape;2439;p166"/>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0" name="Google Shape;2440;p166"/>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1" name="Google Shape;2441;p166"/>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2" name="Google Shape;2442;p166"/>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3" name="Google Shape;2443;p166"/>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444"/>
        <p:cNvGrpSpPr/>
        <p:nvPr/>
      </p:nvGrpSpPr>
      <p:grpSpPr>
        <a:xfrm>
          <a:off x="0" y="0"/>
          <a:ext cx="0" cy="0"/>
          <a:chOff x="0" y="0"/>
          <a:chExt cx="0" cy="0"/>
        </a:xfrm>
      </p:grpSpPr>
      <p:sp>
        <p:nvSpPr>
          <p:cNvPr id="2445" name="Google Shape;2445;p167"/>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46" name="Google Shape;2446;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47" name="Google Shape;2447;p167"/>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448" name="Google Shape;2448;p167"/>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49" name="Google Shape;2449;p167"/>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0" name="Google Shape;2450;p167"/>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1" name="Google Shape;2451;p167"/>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2" name="Google Shape;2452;p167"/>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3" name="Google Shape;2453;p167"/>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2454" name="Google Shape;2454;p167"/>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455"/>
        <p:cNvGrpSpPr/>
        <p:nvPr/>
      </p:nvGrpSpPr>
      <p:grpSpPr>
        <a:xfrm>
          <a:off x="0" y="0"/>
          <a:ext cx="0" cy="0"/>
          <a:chOff x="0" y="0"/>
          <a:chExt cx="0" cy="0"/>
        </a:xfrm>
      </p:grpSpPr>
      <p:sp>
        <p:nvSpPr>
          <p:cNvPr id="2456" name="Google Shape;2456;p168"/>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57" name="Google Shape;2457;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458" name="Google Shape;2458;p168"/>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59" name="Google Shape;2459;p168"/>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0" name="Google Shape;2460;p168"/>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1" name="Google Shape;2461;p168"/>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2" name="Google Shape;2462;p168"/>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3" name="Google Shape;2463;p168"/>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4" name="Google Shape;2464;p168"/>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5" name="Google Shape;2465;p168"/>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6" name="Google Shape;2466;p168"/>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7" name="Google Shape;2467;p168"/>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8" name="Google Shape;2468;p168"/>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69" name="Google Shape;2469;p168"/>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2470" name="Google Shape;2470;p168"/>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2471" name="Google Shape;2471;p168"/>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472"/>
        <p:cNvGrpSpPr/>
        <p:nvPr/>
      </p:nvGrpSpPr>
      <p:grpSpPr>
        <a:xfrm>
          <a:off x="0" y="0"/>
          <a:ext cx="0" cy="0"/>
          <a:chOff x="0" y="0"/>
          <a:chExt cx="0" cy="0"/>
        </a:xfrm>
      </p:grpSpPr>
      <p:sp>
        <p:nvSpPr>
          <p:cNvPr id="2473" name="Google Shape;2473;p169"/>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74" name="Google Shape;2474;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75" name="Google Shape;2475;p169"/>
          <p:cNvGrpSpPr/>
          <p:nvPr/>
        </p:nvGrpSpPr>
        <p:grpSpPr>
          <a:xfrm>
            <a:off x="8381796" y="4822425"/>
            <a:ext cx="537710" cy="158585"/>
            <a:chOff x="22351457" y="12859799"/>
            <a:chExt cx="1433894" cy="422893"/>
          </a:xfrm>
        </p:grpSpPr>
        <p:grpSp>
          <p:nvGrpSpPr>
            <p:cNvPr id="2476" name="Google Shape;2476;p169"/>
            <p:cNvGrpSpPr/>
            <p:nvPr/>
          </p:nvGrpSpPr>
          <p:grpSpPr>
            <a:xfrm>
              <a:off x="22351457" y="12859799"/>
              <a:ext cx="1379787" cy="422893"/>
              <a:chOff x="22351457" y="12859799"/>
              <a:chExt cx="1379787" cy="422893"/>
            </a:xfrm>
          </p:grpSpPr>
          <p:sp>
            <p:nvSpPr>
              <p:cNvPr id="2477" name="Google Shape;2477;p16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78" name="Google Shape;2478;p16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479" name="Google Shape;2479;p169"/>
              <p:cNvGrpSpPr/>
              <p:nvPr/>
            </p:nvGrpSpPr>
            <p:grpSpPr>
              <a:xfrm>
                <a:off x="23288552" y="12859801"/>
                <a:ext cx="442692" cy="422765"/>
                <a:chOff x="23288552" y="12859801"/>
                <a:chExt cx="442692" cy="422765"/>
              </a:xfrm>
            </p:grpSpPr>
            <p:grpSp>
              <p:nvGrpSpPr>
                <p:cNvPr id="2480" name="Google Shape;2480;p169"/>
                <p:cNvGrpSpPr/>
                <p:nvPr/>
              </p:nvGrpSpPr>
              <p:grpSpPr>
                <a:xfrm>
                  <a:off x="23288552" y="12859801"/>
                  <a:ext cx="442692" cy="422765"/>
                  <a:chOff x="23288552" y="12859801"/>
                  <a:chExt cx="442692" cy="422765"/>
                </a:xfrm>
              </p:grpSpPr>
              <p:sp>
                <p:nvSpPr>
                  <p:cNvPr id="2481" name="Google Shape;2481;p16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82" name="Google Shape;2482;p16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3" name="Google Shape;2483;p16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484" name="Google Shape;2484;p16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485" name="Google Shape;2485;p16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486" name="Google Shape;2486;p169"/>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7" name="Google Shape;2487;p169"/>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8" name="Google Shape;2488;p169"/>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489" name="Google Shape;2489;p169"/>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0" name="Google Shape;2490;p169"/>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491" name="Google Shape;2491;p169"/>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492"/>
        <p:cNvGrpSpPr/>
        <p:nvPr/>
      </p:nvGrpSpPr>
      <p:grpSpPr>
        <a:xfrm>
          <a:off x="0" y="0"/>
          <a:ext cx="0" cy="0"/>
          <a:chOff x="0" y="0"/>
          <a:chExt cx="0" cy="0"/>
        </a:xfrm>
      </p:grpSpPr>
      <p:sp>
        <p:nvSpPr>
          <p:cNvPr id="2493" name="Google Shape;2493;p170"/>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494" name="Google Shape;2494;p170"/>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95" name="Google Shape;2495;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496" name="Google Shape;2496;p170"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2497" name="Google Shape;2497;p170"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2498" name="Google Shape;2498;p170"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2499" name="Google Shape;2499;p170"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2500" name="Google Shape;2500;p170"/>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1" name="Google Shape;2501;p170"/>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2" name="Google Shape;2502;p170"/>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3" name="Google Shape;2503;p170"/>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4" name="Google Shape;2504;p170"/>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05" name="Google Shape;2505;p170"/>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506"/>
        <p:cNvGrpSpPr/>
        <p:nvPr/>
      </p:nvGrpSpPr>
      <p:grpSpPr>
        <a:xfrm>
          <a:off x="0" y="0"/>
          <a:ext cx="0" cy="0"/>
          <a:chOff x="0" y="0"/>
          <a:chExt cx="0" cy="0"/>
        </a:xfrm>
      </p:grpSpPr>
      <p:sp>
        <p:nvSpPr>
          <p:cNvPr id="2507" name="Google Shape;2507;p171"/>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508" name="Google Shape;2508;p171"/>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09" name="Google Shape;2509;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510" name="Google Shape;2510;p171"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511" name="Google Shape;2511;p171"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512" name="Google Shape;2512;p171"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513" name="Google Shape;2513;p171"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514" name="Google Shape;2514;p171"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515" name="Google Shape;2515;p171"/>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6" name="Google Shape;2516;p171"/>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2517" name="Google Shape;2517;p171"/>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8" name="Google Shape;2518;p171"/>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19" name="Google Shape;2519;p171"/>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0" name="Google Shape;2520;p171"/>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1" name="Google Shape;2521;p171"/>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22" name="Google Shape;2522;p171"/>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3" name="Google Shape;2523;p171"/>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4" name="Google Shape;2524;p171"/>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5" name="Google Shape;2525;p171"/>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6" name="Google Shape;2526;p171"/>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7" name="Google Shape;2527;p171"/>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8" name="Google Shape;2528;p171"/>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529" name="Google Shape;2529;p171"/>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530"/>
        <p:cNvGrpSpPr/>
        <p:nvPr/>
      </p:nvGrpSpPr>
      <p:grpSpPr>
        <a:xfrm>
          <a:off x="0" y="0"/>
          <a:ext cx="0" cy="0"/>
          <a:chOff x="0" y="0"/>
          <a:chExt cx="0" cy="0"/>
        </a:xfrm>
      </p:grpSpPr>
      <p:sp>
        <p:nvSpPr>
          <p:cNvPr id="2531" name="Google Shape;2531;p172"/>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2" name="Google Shape;2532;p172"/>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3" name="Google Shape;2533;p172"/>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4" name="Google Shape;2534;p172"/>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35" name="Google Shape;2535;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36" name="Google Shape;2536;p172"/>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37" name="Google Shape;2537;p172"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538" name="Google Shape;2538;p172"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539" name="Google Shape;2539;p172"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540" name="Google Shape;2540;p172"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541" name="Google Shape;2541;p172"/>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2542" name="Google Shape;2542;p172"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2543" name="Google Shape;2543;p172"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544" name="Google Shape;2544;p172"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545" name="Google Shape;2545;p172"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546" name="Google Shape;2546;p172"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547" name="Google Shape;2547;p172"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548" name="Google Shape;2548;p172"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549" name="Google Shape;2549;p172"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550" name="Google Shape;2550;p172"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551" name="Google Shape;2551;p172"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552" name="Google Shape;2552;p172"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2553" name="Google Shape;2553;p172"/>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4" name="Google Shape;2554;p172"/>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5" name="Google Shape;2555;p172"/>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6" name="Google Shape;2556;p172"/>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57" name="Google Shape;2557;p172"/>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58" name="Google Shape;2558;p172"/>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59" name="Google Shape;2559;p172"/>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0" name="Google Shape;2560;p172"/>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1" name="Google Shape;2561;p172"/>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2" name="Google Shape;2562;p172"/>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63" name="Google Shape;2563;p172"/>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4" name="Google Shape;2564;p172"/>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2565" name="Google Shape;2565;p172"/>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566" name="Google Shape;2566;p172"/>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67" name="Google Shape;2567;p172"/>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8" name="Google Shape;2568;p172"/>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69" name="Google Shape;2569;p172"/>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0" name="Google Shape;2570;p172"/>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71" name="Google Shape;2571;p172"/>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2" name="Google Shape;2572;p172"/>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3" name="Google Shape;2573;p172"/>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4" name="Google Shape;2574;p172"/>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5" name="Google Shape;2575;p172"/>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6" name="Google Shape;2576;p172"/>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577" name="Google Shape;2577;p172"/>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578"/>
        <p:cNvGrpSpPr/>
        <p:nvPr/>
      </p:nvGrpSpPr>
      <p:grpSpPr>
        <a:xfrm>
          <a:off x="0" y="0"/>
          <a:ext cx="0" cy="0"/>
          <a:chOff x="0" y="0"/>
          <a:chExt cx="0" cy="0"/>
        </a:xfrm>
      </p:grpSpPr>
      <p:sp>
        <p:nvSpPr>
          <p:cNvPr id="2579" name="Google Shape;2579;p173"/>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0" name="Google Shape;2580;p173"/>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581" name="Google Shape;2581;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582" name="Google Shape;2582;p173"/>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2583" name="Google Shape;2583;p173"/>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584" name="Google Shape;2584;p173"/>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585" name="Google Shape;2585;p173"/>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86" name="Google Shape;2586;p173"/>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587" name="Google Shape;2587;p173"/>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2588" name="Google Shape;2588;p173"/>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89" name="Google Shape;2589;p173"/>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0" name="Google Shape;2590;p173"/>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1" name="Google Shape;2591;p173"/>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2" name="Google Shape;2592;p173"/>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3" name="Google Shape;2593;p173"/>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4" name="Google Shape;2594;p173"/>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5" name="Google Shape;2595;p173"/>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596" name="Google Shape;2596;p173"/>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7" name="Google Shape;2597;p173"/>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8" name="Google Shape;2598;p173"/>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599" name="Google Shape;2599;p173"/>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600" name="Google Shape;2600;p173"/>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1" name="Google Shape;2601;p173"/>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2" name="Google Shape;2602;p173"/>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3" name="Google Shape;2603;p173"/>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2604" name="Google Shape;2604;p173"/>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2605" name="Google Shape;2605;p173"/>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606"/>
        <p:cNvGrpSpPr/>
        <p:nvPr/>
      </p:nvGrpSpPr>
      <p:grpSpPr>
        <a:xfrm>
          <a:off x="0" y="0"/>
          <a:ext cx="0" cy="0"/>
          <a:chOff x="0" y="0"/>
          <a:chExt cx="0" cy="0"/>
        </a:xfrm>
      </p:grpSpPr>
      <p:sp>
        <p:nvSpPr>
          <p:cNvPr id="2607" name="Google Shape;2607;p174"/>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8" name="Google Shape;2608;p174"/>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09" name="Google Shape;2609;p174"/>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0" name="Google Shape;2610;p174"/>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11" name="Google Shape;2611;p174"/>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12" name="Google Shape;2612;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13" name="Google Shape;2613;p174"/>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4" name="Google Shape;2614;p174"/>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5" name="Google Shape;2615;p174"/>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6" name="Google Shape;2616;p174"/>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17" name="Google Shape;2617;p174"/>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2618" name="Google Shape;2618;p174"/>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19" name="Google Shape;2619;p174"/>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2620" name="Google Shape;2620;p174"/>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621"/>
        <p:cNvGrpSpPr/>
        <p:nvPr/>
      </p:nvGrpSpPr>
      <p:grpSpPr>
        <a:xfrm>
          <a:off x="0" y="0"/>
          <a:ext cx="0" cy="0"/>
          <a:chOff x="0" y="0"/>
          <a:chExt cx="0" cy="0"/>
        </a:xfrm>
      </p:grpSpPr>
      <p:sp>
        <p:nvSpPr>
          <p:cNvPr id="2622" name="Google Shape;2622;p175"/>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2623" name="Google Shape;2623;p175"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2624" name="Google Shape;2624;p175"/>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5" name="Google Shape;2625;p175"/>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6" name="Google Shape;2626;p175"/>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27" name="Google Shape;2627;p175"/>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28" name="Google Shape;2628;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29" name="Google Shape;2629;p175"/>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2630" name="Google Shape;2630;p175"/>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631" name="Google Shape;2631;p175"/>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2" name="Google Shape;2632;p175"/>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3" name="Google Shape;2633;p175"/>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2634" name="Google Shape;2634;p175"/>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635"/>
        <p:cNvGrpSpPr/>
        <p:nvPr/>
      </p:nvGrpSpPr>
      <p:grpSpPr>
        <a:xfrm>
          <a:off x="0" y="0"/>
          <a:ext cx="0" cy="0"/>
          <a:chOff x="0" y="0"/>
          <a:chExt cx="0" cy="0"/>
        </a:xfrm>
      </p:grpSpPr>
      <p:sp>
        <p:nvSpPr>
          <p:cNvPr id="2636" name="Google Shape;2636;p176"/>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7" name="Google Shape;2637;p176"/>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38" name="Google Shape;2638;p176"/>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639" name="Google Shape;2639;p176"/>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40" name="Google Shape;2640;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41" name="Google Shape;2641;p176"/>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642" name="Google Shape;2642;p176"/>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643" name="Google Shape;2643;p176"/>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644" name="Google Shape;2644;p176"/>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645" name="Google Shape;2645;p176"/>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646" name="Google Shape;2646;p176"/>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647" name="Google Shape;2647;p176"/>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8" name="Google Shape;2648;p176"/>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49" name="Google Shape;2649;p176"/>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0" name="Google Shape;2650;p176"/>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1" name="Google Shape;2651;p176"/>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2652" name="Google Shape;2652;p176"/>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3" name="Google Shape;2653;p176"/>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4" name="Google Shape;2654;p176"/>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2655" name="Google Shape;2655;p176"/>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656"/>
        <p:cNvGrpSpPr/>
        <p:nvPr/>
      </p:nvGrpSpPr>
      <p:grpSpPr>
        <a:xfrm>
          <a:off x="0" y="0"/>
          <a:ext cx="0" cy="0"/>
          <a:chOff x="0" y="0"/>
          <a:chExt cx="0" cy="0"/>
        </a:xfrm>
      </p:grpSpPr>
      <p:sp>
        <p:nvSpPr>
          <p:cNvPr id="2657" name="Google Shape;2657;p177"/>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58" name="Google Shape;2658;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59" name="Google Shape;2659;p177"/>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660" name="Google Shape;2660;p177"/>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661" name="Google Shape;2661;p177"/>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662" name="Google Shape;2662;p177"/>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663" name="Google Shape;2663;p177"/>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664" name="Google Shape;2664;p177"/>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665" name="Google Shape;2665;p177"/>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6" name="Google Shape;2666;p177"/>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7" name="Google Shape;2667;p177"/>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68" name="Google Shape;2668;p177"/>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69" name="Google Shape;2669;p177"/>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0" name="Google Shape;2670;p177"/>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1" name="Google Shape;2671;p177"/>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2" name="Google Shape;2672;p177"/>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2673" name="Google Shape;2673;p177"/>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74" name="Google Shape;2674;p177"/>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75"/>
        <p:cNvGrpSpPr/>
        <p:nvPr/>
      </p:nvGrpSpPr>
      <p:grpSpPr>
        <a:xfrm>
          <a:off x="0" y="0"/>
          <a:ext cx="0" cy="0"/>
          <a:chOff x="0" y="0"/>
          <a:chExt cx="0" cy="0"/>
        </a:xfrm>
      </p:grpSpPr>
      <p:sp>
        <p:nvSpPr>
          <p:cNvPr id="2676" name="Google Shape;2676;p178"/>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77" name="Google Shape;2677;p178"/>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78" name="Google Shape;2678;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79" name="Google Shape;2679;p178"/>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680"/>
        <p:cNvGrpSpPr/>
        <p:nvPr/>
      </p:nvGrpSpPr>
      <p:grpSpPr>
        <a:xfrm>
          <a:off x="0" y="0"/>
          <a:ext cx="0" cy="0"/>
          <a:chOff x="0" y="0"/>
          <a:chExt cx="0" cy="0"/>
        </a:xfrm>
      </p:grpSpPr>
      <p:sp>
        <p:nvSpPr>
          <p:cNvPr id="2681" name="Google Shape;2681;p179"/>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2" name="Google Shape;2682;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83" name="Google Shape;2683;p179"/>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84" name="Google Shape;2684;p1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85" name="Google Shape;2685;p179"/>
          <p:cNvSpPr>
            <a:spLocks noGrp="1"/>
          </p:cNvSpPr>
          <p:nvPr>
            <p:ph type="pic" idx="2"/>
          </p:nvPr>
        </p:nvSpPr>
        <p:spPr>
          <a:xfrm>
            <a:off x="4149978" y="1378744"/>
            <a:ext cx="4497600" cy="2766900"/>
          </a:xfrm>
          <a:prstGeom prst="rect">
            <a:avLst/>
          </a:prstGeom>
          <a:noFill/>
          <a:ln>
            <a:noFill/>
          </a:ln>
        </p:spPr>
      </p:sp>
      <p:sp>
        <p:nvSpPr>
          <p:cNvPr id="2686" name="Google Shape;2686;p179"/>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687"/>
        <p:cNvGrpSpPr/>
        <p:nvPr/>
      </p:nvGrpSpPr>
      <p:grpSpPr>
        <a:xfrm>
          <a:off x="0" y="0"/>
          <a:ext cx="0" cy="0"/>
          <a:chOff x="0" y="0"/>
          <a:chExt cx="0" cy="0"/>
        </a:xfrm>
      </p:grpSpPr>
      <p:sp>
        <p:nvSpPr>
          <p:cNvPr id="2688" name="Google Shape;2688;p180"/>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9" name="Google Shape;2689;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690" name="Google Shape;2690;p180"/>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2691" name="Google Shape;2691;p180"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692" name="Google Shape;2692;p180"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2693" name="Google Shape;2693;p180"/>
          <p:cNvSpPr>
            <a:spLocks noGrp="1"/>
          </p:cNvSpPr>
          <p:nvPr>
            <p:ph type="pic" idx="2"/>
          </p:nvPr>
        </p:nvSpPr>
        <p:spPr>
          <a:xfrm>
            <a:off x="5539980" y="842963"/>
            <a:ext cx="1726500" cy="3743400"/>
          </a:xfrm>
          <a:prstGeom prst="roundRect">
            <a:avLst>
              <a:gd name="adj" fmla="val 10452"/>
            </a:avLst>
          </a:prstGeom>
          <a:noFill/>
          <a:ln>
            <a:noFill/>
          </a:ln>
        </p:spPr>
      </p:sp>
      <p:sp>
        <p:nvSpPr>
          <p:cNvPr id="2694" name="Google Shape;2694;p180"/>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695"/>
        <p:cNvGrpSpPr/>
        <p:nvPr/>
      </p:nvGrpSpPr>
      <p:grpSpPr>
        <a:xfrm>
          <a:off x="0" y="0"/>
          <a:ext cx="0" cy="0"/>
          <a:chOff x="0" y="0"/>
          <a:chExt cx="0" cy="0"/>
        </a:xfrm>
      </p:grpSpPr>
      <p:pic>
        <p:nvPicPr>
          <p:cNvPr id="2696" name="Google Shape;2696;p181"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2697" name="Google Shape;2697;p181"/>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698" name="Google Shape;2698;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99" name="Google Shape;2699;p181"/>
          <p:cNvGrpSpPr/>
          <p:nvPr/>
        </p:nvGrpSpPr>
        <p:grpSpPr>
          <a:xfrm>
            <a:off x="8381796" y="4822425"/>
            <a:ext cx="537710" cy="158585"/>
            <a:chOff x="22351457" y="12859799"/>
            <a:chExt cx="1433894" cy="422893"/>
          </a:xfrm>
        </p:grpSpPr>
        <p:grpSp>
          <p:nvGrpSpPr>
            <p:cNvPr id="2700" name="Google Shape;2700;p181"/>
            <p:cNvGrpSpPr/>
            <p:nvPr/>
          </p:nvGrpSpPr>
          <p:grpSpPr>
            <a:xfrm>
              <a:off x="22351457" y="12859799"/>
              <a:ext cx="1379787" cy="422893"/>
              <a:chOff x="22351457" y="12859799"/>
              <a:chExt cx="1379787" cy="422893"/>
            </a:xfrm>
          </p:grpSpPr>
          <p:sp>
            <p:nvSpPr>
              <p:cNvPr id="2701" name="Google Shape;2701;p18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2" name="Google Shape;2702;p18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03" name="Google Shape;2703;p181"/>
              <p:cNvGrpSpPr/>
              <p:nvPr/>
            </p:nvGrpSpPr>
            <p:grpSpPr>
              <a:xfrm>
                <a:off x="23288552" y="12859801"/>
                <a:ext cx="442692" cy="422765"/>
                <a:chOff x="23288552" y="12859801"/>
                <a:chExt cx="442692" cy="422765"/>
              </a:xfrm>
            </p:grpSpPr>
            <p:grpSp>
              <p:nvGrpSpPr>
                <p:cNvPr id="2704" name="Google Shape;2704;p181"/>
                <p:cNvGrpSpPr/>
                <p:nvPr/>
              </p:nvGrpSpPr>
              <p:grpSpPr>
                <a:xfrm>
                  <a:off x="23288552" y="12859801"/>
                  <a:ext cx="442692" cy="422765"/>
                  <a:chOff x="23288552" y="12859801"/>
                  <a:chExt cx="442692" cy="422765"/>
                </a:xfrm>
              </p:grpSpPr>
              <p:sp>
                <p:nvSpPr>
                  <p:cNvPr id="2705" name="Google Shape;2705;p18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06" name="Google Shape;2706;p18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7" name="Google Shape;2707;p18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08" name="Google Shape;2708;p18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09" name="Google Shape;2709;p18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10" name="Google Shape;2710;p181"/>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11" name="Google Shape;2711;p181"/>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12" name="Google Shape;2712;p18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713" name="Google Shape;2713;p181"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714" name="Google Shape;2714;p181"/>
          <p:cNvSpPr>
            <a:spLocks noGrp="1"/>
          </p:cNvSpPr>
          <p:nvPr>
            <p:ph type="pic" idx="2"/>
          </p:nvPr>
        </p:nvSpPr>
        <p:spPr>
          <a:xfrm>
            <a:off x="4149978" y="1378744"/>
            <a:ext cx="4497600" cy="2766900"/>
          </a:xfrm>
          <a:prstGeom prst="rect">
            <a:avLst/>
          </a:prstGeom>
          <a:noFill/>
          <a:ln>
            <a:noFill/>
          </a:ln>
        </p:spPr>
      </p:sp>
      <p:sp>
        <p:nvSpPr>
          <p:cNvPr id="2715" name="Google Shape;2715;p181"/>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716"/>
        <p:cNvGrpSpPr/>
        <p:nvPr/>
      </p:nvGrpSpPr>
      <p:grpSpPr>
        <a:xfrm>
          <a:off x="0" y="0"/>
          <a:ext cx="0" cy="0"/>
          <a:chOff x="0" y="0"/>
          <a:chExt cx="0" cy="0"/>
        </a:xfrm>
      </p:grpSpPr>
      <p:pic>
        <p:nvPicPr>
          <p:cNvPr id="2717" name="Google Shape;2717;p182"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718" name="Google Shape;2718;p182"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2719" name="Google Shape;2719;p182"/>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20" name="Google Shape;2720;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721" name="Google Shape;2721;p182"/>
          <p:cNvGrpSpPr/>
          <p:nvPr/>
        </p:nvGrpSpPr>
        <p:grpSpPr>
          <a:xfrm>
            <a:off x="8381796" y="4822425"/>
            <a:ext cx="537710" cy="158585"/>
            <a:chOff x="22351457" y="12859799"/>
            <a:chExt cx="1433894" cy="422893"/>
          </a:xfrm>
        </p:grpSpPr>
        <p:grpSp>
          <p:nvGrpSpPr>
            <p:cNvPr id="2722" name="Google Shape;2722;p182"/>
            <p:cNvGrpSpPr/>
            <p:nvPr/>
          </p:nvGrpSpPr>
          <p:grpSpPr>
            <a:xfrm>
              <a:off x="22351457" y="12859799"/>
              <a:ext cx="1379787" cy="422893"/>
              <a:chOff x="22351457" y="12859799"/>
              <a:chExt cx="1379787" cy="422893"/>
            </a:xfrm>
          </p:grpSpPr>
          <p:sp>
            <p:nvSpPr>
              <p:cNvPr id="2723" name="Google Shape;2723;p18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4" name="Google Shape;2724;p18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725" name="Google Shape;2725;p182"/>
              <p:cNvGrpSpPr/>
              <p:nvPr/>
            </p:nvGrpSpPr>
            <p:grpSpPr>
              <a:xfrm>
                <a:off x="23288552" y="12859801"/>
                <a:ext cx="442692" cy="422765"/>
                <a:chOff x="23288552" y="12859801"/>
                <a:chExt cx="442692" cy="422765"/>
              </a:xfrm>
            </p:grpSpPr>
            <p:grpSp>
              <p:nvGrpSpPr>
                <p:cNvPr id="2726" name="Google Shape;2726;p182"/>
                <p:cNvGrpSpPr/>
                <p:nvPr/>
              </p:nvGrpSpPr>
              <p:grpSpPr>
                <a:xfrm>
                  <a:off x="23288552" y="12859801"/>
                  <a:ext cx="442692" cy="422765"/>
                  <a:chOff x="23288552" y="12859801"/>
                  <a:chExt cx="442692" cy="422765"/>
                </a:xfrm>
              </p:grpSpPr>
              <p:sp>
                <p:nvSpPr>
                  <p:cNvPr id="2727" name="Google Shape;2727;p18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28" name="Google Shape;2728;p18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29" name="Google Shape;2729;p18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730" name="Google Shape;2730;p18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731" name="Google Shape;2731;p18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2732" name="Google Shape;2732;p182"/>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33" name="Google Shape;2733;p182"/>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2734" name="Google Shape;2734;p18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735" name="Google Shape;2735;p182"/>
          <p:cNvSpPr>
            <a:spLocks noGrp="1"/>
          </p:cNvSpPr>
          <p:nvPr>
            <p:ph type="pic" idx="2"/>
          </p:nvPr>
        </p:nvSpPr>
        <p:spPr>
          <a:xfrm>
            <a:off x="5591478" y="926991"/>
            <a:ext cx="1622400" cy="3592800"/>
          </a:xfrm>
          <a:prstGeom prst="roundRect">
            <a:avLst>
              <a:gd name="adj" fmla="val 10452"/>
            </a:avLst>
          </a:prstGeom>
          <a:noFill/>
          <a:ln>
            <a:noFill/>
          </a:ln>
        </p:spPr>
      </p:sp>
      <p:sp>
        <p:nvSpPr>
          <p:cNvPr id="2736" name="Google Shape;2736;p182"/>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737"/>
        <p:cNvGrpSpPr/>
        <p:nvPr/>
      </p:nvGrpSpPr>
      <p:grpSpPr>
        <a:xfrm>
          <a:off x="0" y="0"/>
          <a:ext cx="0" cy="0"/>
          <a:chOff x="0" y="0"/>
          <a:chExt cx="0" cy="0"/>
        </a:xfrm>
      </p:grpSpPr>
      <p:sp>
        <p:nvSpPr>
          <p:cNvPr id="2738" name="Google Shape;2738;p183"/>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39" name="Google Shape;2739;p1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0" name="Google Shape;2740;p1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1" name="Google Shape;2741;p183"/>
          <p:cNvSpPr>
            <a:spLocks noGrp="1"/>
          </p:cNvSpPr>
          <p:nvPr>
            <p:ph type="pic" idx="2"/>
          </p:nvPr>
        </p:nvSpPr>
        <p:spPr>
          <a:xfrm>
            <a:off x="4049979" y="1050131"/>
            <a:ext cx="4778700" cy="3503400"/>
          </a:xfrm>
          <a:prstGeom prst="roundRect">
            <a:avLst>
              <a:gd name="adj" fmla="val 2712"/>
            </a:avLst>
          </a:prstGeom>
          <a:noFill/>
          <a:ln>
            <a:noFill/>
          </a:ln>
        </p:spPr>
      </p:sp>
      <p:sp>
        <p:nvSpPr>
          <p:cNvPr id="2742" name="Google Shape;2742;p183"/>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2743" name="Google Shape;2743;p183"/>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744"/>
        <p:cNvGrpSpPr/>
        <p:nvPr/>
      </p:nvGrpSpPr>
      <p:grpSpPr>
        <a:xfrm>
          <a:off x="0" y="0"/>
          <a:ext cx="0" cy="0"/>
          <a:chOff x="0" y="0"/>
          <a:chExt cx="0" cy="0"/>
        </a:xfrm>
      </p:grpSpPr>
      <p:sp>
        <p:nvSpPr>
          <p:cNvPr id="2745" name="Google Shape;2745;p184"/>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46" name="Google Shape;2746;p184"/>
          <p:cNvSpPr>
            <a:spLocks noGrp="1"/>
          </p:cNvSpPr>
          <p:nvPr>
            <p:ph type="pic" idx="2"/>
          </p:nvPr>
        </p:nvSpPr>
        <p:spPr>
          <a:xfrm>
            <a:off x="348885" y="1050131"/>
            <a:ext cx="3610500" cy="3503400"/>
          </a:xfrm>
          <a:prstGeom prst="roundRect">
            <a:avLst>
              <a:gd name="adj" fmla="val 2189"/>
            </a:avLst>
          </a:prstGeom>
          <a:noFill/>
          <a:ln>
            <a:noFill/>
          </a:ln>
        </p:spPr>
      </p:sp>
      <p:sp>
        <p:nvSpPr>
          <p:cNvPr id="2747" name="Google Shape;2747;p184"/>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48" name="Google Shape;2748;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49" name="Google Shape;2749;p184"/>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2750" name="Google Shape;2750;p184"/>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751"/>
        <p:cNvGrpSpPr/>
        <p:nvPr/>
      </p:nvGrpSpPr>
      <p:grpSpPr>
        <a:xfrm>
          <a:off x="0" y="0"/>
          <a:ext cx="0" cy="0"/>
          <a:chOff x="0" y="0"/>
          <a:chExt cx="0" cy="0"/>
        </a:xfrm>
      </p:grpSpPr>
      <p:sp>
        <p:nvSpPr>
          <p:cNvPr id="2752" name="Google Shape;2752;p185"/>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53" name="Google Shape;2753;p185"/>
          <p:cNvSpPr>
            <a:spLocks noGrp="1"/>
          </p:cNvSpPr>
          <p:nvPr>
            <p:ph type="pic" idx="2"/>
          </p:nvPr>
        </p:nvSpPr>
        <p:spPr>
          <a:xfrm>
            <a:off x="348885" y="1050131"/>
            <a:ext cx="3610500" cy="3503400"/>
          </a:xfrm>
          <a:prstGeom prst="roundRect">
            <a:avLst>
              <a:gd name="adj" fmla="val 4573"/>
            </a:avLst>
          </a:prstGeom>
          <a:noFill/>
          <a:ln>
            <a:noFill/>
          </a:ln>
        </p:spPr>
      </p:sp>
      <p:sp>
        <p:nvSpPr>
          <p:cNvPr id="2754" name="Google Shape;2754;p185"/>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55" name="Google Shape;2755;p1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56" name="Google Shape;2756;p185"/>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2757" name="Google Shape;2757;p185"/>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758"/>
        <p:cNvGrpSpPr/>
        <p:nvPr/>
      </p:nvGrpSpPr>
      <p:grpSpPr>
        <a:xfrm>
          <a:off x="0" y="0"/>
          <a:ext cx="0" cy="0"/>
          <a:chOff x="0" y="0"/>
          <a:chExt cx="0" cy="0"/>
        </a:xfrm>
      </p:grpSpPr>
      <p:sp>
        <p:nvSpPr>
          <p:cNvPr id="2759" name="Google Shape;2759;p186"/>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760" name="Google Shape;2760;p186"/>
          <p:cNvSpPr>
            <a:spLocks noGrp="1"/>
          </p:cNvSpPr>
          <p:nvPr>
            <p:ph type="pic" idx="2"/>
          </p:nvPr>
        </p:nvSpPr>
        <p:spPr>
          <a:xfrm>
            <a:off x="348885" y="407194"/>
            <a:ext cx="3610500" cy="4146300"/>
          </a:xfrm>
          <a:prstGeom prst="roundRect">
            <a:avLst>
              <a:gd name="adj" fmla="val 3414"/>
            </a:avLst>
          </a:prstGeom>
          <a:noFill/>
          <a:ln>
            <a:noFill/>
          </a:ln>
        </p:spPr>
      </p:sp>
      <p:sp>
        <p:nvSpPr>
          <p:cNvPr id="2761" name="Google Shape;2761;p186"/>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2" name="Google Shape;2762;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63" name="Google Shape;2763;p186"/>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64" name="Google Shape;2764;p186"/>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765"/>
        <p:cNvGrpSpPr/>
        <p:nvPr/>
      </p:nvGrpSpPr>
      <p:grpSpPr>
        <a:xfrm>
          <a:off x="0" y="0"/>
          <a:ext cx="0" cy="0"/>
          <a:chOff x="0" y="0"/>
          <a:chExt cx="0" cy="0"/>
        </a:xfrm>
      </p:grpSpPr>
      <p:sp>
        <p:nvSpPr>
          <p:cNvPr id="2766" name="Google Shape;2766;p187"/>
          <p:cNvSpPr>
            <a:spLocks noGrp="1"/>
          </p:cNvSpPr>
          <p:nvPr>
            <p:ph type="pic" idx="2"/>
          </p:nvPr>
        </p:nvSpPr>
        <p:spPr>
          <a:xfrm>
            <a:off x="413170" y="428625"/>
            <a:ext cx="4203600" cy="4107600"/>
          </a:xfrm>
          <a:prstGeom prst="roundRect">
            <a:avLst>
              <a:gd name="adj" fmla="val 3414"/>
            </a:avLst>
          </a:prstGeom>
          <a:noFill/>
          <a:ln>
            <a:noFill/>
          </a:ln>
        </p:spPr>
      </p:sp>
      <p:sp>
        <p:nvSpPr>
          <p:cNvPr id="2767" name="Google Shape;2767;p187"/>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68" name="Google Shape;2768;p187"/>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769" name="Google Shape;2769;p187"/>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770"/>
        <p:cNvGrpSpPr/>
        <p:nvPr/>
      </p:nvGrpSpPr>
      <p:grpSpPr>
        <a:xfrm>
          <a:off x="0" y="0"/>
          <a:ext cx="0" cy="0"/>
          <a:chOff x="0" y="0"/>
          <a:chExt cx="0" cy="0"/>
        </a:xfrm>
      </p:grpSpPr>
      <p:sp>
        <p:nvSpPr>
          <p:cNvPr id="2771" name="Google Shape;2771;p188"/>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2" name="Google Shape;2772;p188"/>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3" name="Google Shape;2773;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74" name="Google Shape;2774;p188"/>
          <p:cNvSpPr>
            <a:spLocks noGrp="1"/>
          </p:cNvSpPr>
          <p:nvPr>
            <p:ph type="pic" idx="2"/>
          </p:nvPr>
        </p:nvSpPr>
        <p:spPr>
          <a:xfrm>
            <a:off x="4049979" y="364331"/>
            <a:ext cx="4778400" cy="4189200"/>
          </a:xfrm>
          <a:prstGeom prst="roundRect">
            <a:avLst>
              <a:gd name="adj" fmla="val 4803"/>
            </a:avLst>
          </a:prstGeom>
          <a:noFill/>
          <a:ln>
            <a:noFill/>
          </a:ln>
        </p:spPr>
      </p:sp>
      <p:sp>
        <p:nvSpPr>
          <p:cNvPr id="2775" name="Google Shape;2775;p188"/>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776"/>
        <p:cNvGrpSpPr/>
        <p:nvPr/>
      </p:nvGrpSpPr>
      <p:grpSpPr>
        <a:xfrm>
          <a:off x="0" y="0"/>
          <a:ext cx="0" cy="0"/>
          <a:chOff x="0" y="0"/>
          <a:chExt cx="0" cy="0"/>
        </a:xfrm>
      </p:grpSpPr>
      <p:sp>
        <p:nvSpPr>
          <p:cNvPr id="2777" name="Google Shape;2777;p189"/>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8" name="Google Shape;2778;p189"/>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79" name="Google Shape;2779;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0" name="Google Shape;2780;p189"/>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81" name="Google Shape;2781;p189"/>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782" name="Google Shape;2782;p189"/>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3" name="Google Shape;2783;p189"/>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784"/>
        <p:cNvGrpSpPr/>
        <p:nvPr/>
      </p:nvGrpSpPr>
      <p:grpSpPr>
        <a:xfrm>
          <a:off x="0" y="0"/>
          <a:ext cx="0" cy="0"/>
          <a:chOff x="0" y="0"/>
          <a:chExt cx="0" cy="0"/>
        </a:xfrm>
      </p:grpSpPr>
      <p:sp>
        <p:nvSpPr>
          <p:cNvPr id="2785" name="Google Shape;2785;p190"/>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86" name="Google Shape;2786;p190"/>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87" name="Google Shape;2787;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88" name="Google Shape;2788;p190"/>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89" name="Google Shape;2789;p190"/>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790"/>
        <p:cNvGrpSpPr/>
        <p:nvPr/>
      </p:nvGrpSpPr>
      <p:grpSpPr>
        <a:xfrm>
          <a:off x="0" y="0"/>
          <a:ext cx="0" cy="0"/>
          <a:chOff x="0" y="0"/>
          <a:chExt cx="0" cy="0"/>
        </a:xfrm>
      </p:grpSpPr>
      <p:sp>
        <p:nvSpPr>
          <p:cNvPr id="2791" name="Google Shape;2791;p191"/>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2" name="Google Shape;2792;p191"/>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93" name="Google Shape;2793;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794" name="Google Shape;2794;p191"/>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2795" name="Google Shape;2795;p191"/>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796" name="Google Shape;2796;p191"/>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797"/>
        <p:cNvGrpSpPr/>
        <p:nvPr/>
      </p:nvGrpSpPr>
      <p:grpSpPr>
        <a:xfrm>
          <a:off x="0" y="0"/>
          <a:ext cx="0" cy="0"/>
          <a:chOff x="0" y="0"/>
          <a:chExt cx="0" cy="0"/>
        </a:xfrm>
      </p:grpSpPr>
      <p:sp>
        <p:nvSpPr>
          <p:cNvPr id="2798" name="Google Shape;2798;p192"/>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99" name="Google Shape;2799;p192"/>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0" name="Google Shape;2800;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1" name="Google Shape;2801;p192"/>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2802" name="Google Shape;2802;p192"/>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803"/>
        <p:cNvGrpSpPr/>
        <p:nvPr/>
      </p:nvGrpSpPr>
      <p:grpSpPr>
        <a:xfrm>
          <a:off x="0" y="0"/>
          <a:ext cx="0" cy="0"/>
          <a:chOff x="0" y="0"/>
          <a:chExt cx="0" cy="0"/>
        </a:xfrm>
      </p:grpSpPr>
      <p:sp>
        <p:nvSpPr>
          <p:cNvPr id="2804" name="Google Shape;2804;p193"/>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5" name="Google Shape;2805;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06" name="Google Shape;2806;p193"/>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7" name="Google Shape;2807;p193"/>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08" name="Google Shape;2808;p193"/>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09" name="Google Shape;2809;p193"/>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0" name="Google Shape;2810;p193"/>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1" name="Google Shape;2811;p193"/>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2" name="Google Shape;2812;p193"/>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13" name="Google Shape;2813;p193"/>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4" name="Google Shape;2814;p193"/>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5" name="Google Shape;2815;p193"/>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6" name="Google Shape;2816;p193"/>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7" name="Google Shape;2817;p193"/>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8" name="Google Shape;2818;p193"/>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19" name="Google Shape;2819;p193"/>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0" name="Google Shape;2820;p193"/>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1" name="Google Shape;2821;p193"/>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22" name="Google Shape;2822;p193"/>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823"/>
        <p:cNvGrpSpPr/>
        <p:nvPr/>
      </p:nvGrpSpPr>
      <p:grpSpPr>
        <a:xfrm>
          <a:off x="0" y="0"/>
          <a:ext cx="0" cy="0"/>
          <a:chOff x="0" y="0"/>
          <a:chExt cx="0" cy="0"/>
        </a:xfrm>
      </p:grpSpPr>
      <p:sp>
        <p:nvSpPr>
          <p:cNvPr id="2824" name="Google Shape;2824;p194"/>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5" name="Google Shape;2825;p194"/>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6" name="Google Shape;2826;p194"/>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7" name="Google Shape;2827;p194"/>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8" name="Google Shape;2828;p194"/>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29" name="Google Shape;2829;p194"/>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30" name="Google Shape;2830;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831" name="Google Shape;2831;p194"/>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832" name="Google Shape;2832;p194"/>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3" name="Google Shape;2833;p194"/>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4" name="Google Shape;2834;p194"/>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5" name="Google Shape;2835;p194"/>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6" name="Google Shape;2836;p194"/>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37" name="Google Shape;2837;p194"/>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8" name="Google Shape;2838;p194"/>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39" name="Google Shape;2839;p194"/>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0" name="Google Shape;2840;p194"/>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1" name="Google Shape;2841;p194"/>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2" name="Google Shape;2842;p194"/>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3" name="Google Shape;2843;p194"/>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4" name="Google Shape;2844;p194"/>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5" name="Google Shape;2845;p194"/>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46" name="Google Shape;2846;p194"/>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2847"/>
        <p:cNvGrpSpPr/>
        <p:nvPr/>
      </p:nvGrpSpPr>
      <p:grpSpPr>
        <a:xfrm>
          <a:off x="0" y="0"/>
          <a:ext cx="0" cy="0"/>
          <a:chOff x="0" y="0"/>
          <a:chExt cx="0" cy="0"/>
        </a:xfrm>
      </p:grpSpPr>
      <p:sp>
        <p:nvSpPr>
          <p:cNvPr id="2848" name="Google Shape;2848;p195"/>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49" name="Google Shape;2849;p195"/>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0" name="Google Shape;2850;p195"/>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1" name="Google Shape;2851;p195"/>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2" name="Google Shape;2852;p195"/>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53" name="Google Shape;2853;p195"/>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54" name="Google Shape;2854;p195"/>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55" name="Google Shape;2855;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56" name="Google Shape;2856;p195"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57" name="Google Shape;2857;p195"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58" name="Google Shape;2858;p195"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59" name="Google Shape;2859;p195"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60" name="Google Shape;2860;p195"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61" name="Google Shape;2861;p195"/>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2" name="Google Shape;2862;p195"/>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3" name="Google Shape;2863;p195"/>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4" name="Google Shape;2864;p195"/>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5" name="Google Shape;2865;p195"/>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66" name="Google Shape;2866;p195"/>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7" name="Google Shape;2867;p195"/>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8" name="Google Shape;2868;p195"/>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69" name="Google Shape;2869;p195"/>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70" name="Google Shape;2870;p195"/>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2871"/>
        <p:cNvGrpSpPr/>
        <p:nvPr/>
      </p:nvGrpSpPr>
      <p:grpSpPr>
        <a:xfrm>
          <a:off x="0" y="0"/>
          <a:ext cx="0" cy="0"/>
          <a:chOff x="0" y="0"/>
          <a:chExt cx="0" cy="0"/>
        </a:xfrm>
      </p:grpSpPr>
      <p:sp>
        <p:nvSpPr>
          <p:cNvPr id="2872" name="Google Shape;2872;p196"/>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3" name="Google Shape;2873;p196"/>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4" name="Google Shape;2874;p196"/>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5" name="Google Shape;2875;p196"/>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6" name="Google Shape;2876;p196"/>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77" name="Google Shape;2877;p196"/>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2878" name="Google Shape;2878;p196"/>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79" name="Google Shape;2879;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80" name="Google Shape;2880;p196"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81" name="Google Shape;2881;p196"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82" name="Google Shape;2882;p196"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83" name="Google Shape;2883;p196"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84" name="Google Shape;2884;p196"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85" name="Google Shape;2885;p196"/>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6" name="Google Shape;2886;p196"/>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7" name="Google Shape;2887;p196"/>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8" name="Google Shape;2888;p196"/>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89" name="Google Shape;2889;p196"/>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890" name="Google Shape;2890;p196"/>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1" name="Google Shape;2891;p196"/>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2" name="Google Shape;2892;p196"/>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3" name="Google Shape;2893;p196"/>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2894" name="Google Shape;2894;p196"/>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2895"/>
        <p:cNvGrpSpPr/>
        <p:nvPr/>
      </p:nvGrpSpPr>
      <p:grpSpPr>
        <a:xfrm>
          <a:off x="0" y="0"/>
          <a:ext cx="0" cy="0"/>
          <a:chOff x="0" y="0"/>
          <a:chExt cx="0" cy="0"/>
        </a:xfrm>
      </p:grpSpPr>
      <p:sp>
        <p:nvSpPr>
          <p:cNvPr id="2896" name="Google Shape;2896;p197"/>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7" name="Google Shape;2897;p197"/>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8" name="Google Shape;2898;p197"/>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899" name="Google Shape;2899;p197"/>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00" name="Google Shape;2900;p197"/>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1" name="Google Shape;2901;p197"/>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2" name="Google Shape;2902;p197"/>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3" name="Google Shape;2903;p197"/>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04" name="Google Shape;2904;p197"/>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05" name="Google Shape;2905;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06" name="Google Shape;2906;p197"/>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7" name="Google Shape;2907;p197"/>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8" name="Google Shape;2908;p197"/>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09" name="Google Shape;2909;p197"/>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10" name="Google Shape;2910;p197"/>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1" name="Google Shape;2911;p197"/>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2" name="Google Shape;2912;p197"/>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3" name="Google Shape;2913;p197"/>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4" name="Google Shape;2914;p197"/>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5" name="Google Shape;2915;p197"/>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6" name="Google Shape;2916;p197"/>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17" name="Google Shape;2917;p197"/>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2918"/>
        <p:cNvGrpSpPr/>
        <p:nvPr/>
      </p:nvGrpSpPr>
      <p:grpSpPr>
        <a:xfrm>
          <a:off x="0" y="0"/>
          <a:ext cx="0" cy="0"/>
          <a:chOff x="0" y="0"/>
          <a:chExt cx="0" cy="0"/>
        </a:xfrm>
      </p:grpSpPr>
      <p:sp>
        <p:nvSpPr>
          <p:cNvPr id="2919" name="Google Shape;2919;p198"/>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0" name="Google Shape;2920;p198"/>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1" name="Google Shape;2921;p198"/>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2" name="Google Shape;2922;p198"/>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3" name="Google Shape;2923;p198"/>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24" name="Google Shape;2924;p198"/>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5" name="Google Shape;2925;p198"/>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6" name="Google Shape;2926;p198"/>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7" name="Google Shape;2927;p198"/>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8" name="Google Shape;2928;p198"/>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29" name="Google Shape;2929;p198"/>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30" name="Google Shape;2930;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31" name="Google Shape;2931;p198"/>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2" name="Google Shape;2932;p198"/>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3" name="Google Shape;2933;p198"/>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4" name="Google Shape;2934;p198"/>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5" name="Google Shape;2935;p198"/>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2936" name="Google Shape;2936;p198"/>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7" name="Google Shape;2937;p198"/>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8" name="Google Shape;2938;p198"/>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9" name="Google Shape;2939;p198"/>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0" name="Google Shape;2940;p198"/>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41" name="Google Shape;2941;p198"/>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2" name="Google Shape;2942;p198"/>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3" name="Google Shape;2943;p198"/>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4" name="Google Shape;2944;p198"/>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2945" name="Google Shape;2945;p198"/>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2946"/>
        <p:cNvGrpSpPr/>
        <p:nvPr/>
      </p:nvGrpSpPr>
      <p:grpSpPr>
        <a:xfrm>
          <a:off x="0" y="0"/>
          <a:ext cx="0" cy="0"/>
          <a:chOff x="0" y="0"/>
          <a:chExt cx="0" cy="0"/>
        </a:xfrm>
      </p:grpSpPr>
      <p:sp>
        <p:nvSpPr>
          <p:cNvPr id="2947" name="Google Shape;2947;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48" name="Google Shape;2948;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2949"/>
        <p:cNvGrpSpPr/>
        <p:nvPr/>
      </p:nvGrpSpPr>
      <p:grpSpPr>
        <a:xfrm>
          <a:off x="0" y="0"/>
          <a:ext cx="0" cy="0"/>
          <a:chOff x="0" y="0"/>
          <a:chExt cx="0" cy="0"/>
        </a:xfrm>
      </p:grpSpPr>
      <p:sp>
        <p:nvSpPr>
          <p:cNvPr id="2950" name="Google Shape;2950;p2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1" name="Google Shape;2951;p2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2952"/>
        <p:cNvGrpSpPr/>
        <p:nvPr/>
      </p:nvGrpSpPr>
      <p:grpSpPr>
        <a:xfrm>
          <a:off x="0" y="0"/>
          <a:ext cx="0" cy="0"/>
          <a:chOff x="0" y="0"/>
          <a:chExt cx="0" cy="0"/>
        </a:xfrm>
      </p:grpSpPr>
      <p:sp>
        <p:nvSpPr>
          <p:cNvPr id="2953" name="Google Shape;2953;p2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4" name="Google Shape;2954;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2955"/>
        <p:cNvGrpSpPr/>
        <p:nvPr/>
      </p:nvGrpSpPr>
      <p:grpSpPr>
        <a:xfrm>
          <a:off x="0" y="0"/>
          <a:ext cx="0" cy="0"/>
          <a:chOff x="0" y="0"/>
          <a:chExt cx="0" cy="0"/>
        </a:xfrm>
      </p:grpSpPr>
      <p:sp>
        <p:nvSpPr>
          <p:cNvPr id="2956" name="Google Shape;2956;p2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57" name="Google Shape;2957;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2958"/>
        <p:cNvGrpSpPr/>
        <p:nvPr/>
      </p:nvGrpSpPr>
      <p:grpSpPr>
        <a:xfrm>
          <a:off x="0" y="0"/>
          <a:ext cx="0" cy="0"/>
          <a:chOff x="0" y="0"/>
          <a:chExt cx="0" cy="0"/>
        </a:xfrm>
      </p:grpSpPr>
      <p:sp>
        <p:nvSpPr>
          <p:cNvPr id="2959" name="Google Shape;2959;p203"/>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0" name="Google Shape;2960;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2961"/>
        <p:cNvGrpSpPr/>
        <p:nvPr/>
      </p:nvGrpSpPr>
      <p:grpSpPr>
        <a:xfrm>
          <a:off x="0" y="0"/>
          <a:ext cx="0" cy="0"/>
          <a:chOff x="0" y="0"/>
          <a:chExt cx="0" cy="0"/>
        </a:xfrm>
      </p:grpSpPr>
      <p:sp>
        <p:nvSpPr>
          <p:cNvPr id="2962" name="Google Shape;2962;p20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3" name="Google Shape;2963;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2964"/>
        <p:cNvGrpSpPr/>
        <p:nvPr/>
      </p:nvGrpSpPr>
      <p:grpSpPr>
        <a:xfrm>
          <a:off x="0" y="0"/>
          <a:ext cx="0" cy="0"/>
          <a:chOff x="0" y="0"/>
          <a:chExt cx="0" cy="0"/>
        </a:xfrm>
      </p:grpSpPr>
      <p:sp>
        <p:nvSpPr>
          <p:cNvPr id="2965" name="Google Shape;2965;p205"/>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6" name="Google Shape;2966;p205"/>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67" name="Google Shape;2967;p20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68" name="Google Shape;2968;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2969" name="Google Shape;2969;p205"/>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0" name="Google Shape;2970;p205"/>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1" name="Google Shape;2971;p205"/>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2" name="Google Shape;2972;p205"/>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3" name="Google Shape;2973;p205"/>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4" name="Google Shape;2974;p205"/>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5" name="Google Shape;2975;p205"/>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76" name="Google Shape;2976;p205"/>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2977"/>
        <p:cNvGrpSpPr/>
        <p:nvPr/>
      </p:nvGrpSpPr>
      <p:grpSpPr>
        <a:xfrm>
          <a:off x="0" y="0"/>
          <a:ext cx="0" cy="0"/>
          <a:chOff x="0" y="0"/>
          <a:chExt cx="0" cy="0"/>
        </a:xfrm>
      </p:grpSpPr>
      <p:sp>
        <p:nvSpPr>
          <p:cNvPr id="2978" name="Google Shape;2978;p206"/>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2979" name="Google Shape;2979;p206"/>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980" name="Google Shape;2980;p206"/>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81" name="Google Shape;2981;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82" name="Google Shape;2982;p206"/>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3" name="Google Shape;2983;p206"/>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84" name="Google Shape;2984;p206"/>
          <p:cNvSpPr>
            <a:spLocks noGrp="1"/>
          </p:cNvSpPr>
          <p:nvPr>
            <p:ph type="pic" idx="2"/>
          </p:nvPr>
        </p:nvSpPr>
        <p:spPr>
          <a:xfrm>
            <a:off x="1396124" y="302419"/>
            <a:ext cx="765900" cy="765600"/>
          </a:xfrm>
          <a:prstGeom prst="ellipse">
            <a:avLst/>
          </a:prstGeom>
          <a:noFill/>
          <a:ln>
            <a:noFill/>
          </a:ln>
        </p:spPr>
      </p:sp>
      <p:sp>
        <p:nvSpPr>
          <p:cNvPr id="2985" name="Google Shape;2985;p206"/>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2986" name="Google Shape;2986;p206"/>
          <p:cNvSpPr>
            <a:spLocks noGrp="1"/>
          </p:cNvSpPr>
          <p:nvPr>
            <p:ph type="pic" idx="3"/>
          </p:nvPr>
        </p:nvSpPr>
        <p:spPr>
          <a:xfrm>
            <a:off x="3743076" y="940554"/>
            <a:ext cx="1566000" cy="429900"/>
          </a:xfrm>
          <a:prstGeom prst="rect">
            <a:avLst/>
          </a:prstGeom>
          <a:solidFill>
            <a:schemeClr val="lt2"/>
          </a:solidFill>
          <a:ln>
            <a:noFill/>
          </a:ln>
        </p:spPr>
      </p:sp>
      <p:sp>
        <p:nvSpPr>
          <p:cNvPr id="2987" name="Google Shape;2987;p206"/>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2988" name="Google Shape;2988;p206"/>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2989"/>
        <p:cNvGrpSpPr/>
        <p:nvPr/>
      </p:nvGrpSpPr>
      <p:grpSpPr>
        <a:xfrm>
          <a:off x="0" y="0"/>
          <a:ext cx="0" cy="0"/>
          <a:chOff x="0" y="0"/>
          <a:chExt cx="0" cy="0"/>
        </a:xfrm>
      </p:grpSpPr>
      <p:sp>
        <p:nvSpPr>
          <p:cNvPr id="2990" name="Google Shape;2990;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2991"/>
        <p:cNvGrpSpPr/>
        <p:nvPr/>
      </p:nvGrpSpPr>
      <p:grpSpPr>
        <a:xfrm>
          <a:off x="0" y="0"/>
          <a:ext cx="0" cy="0"/>
          <a:chOff x="0" y="0"/>
          <a:chExt cx="0" cy="0"/>
        </a:xfrm>
      </p:grpSpPr>
      <p:sp>
        <p:nvSpPr>
          <p:cNvPr id="2992" name="Google Shape;2992;p208"/>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3" name="Google Shape;2993;p208"/>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994" name="Google Shape;2994;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95" name="Google Shape;2995;p208"/>
          <p:cNvGrpSpPr/>
          <p:nvPr/>
        </p:nvGrpSpPr>
        <p:grpSpPr>
          <a:xfrm>
            <a:off x="4363971" y="1237055"/>
            <a:ext cx="473625" cy="473625"/>
            <a:chOff x="-5326064" y="9047077"/>
            <a:chExt cx="1263000" cy="1263000"/>
          </a:xfrm>
        </p:grpSpPr>
        <p:sp>
          <p:nvSpPr>
            <p:cNvPr id="2996" name="Google Shape;2996;p208"/>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997" name="Google Shape;2997;p208"/>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998" name="Google Shape;2998;p208"/>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999" name="Google Shape;2999;p208"/>
          <p:cNvGrpSpPr/>
          <p:nvPr/>
        </p:nvGrpSpPr>
        <p:grpSpPr>
          <a:xfrm>
            <a:off x="8381796" y="4822425"/>
            <a:ext cx="537710" cy="158585"/>
            <a:chOff x="22351457" y="12859799"/>
            <a:chExt cx="1433894" cy="422893"/>
          </a:xfrm>
        </p:grpSpPr>
        <p:grpSp>
          <p:nvGrpSpPr>
            <p:cNvPr id="3000" name="Google Shape;3000;p208"/>
            <p:cNvGrpSpPr/>
            <p:nvPr/>
          </p:nvGrpSpPr>
          <p:grpSpPr>
            <a:xfrm>
              <a:off x="22351457" y="12859799"/>
              <a:ext cx="1379787" cy="422893"/>
              <a:chOff x="22351457" y="12859799"/>
              <a:chExt cx="1379787" cy="422893"/>
            </a:xfrm>
          </p:grpSpPr>
          <p:sp>
            <p:nvSpPr>
              <p:cNvPr id="3001" name="Google Shape;3001;p2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2" name="Google Shape;3002;p2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03" name="Google Shape;3003;p208"/>
              <p:cNvGrpSpPr/>
              <p:nvPr/>
            </p:nvGrpSpPr>
            <p:grpSpPr>
              <a:xfrm>
                <a:off x="23288552" y="12859801"/>
                <a:ext cx="442692" cy="422765"/>
                <a:chOff x="23288552" y="12859801"/>
                <a:chExt cx="442692" cy="422765"/>
              </a:xfrm>
            </p:grpSpPr>
            <p:grpSp>
              <p:nvGrpSpPr>
                <p:cNvPr id="3004" name="Google Shape;3004;p208"/>
                <p:cNvGrpSpPr/>
                <p:nvPr/>
              </p:nvGrpSpPr>
              <p:grpSpPr>
                <a:xfrm>
                  <a:off x="23288552" y="12859801"/>
                  <a:ext cx="442692" cy="422765"/>
                  <a:chOff x="23288552" y="12859801"/>
                  <a:chExt cx="442692" cy="422765"/>
                </a:xfrm>
              </p:grpSpPr>
              <p:sp>
                <p:nvSpPr>
                  <p:cNvPr id="3005" name="Google Shape;3005;p2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06" name="Google Shape;3006;p2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7" name="Google Shape;3007;p2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08" name="Google Shape;3008;p2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09" name="Google Shape;3009;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10" name="Google Shape;3010;p2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3011"/>
        <p:cNvGrpSpPr/>
        <p:nvPr/>
      </p:nvGrpSpPr>
      <p:grpSpPr>
        <a:xfrm>
          <a:off x="0" y="0"/>
          <a:ext cx="0" cy="0"/>
          <a:chOff x="0" y="0"/>
          <a:chExt cx="0" cy="0"/>
        </a:xfrm>
      </p:grpSpPr>
      <p:pic>
        <p:nvPicPr>
          <p:cNvPr id="3012" name="Google Shape;3012;p209"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3013" name="Google Shape;3013;p209"/>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14" name="Google Shape;3014;p209"/>
          <p:cNvGrpSpPr/>
          <p:nvPr/>
        </p:nvGrpSpPr>
        <p:grpSpPr>
          <a:xfrm>
            <a:off x="4363971" y="1237055"/>
            <a:ext cx="473625" cy="473625"/>
            <a:chOff x="-5326064" y="9047077"/>
            <a:chExt cx="1263000" cy="1263000"/>
          </a:xfrm>
        </p:grpSpPr>
        <p:sp>
          <p:nvSpPr>
            <p:cNvPr id="3015" name="Google Shape;3015;p209"/>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16" name="Google Shape;3016;p2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17" name="Google Shape;3017;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018" name="Google Shape;3018;p209"/>
          <p:cNvGrpSpPr/>
          <p:nvPr/>
        </p:nvGrpSpPr>
        <p:grpSpPr>
          <a:xfrm>
            <a:off x="8381796" y="4822425"/>
            <a:ext cx="537710" cy="158585"/>
            <a:chOff x="22351457" y="12859799"/>
            <a:chExt cx="1433894" cy="422893"/>
          </a:xfrm>
        </p:grpSpPr>
        <p:grpSp>
          <p:nvGrpSpPr>
            <p:cNvPr id="3019" name="Google Shape;3019;p209"/>
            <p:cNvGrpSpPr/>
            <p:nvPr/>
          </p:nvGrpSpPr>
          <p:grpSpPr>
            <a:xfrm>
              <a:off x="22351457" y="12859799"/>
              <a:ext cx="1379787" cy="422893"/>
              <a:chOff x="22351457" y="12859799"/>
              <a:chExt cx="1379787" cy="422893"/>
            </a:xfrm>
          </p:grpSpPr>
          <p:sp>
            <p:nvSpPr>
              <p:cNvPr id="3020" name="Google Shape;3020;p2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1" name="Google Shape;3021;p2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22" name="Google Shape;3022;p209"/>
              <p:cNvGrpSpPr/>
              <p:nvPr/>
            </p:nvGrpSpPr>
            <p:grpSpPr>
              <a:xfrm>
                <a:off x="23288552" y="12859801"/>
                <a:ext cx="442692" cy="422765"/>
                <a:chOff x="23288552" y="12859801"/>
                <a:chExt cx="442692" cy="422765"/>
              </a:xfrm>
            </p:grpSpPr>
            <p:grpSp>
              <p:nvGrpSpPr>
                <p:cNvPr id="3023" name="Google Shape;3023;p209"/>
                <p:cNvGrpSpPr/>
                <p:nvPr/>
              </p:nvGrpSpPr>
              <p:grpSpPr>
                <a:xfrm>
                  <a:off x="23288552" y="12859801"/>
                  <a:ext cx="442692" cy="422765"/>
                  <a:chOff x="23288552" y="12859801"/>
                  <a:chExt cx="442692" cy="422765"/>
                </a:xfrm>
              </p:grpSpPr>
              <p:sp>
                <p:nvSpPr>
                  <p:cNvPr id="3024" name="Google Shape;3024;p2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25" name="Google Shape;3025;p2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6" name="Google Shape;3026;p2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27" name="Google Shape;3027;p2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28" name="Google Shape;3028;p2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29" name="Google Shape;3029;p2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3030" name="Google Shape;3030;p209"/>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1" name="Google Shape;3031;p209"/>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3032"/>
        <p:cNvGrpSpPr/>
        <p:nvPr/>
      </p:nvGrpSpPr>
      <p:grpSpPr>
        <a:xfrm>
          <a:off x="0" y="0"/>
          <a:ext cx="0" cy="0"/>
          <a:chOff x="0" y="0"/>
          <a:chExt cx="0" cy="0"/>
        </a:xfrm>
      </p:grpSpPr>
      <p:pic>
        <p:nvPicPr>
          <p:cNvPr id="3033" name="Google Shape;3033;p21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034" name="Google Shape;3034;p210"/>
          <p:cNvSpPr>
            <a:spLocks noGrp="1"/>
          </p:cNvSpPr>
          <p:nvPr>
            <p:ph type="pic" idx="2"/>
          </p:nvPr>
        </p:nvSpPr>
        <p:spPr>
          <a:xfrm>
            <a:off x="809642" y="727999"/>
            <a:ext cx="3804900" cy="3702600"/>
          </a:xfrm>
          <a:prstGeom prst="roundRect">
            <a:avLst>
              <a:gd name="adj" fmla="val 3253"/>
            </a:avLst>
          </a:prstGeom>
          <a:noFill/>
          <a:ln>
            <a:noFill/>
          </a:ln>
        </p:spPr>
      </p:sp>
      <p:sp>
        <p:nvSpPr>
          <p:cNvPr id="3035" name="Google Shape;3035;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36" name="Google Shape;3036;p210"/>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37" name="Google Shape;3037;p210"/>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3038" name="Google Shape;3038;p210"/>
          <p:cNvGrpSpPr/>
          <p:nvPr/>
        </p:nvGrpSpPr>
        <p:grpSpPr>
          <a:xfrm>
            <a:off x="8381796" y="4822425"/>
            <a:ext cx="537710" cy="158585"/>
            <a:chOff x="22351457" y="12859799"/>
            <a:chExt cx="1433894" cy="422893"/>
          </a:xfrm>
        </p:grpSpPr>
        <p:grpSp>
          <p:nvGrpSpPr>
            <p:cNvPr id="3039" name="Google Shape;3039;p210"/>
            <p:cNvGrpSpPr/>
            <p:nvPr/>
          </p:nvGrpSpPr>
          <p:grpSpPr>
            <a:xfrm>
              <a:off x="22351457" y="12859799"/>
              <a:ext cx="1379787" cy="422893"/>
              <a:chOff x="22351457" y="12859799"/>
              <a:chExt cx="1379787" cy="422893"/>
            </a:xfrm>
          </p:grpSpPr>
          <p:sp>
            <p:nvSpPr>
              <p:cNvPr id="3040" name="Google Shape;3040;p2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1" name="Google Shape;3041;p2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42" name="Google Shape;3042;p210"/>
              <p:cNvGrpSpPr/>
              <p:nvPr/>
            </p:nvGrpSpPr>
            <p:grpSpPr>
              <a:xfrm>
                <a:off x="23288552" y="12859801"/>
                <a:ext cx="442692" cy="422765"/>
                <a:chOff x="23288552" y="12859801"/>
                <a:chExt cx="442692" cy="422765"/>
              </a:xfrm>
            </p:grpSpPr>
            <p:grpSp>
              <p:nvGrpSpPr>
                <p:cNvPr id="3043" name="Google Shape;3043;p210"/>
                <p:cNvGrpSpPr/>
                <p:nvPr/>
              </p:nvGrpSpPr>
              <p:grpSpPr>
                <a:xfrm>
                  <a:off x="23288552" y="12859801"/>
                  <a:ext cx="442692" cy="422765"/>
                  <a:chOff x="23288552" y="12859801"/>
                  <a:chExt cx="442692" cy="422765"/>
                </a:xfrm>
              </p:grpSpPr>
              <p:sp>
                <p:nvSpPr>
                  <p:cNvPr id="3044" name="Google Shape;3044;p2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45" name="Google Shape;3045;p2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6" name="Google Shape;3046;p2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47" name="Google Shape;3047;p2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48" name="Google Shape;3048;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49" name="Google Shape;3049;p21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050"/>
        <p:cNvGrpSpPr/>
        <p:nvPr/>
      </p:nvGrpSpPr>
      <p:grpSpPr>
        <a:xfrm>
          <a:off x="0" y="0"/>
          <a:ext cx="0" cy="0"/>
          <a:chOff x="0" y="0"/>
          <a:chExt cx="0" cy="0"/>
        </a:xfrm>
      </p:grpSpPr>
      <p:sp>
        <p:nvSpPr>
          <p:cNvPr id="3051" name="Google Shape;3051;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52" name="Google Shape;3052;p211"/>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3" name="Google Shape;3053;p211"/>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3054" name="Google Shape;3054;p211"/>
          <p:cNvGrpSpPr/>
          <p:nvPr/>
        </p:nvGrpSpPr>
        <p:grpSpPr>
          <a:xfrm>
            <a:off x="4356948" y="1194032"/>
            <a:ext cx="428662" cy="428662"/>
            <a:chOff x="-5326064" y="9047077"/>
            <a:chExt cx="1263000" cy="1263000"/>
          </a:xfrm>
        </p:grpSpPr>
        <p:sp>
          <p:nvSpPr>
            <p:cNvPr id="3055" name="Google Shape;3055;p211"/>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56" name="Google Shape;3056;p211"/>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57" name="Google Shape;3057;p211"/>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058" name="Google Shape;3058;p211"/>
          <p:cNvGrpSpPr/>
          <p:nvPr/>
        </p:nvGrpSpPr>
        <p:grpSpPr>
          <a:xfrm>
            <a:off x="8381796" y="4822425"/>
            <a:ext cx="537710" cy="158585"/>
            <a:chOff x="22351457" y="12859799"/>
            <a:chExt cx="1433894" cy="422893"/>
          </a:xfrm>
        </p:grpSpPr>
        <p:grpSp>
          <p:nvGrpSpPr>
            <p:cNvPr id="3059" name="Google Shape;3059;p211"/>
            <p:cNvGrpSpPr/>
            <p:nvPr/>
          </p:nvGrpSpPr>
          <p:grpSpPr>
            <a:xfrm>
              <a:off x="22351457" y="12859799"/>
              <a:ext cx="1379787" cy="422893"/>
              <a:chOff x="22351457" y="12859799"/>
              <a:chExt cx="1379787" cy="422893"/>
            </a:xfrm>
          </p:grpSpPr>
          <p:sp>
            <p:nvSpPr>
              <p:cNvPr id="3060" name="Google Shape;3060;p2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1" name="Google Shape;3061;p2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62" name="Google Shape;3062;p211"/>
              <p:cNvGrpSpPr/>
              <p:nvPr/>
            </p:nvGrpSpPr>
            <p:grpSpPr>
              <a:xfrm>
                <a:off x="23288552" y="12859801"/>
                <a:ext cx="442692" cy="422765"/>
                <a:chOff x="23288552" y="12859801"/>
                <a:chExt cx="442692" cy="422765"/>
              </a:xfrm>
            </p:grpSpPr>
            <p:grpSp>
              <p:nvGrpSpPr>
                <p:cNvPr id="3063" name="Google Shape;3063;p211"/>
                <p:cNvGrpSpPr/>
                <p:nvPr/>
              </p:nvGrpSpPr>
              <p:grpSpPr>
                <a:xfrm>
                  <a:off x="23288552" y="12859801"/>
                  <a:ext cx="442692" cy="422765"/>
                  <a:chOff x="23288552" y="12859801"/>
                  <a:chExt cx="442692" cy="422765"/>
                </a:xfrm>
              </p:grpSpPr>
              <p:sp>
                <p:nvSpPr>
                  <p:cNvPr id="3064" name="Google Shape;3064;p2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65" name="Google Shape;3065;p2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6" name="Google Shape;3066;p2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67" name="Google Shape;3067;p2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68" name="Google Shape;3068;p2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3069" name="Google Shape;3069;p21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070"/>
        <p:cNvGrpSpPr/>
        <p:nvPr/>
      </p:nvGrpSpPr>
      <p:grpSpPr>
        <a:xfrm>
          <a:off x="0" y="0"/>
          <a:ext cx="0" cy="0"/>
          <a:chOff x="0" y="0"/>
          <a:chExt cx="0" cy="0"/>
        </a:xfrm>
      </p:grpSpPr>
      <p:sp>
        <p:nvSpPr>
          <p:cNvPr id="3071" name="Google Shape;3071;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72" name="Google Shape;3072;p2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073" name="Google Shape;3073;p212"/>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3074" name="Google Shape;3074;p212"/>
          <p:cNvGrpSpPr/>
          <p:nvPr/>
        </p:nvGrpSpPr>
        <p:grpSpPr>
          <a:xfrm>
            <a:off x="7848585" y="4616745"/>
            <a:ext cx="948486" cy="279733"/>
            <a:chOff x="20929561" y="12311319"/>
            <a:chExt cx="2529297" cy="745954"/>
          </a:xfrm>
        </p:grpSpPr>
        <p:grpSp>
          <p:nvGrpSpPr>
            <p:cNvPr id="3075" name="Google Shape;3075;p212"/>
            <p:cNvGrpSpPr/>
            <p:nvPr/>
          </p:nvGrpSpPr>
          <p:grpSpPr>
            <a:xfrm>
              <a:off x="20929561" y="12311319"/>
              <a:ext cx="2433857" cy="745954"/>
              <a:chOff x="20929561" y="12311319"/>
              <a:chExt cx="2433857" cy="745954"/>
            </a:xfrm>
          </p:grpSpPr>
          <p:sp>
            <p:nvSpPr>
              <p:cNvPr id="3076" name="Google Shape;3076;p21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77" name="Google Shape;3077;p21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078" name="Google Shape;3078;p212"/>
              <p:cNvGrpSpPr/>
              <p:nvPr/>
            </p:nvGrpSpPr>
            <p:grpSpPr>
              <a:xfrm>
                <a:off x="22582537" y="12311321"/>
                <a:ext cx="780881" cy="745730"/>
                <a:chOff x="22582537" y="12311321"/>
                <a:chExt cx="780881" cy="745730"/>
              </a:xfrm>
            </p:grpSpPr>
            <p:grpSp>
              <p:nvGrpSpPr>
                <p:cNvPr id="3079" name="Google Shape;3079;p212"/>
                <p:cNvGrpSpPr/>
                <p:nvPr/>
              </p:nvGrpSpPr>
              <p:grpSpPr>
                <a:xfrm>
                  <a:off x="22582537" y="12311321"/>
                  <a:ext cx="780881" cy="745730"/>
                  <a:chOff x="22582537" y="12311321"/>
                  <a:chExt cx="780881" cy="745730"/>
                </a:xfrm>
              </p:grpSpPr>
              <p:sp>
                <p:nvSpPr>
                  <p:cNvPr id="3080" name="Google Shape;3080;p21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081" name="Google Shape;3081;p21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082" name="Google Shape;3082;p21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083" name="Google Shape;3083;p21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084"/>
        <p:cNvGrpSpPr/>
        <p:nvPr/>
      </p:nvGrpSpPr>
      <p:grpSpPr>
        <a:xfrm>
          <a:off x="0" y="0"/>
          <a:ext cx="0" cy="0"/>
          <a:chOff x="0" y="0"/>
          <a:chExt cx="0" cy="0"/>
        </a:xfrm>
      </p:grpSpPr>
      <p:sp>
        <p:nvSpPr>
          <p:cNvPr id="3085" name="Google Shape;3085;p2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086" name="Google Shape;3086;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3087"/>
        <p:cNvGrpSpPr/>
        <p:nvPr/>
      </p:nvGrpSpPr>
      <p:grpSpPr>
        <a:xfrm>
          <a:off x="0" y="0"/>
          <a:ext cx="0" cy="0"/>
          <a:chOff x="0" y="0"/>
          <a:chExt cx="0" cy="0"/>
        </a:xfrm>
      </p:grpSpPr>
      <p:sp>
        <p:nvSpPr>
          <p:cNvPr id="3088" name="Google Shape;3088;p214"/>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3089" name="Google Shape;3089;p214"/>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3090" name="Google Shape;3090;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3091"/>
        <p:cNvGrpSpPr/>
        <p:nvPr/>
      </p:nvGrpSpPr>
      <p:grpSpPr>
        <a:xfrm>
          <a:off x="0" y="0"/>
          <a:ext cx="0" cy="0"/>
          <a:chOff x="0" y="0"/>
          <a:chExt cx="0" cy="0"/>
        </a:xfrm>
      </p:grpSpPr>
      <p:sp>
        <p:nvSpPr>
          <p:cNvPr id="3092" name="Google Shape;3092;p215"/>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3093" name="Google Shape;3093;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94"/>
        <p:cNvGrpSpPr/>
        <p:nvPr/>
      </p:nvGrpSpPr>
      <p:grpSpPr>
        <a:xfrm>
          <a:off x="0" y="0"/>
          <a:ext cx="0" cy="0"/>
          <a:chOff x="0" y="0"/>
          <a:chExt cx="0" cy="0"/>
        </a:xfrm>
      </p:grpSpPr>
      <p:sp>
        <p:nvSpPr>
          <p:cNvPr id="3095" name="Google Shape;3095;p216"/>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3096" name="Google Shape;3096;p216"/>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slideLayout" Target="../slideLayouts/slideLayout113.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slideLayout" Target="../slideLayouts/slideLayout70.xml"/><Relationship Id="rId103" Type="http://schemas.openxmlformats.org/officeDocument/2006/relationships/slideLayout" Target="../slideLayouts/slideLayout114.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6" Type="http://schemas.openxmlformats.org/officeDocument/2006/relationships/image" Target="../media/image1.png"/><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slideLayout" Target="../slideLayouts/slideLayout11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104" Type="http://schemas.openxmlformats.org/officeDocument/2006/relationships/slideLayout" Target="../slideLayouts/slideLayout115.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105" Type="http://schemas.openxmlformats.org/officeDocument/2006/relationships/theme" Target="../theme/theme2.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slideLayout" Target="../slideLayouts/slideLayout57.xml"/><Relationship Id="rId67" Type="http://schemas.openxmlformats.org/officeDocument/2006/relationships/slideLayout" Target="../slideLayouts/slideLayout78.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41.xml"/><Relationship Id="rId21" Type="http://schemas.openxmlformats.org/officeDocument/2006/relationships/slideLayout" Target="../slideLayouts/slideLayout136.xml"/><Relationship Id="rId42" Type="http://schemas.openxmlformats.org/officeDocument/2006/relationships/slideLayout" Target="../slideLayouts/slideLayout157.xml"/><Relationship Id="rId47" Type="http://schemas.openxmlformats.org/officeDocument/2006/relationships/slideLayout" Target="../slideLayouts/slideLayout162.xml"/><Relationship Id="rId63" Type="http://schemas.openxmlformats.org/officeDocument/2006/relationships/slideLayout" Target="../slideLayouts/slideLayout178.xml"/><Relationship Id="rId68" Type="http://schemas.openxmlformats.org/officeDocument/2006/relationships/slideLayout" Target="../slideLayouts/slideLayout183.xml"/><Relationship Id="rId84" Type="http://schemas.openxmlformats.org/officeDocument/2006/relationships/slideLayout" Target="../slideLayouts/slideLayout199.xml"/><Relationship Id="rId89" Type="http://schemas.openxmlformats.org/officeDocument/2006/relationships/slideLayout" Target="../slideLayouts/slideLayout204.xml"/><Relationship Id="rId16" Type="http://schemas.openxmlformats.org/officeDocument/2006/relationships/slideLayout" Target="../slideLayouts/slideLayout131.xml"/><Relationship Id="rId11" Type="http://schemas.openxmlformats.org/officeDocument/2006/relationships/slideLayout" Target="../slideLayouts/slideLayout126.xml"/><Relationship Id="rId32" Type="http://schemas.openxmlformats.org/officeDocument/2006/relationships/slideLayout" Target="../slideLayouts/slideLayout147.xml"/><Relationship Id="rId37" Type="http://schemas.openxmlformats.org/officeDocument/2006/relationships/slideLayout" Target="../slideLayouts/slideLayout152.xml"/><Relationship Id="rId53" Type="http://schemas.openxmlformats.org/officeDocument/2006/relationships/slideLayout" Target="../slideLayouts/slideLayout168.xml"/><Relationship Id="rId58" Type="http://schemas.openxmlformats.org/officeDocument/2006/relationships/slideLayout" Target="../slideLayouts/slideLayout173.xml"/><Relationship Id="rId74" Type="http://schemas.openxmlformats.org/officeDocument/2006/relationships/slideLayout" Target="../slideLayouts/slideLayout189.xml"/><Relationship Id="rId79" Type="http://schemas.openxmlformats.org/officeDocument/2006/relationships/slideLayout" Target="../slideLayouts/slideLayout194.xml"/><Relationship Id="rId5" Type="http://schemas.openxmlformats.org/officeDocument/2006/relationships/slideLayout" Target="../slideLayouts/slideLayout120.xml"/><Relationship Id="rId90" Type="http://schemas.openxmlformats.org/officeDocument/2006/relationships/slideLayout" Target="../slideLayouts/slideLayout205.xml"/><Relationship Id="rId95" Type="http://schemas.openxmlformats.org/officeDocument/2006/relationships/slideLayout" Target="../slideLayouts/slideLayout210.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43" Type="http://schemas.openxmlformats.org/officeDocument/2006/relationships/slideLayout" Target="../slideLayouts/slideLayout158.xml"/><Relationship Id="rId48" Type="http://schemas.openxmlformats.org/officeDocument/2006/relationships/slideLayout" Target="../slideLayouts/slideLayout163.xml"/><Relationship Id="rId64" Type="http://schemas.openxmlformats.org/officeDocument/2006/relationships/slideLayout" Target="../slideLayouts/slideLayout179.xml"/><Relationship Id="rId69" Type="http://schemas.openxmlformats.org/officeDocument/2006/relationships/slideLayout" Target="../slideLayouts/slideLayout184.xml"/><Relationship Id="rId80" Type="http://schemas.openxmlformats.org/officeDocument/2006/relationships/slideLayout" Target="../slideLayouts/slideLayout195.xml"/><Relationship Id="rId85" Type="http://schemas.openxmlformats.org/officeDocument/2006/relationships/slideLayout" Target="../slideLayouts/slideLayout200.xml"/><Relationship Id="rId3" Type="http://schemas.openxmlformats.org/officeDocument/2006/relationships/slideLayout" Target="../slideLayouts/slideLayout118.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slideLayout" Target="../slideLayouts/slideLayout148.xml"/><Relationship Id="rId38" Type="http://schemas.openxmlformats.org/officeDocument/2006/relationships/slideLayout" Target="../slideLayouts/slideLayout153.xml"/><Relationship Id="rId46" Type="http://schemas.openxmlformats.org/officeDocument/2006/relationships/slideLayout" Target="../slideLayouts/slideLayout161.xml"/><Relationship Id="rId59" Type="http://schemas.openxmlformats.org/officeDocument/2006/relationships/slideLayout" Target="../slideLayouts/slideLayout174.xml"/><Relationship Id="rId67" Type="http://schemas.openxmlformats.org/officeDocument/2006/relationships/slideLayout" Target="../slideLayouts/slideLayout182.xml"/><Relationship Id="rId20" Type="http://schemas.openxmlformats.org/officeDocument/2006/relationships/slideLayout" Target="../slideLayouts/slideLayout135.xml"/><Relationship Id="rId41" Type="http://schemas.openxmlformats.org/officeDocument/2006/relationships/slideLayout" Target="../slideLayouts/slideLayout156.xml"/><Relationship Id="rId54" Type="http://schemas.openxmlformats.org/officeDocument/2006/relationships/slideLayout" Target="../slideLayouts/slideLayout169.xml"/><Relationship Id="rId62" Type="http://schemas.openxmlformats.org/officeDocument/2006/relationships/slideLayout" Target="../slideLayouts/slideLayout177.xml"/><Relationship Id="rId70" Type="http://schemas.openxmlformats.org/officeDocument/2006/relationships/slideLayout" Target="../slideLayouts/slideLayout185.xml"/><Relationship Id="rId75" Type="http://schemas.openxmlformats.org/officeDocument/2006/relationships/slideLayout" Target="../slideLayouts/slideLayout190.xml"/><Relationship Id="rId83" Type="http://schemas.openxmlformats.org/officeDocument/2006/relationships/slideLayout" Target="../slideLayouts/slideLayout198.xml"/><Relationship Id="rId88" Type="http://schemas.openxmlformats.org/officeDocument/2006/relationships/slideLayout" Target="../slideLayouts/slideLayout203.xml"/><Relationship Id="rId91" Type="http://schemas.openxmlformats.org/officeDocument/2006/relationships/slideLayout" Target="../slideLayouts/slideLayout206.xml"/><Relationship Id="rId96" Type="http://schemas.openxmlformats.org/officeDocument/2006/relationships/slideLayout" Target="../slideLayouts/slideLayout211.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36" Type="http://schemas.openxmlformats.org/officeDocument/2006/relationships/slideLayout" Target="../slideLayouts/slideLayout151.xml"/><Relationship Id="rId49" Type="http://schemas.openxmlformats.org/officeDocument/2006/relationships/slideLayout" Target="../slideLayouts/slideLayout164.xml"/><Relationship Id="rId57" Type="http://schemas.openxmlformats.org/officeDocument/2006/relationships/slideLayout" Target="../slideLayouts/slideLayout172.xml"/><Relationship Id="rId10" Type="http://schemas.openxmlformats.org/officeDocument/2006/relationships/slideLayout" Target="../slideLayouts/slideLayout125.xml"/><Relationship Id="rId31" Type="http://schemas.openxmlformats.org/officeDocument/2006/relationships/slideLayout" Target="../slideLayouts/slideLayout146.xml"/><Relationship Id="rId44" Type="http://schemas.openxmlformats.org/officeDocument/2006/relationships/slideLayout" Target="../slideLayouts/slideLayout159.xml"/><Relationship Id="rId52" Type="http://schemas.openxmlformats.org/officeDocument/2006/relationships/slideLayout" Target="../slideLayouts/slideLayout167.xml"/><Relationship Id="rId60" Type="http://schemas.openxmlformats.org/officeDocument/2006/relationships/slideLayout" Target="../slideLayouts/slideLayout175.xml"/><Relationship Id="rId65" Type="http://schemas.openxmlformats.org/officeDocument/2006/relationships/slideLayout" Target="../slideLayouts/slideLayout180.xml"/><Relationship Id="rId73" Type="http://schemas.openxmlformats.org/officeDocument/2006/relationships/slideLayout" Target="../slideLayouts/slideLayout188.xml"/><Relationship Id="rId78" Type="http://schemas.openxmlformats.org/officeDocument/2006/relationships/slideLayout" Target="../slideLayouts/slideLayout193.xml"/><Relationship Id="rId81" Type="http://schemas.openxmlformats.org/officeDocument/2006/relationships/slideLayout" Target="../slideLayouts/slideLayout196.xml"/><Relationship Id="rId86" Type="http://schemas.openxmlformats.org/officeDocument/2006/relationships/slideLayout" Target="../slideLayouts/slideLayout201.xml"/><Relationship Id="rId94" Type="http://schemas.openxmlformats.org/officeDocument/2006/relationships/slideLayout" Target="../slideLayouts/slideLayout209.xml"/><Relationship Id="rId99" Type="http://schemas.openxmlformats.org/officeDocument/2006/relationships/theme" Target="../theme/theme3.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39" Type="http://schemas.openxmlformats.org/officeDocument/2006/relationships/slideLayout" Target="../slideLayouts/slideLayout154.xml"/><Relationship Id="rId34" Type="http://schemas.openxmlformats.org/officeDocument/2006/relationships/slideLayout" Target="../slideLayouts/slideLayout149.xml"/><Relationship Id="rId50" Type="http://schemas.openxmlformats.org/officeDocument/2006/relationships/slideLayout" Target="../slideLayouts/slideLayout165.xml"/><Relationship Id="rId55" Type="http://schemas.openxmlformats.org/officeDocument/2006/relationships/slideLayout" Target="../slideLayouts/slideLayout170.xml"/><Relationship Id="rId76" Type="http://schemas.openxmlformats.org/officeDocument/2006/relationships/slideLayout" Target="../slideLayouts/slideLayout191.xml"/><Relationship Id="rId97" Type="http://schemas.openxmlformats.org/officeDocument/2006/relationships/slideLayout" Target="../slideLayouts/slideLayout212.xml"/><Relationship Id="rId7" Type="http://schemas.openxmlformats.org/officeDocument/2006/relationships/slideLayout" Target="../slideLayouts/slideLayout122.xml"/><Relationship Id="rId71" Type="http://schemas.openxmlformats.org/officeDocument/2006/relationships/slideLayout" Target="../slideLayouts/slideLayout186.xml"/><Relationship Id="rId92" Type="http://schemas.openxmlformats.org/officeDocument/2006/relationships/slideLayout" Target="../slideLayouts/slideLayout207.xml"/><Relationship Id="rId2" Type="http://schemas.openxmlformats.org/officeDocument/2006/relationships/slideLayout" Target="../slideLayouts/slideLayout117.xml"/><Relationship Id="rId29" Type="http://schemas.openxmlformats.org/officeDocument/2006/relationships/slideLayout" Target="../slideLayouts/slideLayout144.xml"/><Relationship Id="rId24" Type="http://schemas.openxmlformats.org/officeDocument/2006/relationships/slideLayout" Target="../slideLayouts/slideLayout139.xml"/><Relationship Id="rId40" Type="http://schemas.openxmlformats.org/officeDocument/2006/relationships/slideLayout" Target="../slideLayouts/slideLayout155.xml"/><Relationship Id="rId45" Type="http://schemas.openxmlformats.org/officeDocument/2006/relationships/slideLayout" Target="../slideLayouts/slideLayout160.xml"/><Relationship Id="rId66" Type="http://schemas.openxmlformats.org/officeDocument/2006/relationships/slideLayout" Target="../slideLayouts/slideLayout181.xml"/><Relationship Id="rId87" Type="http://schemas.openxmlformats.org/officeDocument/2006/relationships/slideLayout" Target="../slideLayouts/slideLayout202.xml"/><Relationship Id="rId61" Type="http://schemas.openxmlformats.org/officeDocument/2006/relationships/slideLayout" Target="../slideLayouts/slideLayout176.xml"/><Relationship Id="rId82" Type="http://schemas.openxmlformats.org/officeDocument/2006/relationships/slideLayout" Target="../slideLayouts/slideLayout197.xml"/><Relationship Id="rId19" Type="http://schemas.openxmlformats.org/officeDocument/2006/relationships/slideLayout" Target="../slideLayouts/slideLayout134.xml"/><Relationship Id="rId14" Type="http://schemas.openxmlformats.org/officeDocument/2006/relationships/slideLayout" Target="../slideLayouts/slideLayout129.xml"/><Relationship Id="rId30" Type="http://schemas.openxmlformats.org/officeDocument/2006/relationships/slideLayout" Target="../slideLayouts/slideLayout145.xml"/><Relationship Id="rId35" Type="http://schemas.openxmlformats.org/officeDocument/2006/relationships/slideLayout" Target="../slideLayouts/slideLayout150.xml"/><Relationship Id="rId56" Type="http://schemas.openxmlformats.org/officeDocument/2006/relationships/slideLayout" Target="../slideLayouts/slideLayout171.xml"/><Relationship Id="rId77" Type="http://schemas.openxmlformats.org/officeDocument/2006/relationships/slideLayout" Target="../slideLayouts/slideLayout192.xml"/><Relationship Id="rId100" Type="http://schemas.openxmlformats.org/officeDocument/2006/relationships/image" Target="../media/image1.png"/><Relationship Id="rId8" Type="http://schemas.openxmlformats.org/officeDocument/2006/relationships/slideLayout" Target="../slideLayouts/slideLayout123.xml"/><Relationship Id="rId51" Type="http://schemas.openxmlformats.org/officeDocument/2006/relationships/slideLayout" Target="../slideLayouts/slideLayout166.xml"/><Relationship Id="rId72" Type="http://schemas.openxmlformats.org/officeDocument/2006/relationships/slideLayout" Target="../slideLayouts/slideLayout187.xml"/><Relationship Id="rId93" Type="http://schemas.openxmlformats.org/officeDocument/2006/relationships/slideLayout" Target="../slideLayouts/slideLayout208.xml"/><Relationship Id="rId98"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6">
            <a:alphaModFix/>
          </a:blip>
          <a:srcRect/>
          <a:stretch/>
        </p:blipFill>
        <p:spPr>
          <a:xfrm>
            <a:off x="8380847" y="4822425"/>
            <a:ext cx="539106"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7" r:id="rId99"/>
    <p:sldLayoutId id="2147483758" r:id="rId100"/>
    <p:sldLayoutId id="2147483759" r:id="rId101"/>
    <p:sldLayoutId id="2147483760" r:id="rId102"/>
    <p:sldLayoutId id="2147483761" r:id="rId103"/>
    <p:sldLayoutId id="2147483762" r:id="rId10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3"/>
        <p:cNvGrpSpPr/>
        <p:nvPr/>
      </p:nvGrpSpPr>
      <p:grpSpPr>
        <a:xfrm>
          <a:off x="0" y="0"/>
          <a:ext cx="0" cy="0"/>
          <a:chOff x="0" y="0"/>
          <a:chExt cx="0" cy="0"/>
        </a:xfrm>
      </p:grpSpPr>
      <p:sp>
        <p:nvSpPr>
          <p:cNvPr id="1704" name="Google Shape;1704;p118"/>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05" name="Google Shape;1705;p118"/>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1706" name="Google Shape;1706;p11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707" name="Google Shape;1707;p118"/>
          <p:cNvPicPr preferRelativeResize="0"/>
          <p:nvPr/>
        </p:nvPicPr>
        <p:blipFill rotWithShape="1">
          <a:blip r:embed="rId100">
            <a:alphaModFix/>
          </a:blip>
          <a:srcRect/>
          <a:stretch/>
        </p:blipFill>
        <p:spPr>
          <a:xfrm>
            <a:off x="8380847" y="4822425"/>
            <a:ext cx="539107" cy="160786"/>
          </a:xfrm>
          <a:prstGeom prst="rect">
            <a:avLst/>
          </a:prstGeom>
          <a:noFill/>
          <a:ln>
            <a:noFill/>
          </a:ln>
        </p:spPr>
      </p:pic>
      <p:cxnSp>
        <p:nvCxnSpPr>
          <p:cNvPr id="1708" name="Google Shape;1708;p118"/>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709" name="Google Shape;1709;p11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97" r:id="rId35"/>
    <p:sldLayoutId id="2147483798" r:id="rId36"/>
    <p:sldLayoutId id="2147483799" r:id="rId37"/>
    <p:sldLayoutId id="2147483800" r:id="rId38"/>
    <p:sldLayoutId id="2147483801" r:id="rId39"/>
    <p:sldLayoutId id="2147483802" r:id="rId40"/>
    <p:sldLayoutId id="2147483803" r:id="rId41"/>
    <p:sldLayoutId id="2147483804" r:id="rId42"/>
    <p:sldLayoutId id="2147483805" r:id="rId43"/>
    <p:sldLayoutId id="2147483806" r:id="rId44"/>
    <p:sldLayoutId id="2147483807" r:id="rId45"/>
    <p:sldLayoutId id="2147483808" r:id="rId46"/>
    <p:sldLayoutId id="2147483809" r:id="rId47"/>
    <p:sldLayoutId id="2147483810" r:id="rId48"/>
    <p:sldLayoutId id="2147483811" r:id="rId49"/>
    <p:sldLayoutId id="2147483812" r:id="rId50"/>
    <p:sldLayoutId id="2147483813" r:id="rId51"/>
    <p:sldLayoutId id="2147483814" r:id="rId52"/>
    <p:sldLayoutId id="2147483815" r:id="rId53"/>
    <p:sldLayoutId id="2147483816" r:id="rId54"/>
    <p:sldLayoutId id="2147483817" r:id="rId55"/>
    <p:sldLayoutId id="2147483818" r:id="rId56"/>
    <p:sldLayoutId id="2147483819" r:id="rId57"/>
    <p:sldLayoutId id="2147483820" r:id="rId58"/>
    <p:sldLayoutId id="2147483821" r:id="rId59"/>
    <p:sldLayoutId id="2147483822" r:id="rId60"/>
    <p:sldLayoutId id="2147483823" r:id="rId61"/>
    <p:sldLayoutId id="2147483824" r:id="rId62"/>
    <p:sldLayoutId id="2147483825" r:id="rId63"/>
    <p:sldLayoutId id="2147483826" r:id="rId64"/>
    <p:sldLayoutId id="2147483827" r:id="rId65"/>
    <p:sldLayoutId id="2147483828" r:id="rId66"/>
    <p:sldLayoutId id="2147483829" r:id="rId67"/>
    <p:sldLayoutId id="2147483830" r:id="rId68"/>
    <p:sldLayoutId id="2147483831" r:id="rId69"/>
    <p:sldLayoutId id="2147483832" r:id="rId70"/>
    <p:sldLayoutId id="2147483833" r:id="rId71"/>
    <p:sldLayoutId id="2147483834" r:id="rId72"/>
    <p:sldLayoutId id="2147483835" r:id="rId73"/>
    <p:sldLayoutId id="2147483836" r:id="rId74"/>
    <p:sldLayoutId id="2147483837" r:id="rId75"/>
    <p:sldLayoutId id="2147483838" r:id="rId76"/>
    <p:sldLayoutId id="2147483839" r:id="rId77"/>
    <p:sldLayoutId id="2147483840" r:id="rId78"/>
    <p:sldLayoutId id="2147483841" r:id="rId79"/>
    <p:sldLayoutId id="2147483842" r:id="rId80"/>
    <p:sldLayoutId id="2147483843" r:id="rId81"/>
    <p:sldLayoutId id="2147483844" r:id="rId82"/>
    <p:sldLayoutId id="2147483845" r:id="rId83"/>
    <p:sldLayoutId id="2147483846" r:id="rId84"/>
    <p:sldLayoutId id="2147483847" r:id="rId85"/>
    <p:sldLayoutId id="2147483848" r:id="rId86"/>
    <p:sldLayoutId id="2147483849" r:id="rId87"/>
    <p:sldLayoutId id="2147483850" r:id="rId88"/>
    <p:sldLayoutId id="2147483851" r:id="rId89"/>
    <p:sldLayoutId id="2147483852" r:id="rId90"/>
    <p:sldLayoutId id="2147483853" r:id="rId91"/>
    <p:sldLayoutId id="2147483854" r:id="rId92"/>
    <p:sldLayoutId id="2147483855" r:id="rId93"/>
    <p:sldLayoutId id="2147483856" r:id="rId94"/>
    <p:sldLayoutId id="2147483857" r:id="rId95"/>
    <p:sldLayoutId id="2147483858" r:id="rId96"/>
    <p:sldLayoutId id="2147483859" r:id="rId97"/>
    <p:sldLayoutId id="2147483860" r:id="rId9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xml"/><Relationship Id="rId1" Type="http://schemas.openxmlformats.org/officeDocument/2006/relationships/slideLayout" Target="../slideLayouts/slideLayout122.xml"/><Relationship Id="rId4" Type="http://schemas.openxmlformats.org/officeDocument/2006/relationships/image" Target="../media/image7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xml"/><Relationship Id="rId1" Type="http://schemas.openxmlformats.org/officeDocument/2006/relationships/slideLayout" Target="../slideLayouts/slideLayout113.xml"/><Relationship Id="rId4" Type="http://schemas.openxmlformats.org/officeDocument/2006/relationships/image" Target="../media/image7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6.xml"/></Relationships>
</file>

<file path=ppt/slides/_rels/slide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xml"/><Relationship Id="rId1" Type="http://schemas.openxmlformats.org/officeDocument/2006/relationships/slideLayout" Target="../slideLayouts/slideLayout19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3.xml"/></Relationships>
</file>

<file path=ppt/slides/_rels/slide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xml"/><Relationship Id="rId1" Type="http://schemas.openxmlformats.org/officeDocument/2006/relationships/slideLayout" Target="../slideLayouts/slideLayout152.xml"/><Relationship Id="rId4" Type="http://schemas.openxmlformats.org/officeDocument/2006/relationships/image" Target="../media/image80.jpg"/></Relationships>
</file>

<file path=ppt/slides/_rels/slide12.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12.xml"/><Relationship Id="rId1" Type="http://schemas.openxmlformats.org/officeDocument/2006/relationships/slideLayout" Target="../slideLayouts/slideLayout196.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13.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13.xml"/><Relationship Id="rId1" Type="http://schemas.openxmlformats.org/officeDocument/2006/relationships/slideLayout" Target="../slideLayouts/slideLayout145.xml"/><Relationship Id="rId4" Type="http://schemas.openxmlformats.org/officeDocument/2006/relationships/image" Target="../media/image8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sp>
        <p:nvSpPr>
          <p:cNvPr id="3101" name="Google Shape;3101;p2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a:t>Client Name</a:t>
            </a:r>
            <a:endParaRPr sz="3862"/>
          </a:p>
        </p:txBody>
      </p:sp>
      <p:sp>
        <p:nvSpPr>
          <p:cNvPr id="3103" name="Google Shape;3103;p217"/>
          <p:cNvSpPr txBox="1">
            <a:spLocks noGrp="1"/>
          </p:cNvSpPr>
          <p:nvPr>
            <p:ph type="subTitle" idx="1"/>
          </p:nvPr>
        </p:nvSpPr>
        <p:spPr>
          <a:xfrm>
            <a:off x="645210" y="3607664"/>
            <a:ext cx="3927000" cy="264600"/>
          </a:xfrm>
          <a:prstGeom prst="rect">
            <a:avLst/>
          </a:prstGeom>
        </p:spPr>
        <p:txBody>
          <a:bodyPr spcFirstLastPara="1" wrap="square" lIns="34275" tIns="34275" rIns="34275" bIns="34275" anchor="t" anchorCtr="0">
            <a:noAutofit/>
          </a:bodyPr>
          <a:lstStyle/>
          <a:p>
            <a:pPr marL="0" lvl="0" indent="0" algn="l" rtl="0">
              <a:spcBef>
                <a:spcPts val="1350"/>
              </a:spcBef>
              <a:spcAft>
                <a:spcPts val="0"/>
              </a:spcAft>
              <a:buNone/>
            </a:pPr>
            <a:r>
              <a:rPr lang="en"/>
              <a:t>OPEN ENROLLMENT WEBINAR</a:t>
            </a:r>
            <a:endParaRPr sz="1462"/>
          </a:p>
        </p:txBody>
      </p:sp>
      <p:pic>
        <p:nvPicPr>
          <p:cNvPr id="9" name="Google Shape;3104;p217" title="AdobeStock_527210384.jpeg">
            <a:extLst>
              <a:ext uri="{FF2B5EF4-FFF2-40B4-BE49-F238E27FC236}">
                <a16:creationId xmlns:a16="http://schemas.microsoft.com/office/drawing/2014/main" id="{DB777376-B426-4BE7-9BAE-BCAE3C8055B1}"/>
              </a:ext>
            </a:extLst>
          </p:cNvPr>
          <p:cNvPicPr preferRelativeResize="0">
            <a:picLocks/>
          </p:cNvPicPr>
          <p:nvPr/>
        </p:nvPicPr>
        <p:blipFill rotWithShape="1">
          <a:blip r:embed="rId3">
            <a:alphaModFix/>
          </a:blip>
          <a:srcRect l="16296" t="9338" r="29056"/>
          <a:stretch/>
        </p:blipFill>
        <p:spPr>
          <a:xfrm>
            <a:off x="4899403" y="439313"/>
            <a:ext cx="3857100" cy="4264800"/>
          </a:xfrm>
          <a:prstGeom prst="roundRect">
            <a:avLst>
              <a:gd name="adj" fmla="val 3450"/>
            </a:avLst>
          </a:prstGeom>
          <a:noFill/>
          <a:ln>
            <a:noFill/>
          </a:ln>
        </p:spPr>
      </p:pic>
      <p:pic>
        <p:nvPicPr>
          <p:cNvPr id="10" name="Google Shape;3105;p217" descr="A black and red rectangle with a black background&#10;&#10;AI-generated content may be incorrect.">
            <a:extLst>
              <a:ext uri="{FF2B5EF4-FFF2-40B4-BE49-F238E27FC236}">
                <a16:creationId xmlns:a16="http://schemas.microsoft.com/office/drawing/2014/main" id="{E61EE11F-E0EE-49D3-869F-7EB995A6013F}"/>
              </a:ext>
            </a:extLst>
          </p:cNvPr>
          <p:cNvPicPr preferRelativeResize="0"/>
          <p:nvPr/>
        </p:nvPicPr>
        <p:blipFill rotWithShape="1">
          <a:blip r:embed="rId4">
            <a:alphaModFix/>
          </a:blip>
          <a:srcRect/>
          <a:stretch/>
        </p:blipFill>
        <p:spPr>
          <a:xfrm>
            <a:off x="4886916" y="422561"/>
            <a:ext cx="3890656" cy="4297817"/>
          </a:xfrm>
          <a:prstGeom prst="rect">
            <a:avLst/>
          </a:prstGeom>
          <a:noFill/>
          <a:ln>
            <a:noFill/>
          </a:ln>
        </p:spPr>
      </p:pic>
      <p:sp>
        <p:nvSpPr>
          <p:cNvPr id="11" name="Google Shape;3102;p217">
            <a:extLst>
              <a:ext uri="{FF2B5EF4-FFF2-40B4-BE49-F238E27FC236}">
                <a16:creationId xmlns:a16="http://schemas.microsoft.com/office/drawing/2014/main" id="{9C694C10-D4DC-4DBF-8FF1-13041A23E5BD}"/>
              </a:ext>
            </a:extLst>
          </p:cNvPr>
          <p:cNvSpPr>
            <a:spLocks noGrp="1"/>
          </p:cNvSpPr>
          <p:nvPr>
            <p:ph type="pic" idx="2"/>
          </p:nvPr>
        </p:nvSpPr>
        <p:spPr>
          <a:xfrm>
            <a:off x="1991065" y="636560"/>
            <a:ext cx="1566000" cy="339600"/>
          </a:xfrm>
          <a:prstGeom prst="rect">
            <a:avLst/>
          </a:prstGeom>
          <a:solidFill>
            <a:schemeClr val="lt2">
              <a:alpha val="0"/>
            </a:schemeClr>
          </a:solid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09"/>
        <p:cNvGrpSpPr/>
        <p:nvPr/>
      </p:nvGrpSpPr>
      <p:grpSpPr>
        <a:xfrm>
          <a:off x="0" y="0"/>
          <a:ext cx="0" cy="0"/>
          <a:chOff x="0" y="0"/>
          <a:chExt cx="0" cy="0"/>
        </a:xfrm>
      </p:grpSpPr>
      <p:sp>
        <p:nvSpPr>
          <p:cNvPr id="3110" name="Google Shape;3110;p21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lt1"/>
              </a:buClr>
              <a:buSzPts val="3862"/>
              <a:buFont typeface="Poppins"/>
              <a:buNone/>
            </a:pPr>
            <a:r>
              <a:rPr lang="en"/>
              <a:t>Client Name</a:t>
            </a:r>
            <a:endParaRPr sz="3862"/>
          </a:p>
        </p:txBody>
      </p:sp>
      <p:sp>
        <p:nvSpPr>
          <p:cNvPr id="3111" name="Google Shape;3111;p218"/>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lt1"/>
              </a:buClr>
              <a:buSzPts val="1316"/>
              <a:buNone/>
            </a:pPr>
            <a:r>
              <a:rPr lang="en"/>
              <a:t>OPEN ENROLLMENT PRESENTATION</a:t>
            </a:r>
            <a:endParaRPr sz="1462"/>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15"/>
        <p:cNvGrpSpPr/>
        <p:nvPr/>
      </p:nvGrpSpPr>
      <p:grpSpPr>
        <a:xfrm>
          <a:off x="0" y="0"/>
          <a:ext cx="0" cy="0"/>
          <a:chOff x="0" y="0"/>
          <a:chExt cx="0" cy="0"/>
        </a:xfrm>
      </p:grpSpPr>
      <p:sp>
        <p:nvSpPr>
          <p:cNvPr id="3116" name="Google Shape;3116;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3</a:t>
            </a:fld>
            <a:endParaRPr/>
          </a:p>
        </p:txBody>
      </p:sp>
      <p:sp>
        <p:nvSpPr>
          <p:cNvPr id="3117" name="Google Shape;3117;p219"/>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 sz="3050"/>
              <a:t>Lifestyle spending account </a:t>
            </a:r>
            <a:endParaRPr sz="3050"/>
          </a:p>
        </p:txBody>
      </p:sp>
      <p:sp>
        <p:nvSpPr>
          <p:cNvPr id="3118" name="Google Shape;3118;p219"/>
          <p:cNvSpPr/>
          <p:nvPr/>
        </p:nvSpPr>
        <p:spPr>
          <a:xfrm>
            <a:off x="311700" y="2668255"/>
            <a:ext cx="31089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LSA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2"/>
        <p:cNvGrpSpPr/>
        <p:nvPr/>
      </p:nvGrpSpPr>
      <p:grpSpPr>
        <a:xfrm>
          <a:off x="0" y="0"/>
          <a:ext cx="0" cy="0"/>
          <a:chOff x="0" y="0"/>
          <a:chExt cx="0" cy="0"/>
        </a:xfrm>
      </p:grpSpPr>
      <p:sp>
        <p:nvSpPr>
          <p:cNvPr id="3123" name="Google Shape;3123;p220"/>
          <p:cNvSpPr txBox="1"/>
          <p:nvPr/>
        </p:nvSpPr>
        <p:spPr>
          <a:xfrm>
            <a:off x="1084824" y="3282706"/>
            <a:ext cx="1952100" cy="669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450">
                <a:solidFill>
                  <a:schemeClr val="dk1"/>
                </a:solidFill>
                <a:latin typeface="Poppins Medium"/>
                <a:ea typeface="Poppins Medium"/>
                <a:cs typeface="Poppins Medium"/>
                <a:sym typeface="Poppins Medium"/>
              </a:rPr>
              <a:t>Designed and funded by your employer – post tax</a:t>
            </a:r>
            <a:endParaRPr sz="1450" i="0" u="none" strike="noStrike" cap="none">
              <a:solidFill>
                <a:schemeClr val="dk1"/>
              </a:solidFill>
              <a:latin typeface="Poppins Medium"/>
              <a:ea typeface="Poppins Medium"/>
              <a:cs typeface="Poppins Medium"/>
              <a:sym typeface="Poppins Medium"/>
            </a:endParaRPr>
          </a:p>
        </p:txBody>
      </p:sp>
      <p:sp>
        <p:nvSpPr>
          <p:cNvPr id="3124" name="Google Shape;3124;p220"/>
          <p:cNvSpPr txBox="1"/>
          <p:nvPr/>
        </p:nvSpPr>
        <p:spPr>
          <a:xfrm>
            <a:off x="3595957" y="3282706"/>
            <a:ext cx="1952100" cy="446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450">
                <a:solidFill>
                  <a:schemeClr val="dk1"/>
                </a:solidFill>
                <a:latin typeface="Poppins Medium"/>
                <a:ea typeface="Poppins Medium"/>
                <a:cs typeface="Poppins Medium"/>
                <a:sym typeface="Poppins Medium"/>
              </a:rPr>
              <a:t>Funds for a positive lifestyle</a:t>
            </a:r>
            <a:endParaRPr sz="1450" i="0" u="none" strike="noStrike" cap="none">
              <a:solidFill>
                <a:schemeClr val="dk1"/>
              </a:solidFill>
              <a:latin typeface="Poppins Medium"/>
              <a:ea typeface="Poppins Medium"/>
              <a:cs typeface="Poppins Medium"/>
              <a:sym typeface="Poppins Medium"/>
            </a:endParaRPr>
          </a:p>
        </p:txBody>
      </p:sp>
      <p:sp>
        <p:nvSpPr>
          <p:cNvPr id="3125" name="Google Shape;3125;p220"/>
          <p:cNvSpPr txBox="1"/>
          <p:nvPr/>
        </p:nvSpPr>
        <p:spPr>
          <a:xfrm>
            <a:off x="6107087" y="3282706"/>
            <a:ext cx="1952100" cy="446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450">
                <a:solidFill>
                  <a:schemeClr val="dk1"/>
                </a:solidFill>
                <a:latin typeface="Poppins Medium"/>
                <a:ea typeface="Poppins Medium"/>
                <a:cs typeface="Poppins Medium"/>
                <a:sym typeface="Poppins Medium"/>
              </a:rPr>
              <a:t>Can be paired with other benefit plans</a:t>
            </a:r>
            <a:endParaRPr sz="1450" i="0" u="none" strike="noStrike" cap="none">
              <a:solidFill>
                <a:schemeClr val="dk1"/>
              </a:solidFill>
              <a:latin typeface="Poppins Medium"/>
              <a:ea typeface="Poppins Medium"/>
              <a:cs typeface="Poppins Medium"/>
              <a:sym typeface="Poppins Medium"/>
            </a:endParaRPr>
          </a:p>
        </p:txBody>
      </p:sp>
      <p:sp>
        <p:nvSpPr>
          <p:cNvPr id="3126" name="Google Shape;3126;p220"/>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a:t>What is a lifestyle spending account?</a:t>
            </a:r>
            <a:endParaRPr/>
          </a:p>
        </p:txBody>
      </p:sp>
      <p:sp>
        <p:nvSpPr>
          <p:cNvPr id="3127" name="Google Shape;3127;p22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4</a:t>
            </a:fld>
            <a:endParaRPr sz="525">
              <a:solidFill>
                <a:srgbClr val="25146F"/>
              </a:solidFill>
              <a:latin typeface="Poppins Medium"/>
              <a:ea typeface="Poppins Medium"/>
              <a:cs typeface="Poppins Medium"/>
              <a:sym typeface="Poppins Medium"/>
            </a:endParaRPr>
          </a:p>
        </p:txBody>
      </p:sp>
      <p:grpSp>
        <p:nvGrpSpPr>
          <p:cNvPr id="3128" name="Google Shape;3128;p220"/>
          <p:cNvGrpSpPr/>
          <p:nvPr/>
        </p:nvGrpSpPr>
        <p:grpSpPr>
          <a:xfrm>
            <a:off x="1342524" y="1591056"/>
            <a:ext cx="1436700" cy="1436700"/>
            <a:chOff x="1413460" y="1594063"/>
            <a:chExt cx="1436700" cy="1436700"/>
          </a:xfrm>
        </p:grpSpPr>
        <p:sp>
          <p:nvSpPr>
            <p:cNvPr id="3129" name="Google Shape;3129;p220"/>
            <p:cNvSpPr/>
            <p:nvPr/>
          </p:nvSpPr>
          <p:spPr>
            <a:xfrm>
              <a:off x="1413460" y="1594063"/>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30" name="Google Shape;3130;p220"/>
            <p:cNvGrpSpPr/>
            <p:nvPr/>
          </p:nvGrpSpPr>
          <p:grpSpPr>
            <a:xfrm>
              <a:off x="1739491" y="1841654"/>
              <a:ext cx="784637" cy="941517"/>
              <a:chOff x="2576500" y="474475"/>
              <a:chExt cx="83775" cy="100525"/>
            </a:xfrm>
          </p:grpSpPr>
          <p:sp>
            <p:nvSpPr>
              <p:cNvPr id="3131" name="Google Shape;3131;p220"/>
              <p:cNvSpPr/>
              <p:nvPr/>
            </p:nvSpPr>
            <p:spPr>
              <a:xfrm>
                <a:off x="2592850" y="474475"/>
                <a:ext cx="51100" cy="32275"/>
              </a:xfrm>
              <a:custGeom>
                <a:avLst/>
                <a:gdLst/>
                <a:ahLst/>
                <a:cxnLst/>
                <a:rect l="l" t="t" r="r" b="b"/>
                <a:pathLst>
                  <a:path w="2044" h="1291" extrusionOk="0">
                    <a:moveTo>
                      <a:pt x="1089" y="202"/>
                    </a:moveTo>
                    <a:lnTo>
                      <a:pt x="1156" y="219"/>
                    </a:lnTo>
                    <a:lnTo>
                      <a:pt x="1240" y="286"/>
                    </a:lnTo>
                    <a:lnTo>
                      <a:pt x="1323" y="336"/>
                    </a:lnTo>
                    <a:lnTo>
                      <a:pt x="1374" y="353"/>
                    </a:lnTo>
                    <a:lnTo>
                      <a:pt x="1441" y="369"/>
                    </a:lnTo>
                    <a:lnTo>
                      <a:pt x="1575" y="336"/>
                    </a:lnTo>
                    <a:lnTo>
                      <a:pt x="1826" y="252"/>
                    </a:lnTo>
                    <a:lnTo>
                      <a:pt x="1843" y="252"/>
                    </a:lnTo>
                    <a:lnTo>
                      <a:pt x="1809" y="386"/>
                    </a:lnTo>
                    <a:lnTo>
                      <a:pt x="1759" y="503"/>
                    </a:lnTo>
                    <a:lnTo>
                      <a:pt x="1709" y="587"/>
                    </a:lnTo>
                    <a:lnTo>
                      <a:pt x="1658" y="671"/>
                    </a:lnTo>
                    <a:lnTo>
                      <a:pt x="1558" y="822"/>
                    </a:lnTo>
                    <a:lnTo>
                      <a:pt x="1524" y="922"/>
                    </a:lnTo>
                    <a:lnTo>
                      <a:pt x="1508" y="1023"/>
                    </a:lnTo>
                    <a:lnTo>
                      <a:pt x="1374" y="1056"/>
                    </a:lnTo>
                    <a:lnTo>
                      <a:pt x="1223" y="1073"/>
                    </a:lnTo>
                    <a:lnTo>
                      <a:pt x="1022" y="1090"/>
                    </a:lnTo>
                    <a:lnTo>
                      <a:pt x="804" y="1073"/>
                    </a:lnTo>
                    <a:lnTo>
                      <a:pt x="670" y="1056"/>
                    </a:lnTo>
                    <a:lnTo>
                      <a:pt x="536" y="1023"/>
                    </a:lnTo>
                    <a:lnTo>
                      <a:pt x="519" y="922"/>
                    </a:lnTo>
                    <a:lnTo>
                      <a:pt x="469" y="822"/>
                    </a:lnTo>
                    <a:lnTo>
                      <a:pt x="385" y="671"/>
                    </a:lnTo>
                    <a:lnTo>
                      <a:pt x="318" y="587"/>
                    </a:lnTo>
                    <a:lnTo>
                      <a:pt x="268" y="503"/>
                    </a:lnTo>
                    <a:lnTo>
                      <a:pt x="235" y="386"/>
                    </a:lnTo>
                    <a:lnTo>
                      <a:pt x="201" y="252"/>
                    </a:lnTo>
                    <a:lnTo>
                      <a:pt x="218" y="252"/>
                    </a:lnTo>
                    <a:lnTo>
                      <a:pt x="469" y="336"/>
                    </a:lnTo>
                    <a:lnTo>
                      <a:pt x="603" y="369"/>
                    </a:lnTo>
                    <a:lnTo>
                      <a:pt x="670" y="353"/>
                    </a:lnTo>
                    <a:lnTo>
                      <a:pt x="720" y="336"/>
                    </a:lnTo>
                    <a:lnTo>
                      <a:pt x="804" y="286"/>
                    </a:lnTo>
                    <a:lnTo>
                      <a:pt x="888" y="219"/>
                    </a:lnTo>
                    <a:lnTo>
                      <a:pt x="955" y="202"/>
                    </a:lnTo>
                    <a:close/>
                    <a:moveTo>
                      <a:pt x="905" y="1"/>
                    </a:moveTo>
                    <a:lnTo>
                      <a:pt x="804" y="34"/>
                    </a:lnTo>
                    <a:lnTo>
                      <a:pt x="737" y="85"/>
                    </a:lnTo>
                    <a:lnTo>
                      <a:pt x="670" y="118"/>
                    </a:lnTo>
                    <a:lnTo>
                      <a:pt x="637" y="152"/>
                    </a:lnTo>
                    <a:lnTo>
                      <a:pt x="603" y="168"/>
                    </a:lnTo>
                    <a:lnTo>
                      <a:pt x="519" y="152"/>
                    </a:lnTo>
                    <a:lnTo>
                      <a:pt x="285" y="68"/>
                    </a:lnTo>
                    <a:lnTo>
                      <a:pt x="235" y="51"/>
                    </a:lnTo>
                    <a:lnTo>
                      <a:pt x="184" y="51"/>
                    </a:lnTo>
                    <a:lnTo>
                      <a:pt x="134" y="68"/>
                    </a:lnTo>
                    <a:lnTo>
                      <a:pt x="84" y="101"/>
                    </a:lnTo>
                    <a:lnTo>
                      <a:pt x="50" y="135"/>
                    </a:lnTo>
                    <a:lnTo>
                      <a:pt x="17" y="185"/>
                    </a:lnTo>
                    <a:lnTo>
                      <a:pt x="0" y="235"/>
                    </a:lnTo>
                    <a:lnTo>
                      <a:pt x="0" y="286"/>
                    </a:lnTo>
                    <a:lnTo>
                      <a:pt x="34" y="453"/>
                    </a:lnTo>
                    <a:lnTo>
                      <a:pt x="101" y="587"/>
                    </a:lnTo>
                    <a:lnTo>
                      <a:pt x="151" y="704"/>
                    </a:lnTo>
                    <a:lnTo>
                      <a:pt x="218" y="788"/>
                    </a:lnTo>
                    <a:lnTo>
                      <a:pt x="302" y="939"/>
                    </a:lnTo>
                    <a:lnTo>
                      <a:pt x="335" y="1006"/>
                    </a:lnTo>
                    <a:lnTo>
                      <a:pt x="335" y="1090"/>
                    </a:lnTo>
                    <a:lnTo>
                      <a:pt x="352" y="1123"/>
                    </a:lnTo>
                    <a:lnTo>
                      <a:pt x="352" y="1157"/>
                    </a:lnTo>
                    <a:lnTo>
                      <a:pt x="385" y="1173"/>
                    </a:lnTo>
                    <a:lnTo>
                      <a:pt x="402" y="1190"/>
                    </a:lnTo>
                    <a:lnTo>
                      <a:pt x="603" y="1240"/>
                    </a:lnTo>
                    <a:lnTo>
                      <a:pt x="787" y="1274"/>
                    </a:lnTo>
                    <a:lnTo>
                      <a:pt x="1022" y="1291"/>
                    </a:lnTo>
                    <a:lnTo>
                      <a:pt x="1256" y="1274"/>
                    </a:lnTo>
                    <a:lnTo>
                      <a:pt x="1441" y="1240"/>
                    </a:lnTo>
                    <a:lnTo>
                      <a:pt x="1625" y="1190"/>
                    </a:lnTo>
                    <a:lnTo>
                      <a:pt x="1658" y="1173"/>
                    </a:lnTo>
                    <a:lnTo>
                      <a:pt x="1675" y="1157"/>
                    </a:lnTo>
                    <a:lnTo>
                      <a:pt x="1692" y="1123"/>
                    </a:lnTo>
                    <a:lnTo>
                      <a:pt x="1709" y="1090"/>
                    </a:lnTo>
                    <a:lnTo>
                      <a:pt x="1709" y="1006"/>
                    </a:lnTo>
                    <a:lnTo>
                      <a:pt x="1742" y="939"/>
                    </a:lnTo>
                    <a:lnTo>
                      <a:pt x="1826" y="788"/>
                    </a:lnTo>
                    <a:lnTo>
                      <a:pt x="1893" y="704"/>
                    </a:lnTo>
                    <a:lnTo>
                      <a:pt x="1943" y="587"/>
                    </a:lnTo>
                    <a:lnTo>
                      <a:pt x="1993" y="453"/>
                    </a:lnTo>
                    <a:lnTo>
                      <a:pt x="2044" y="286"/>
                    </a:lnTo>
                    <a:lnTo>
                      <a:pt x="2044" y="235"/>
                    </a:lnTo>
                    <a:lnTo>
                      <a:pt x="2027" y="185"/>
                    </a:lnTo>
                    <a:lnTo>
                      <a:pt x="1993" y="135"/>
                    </a:lnTo>
                    <a:lnTo>
                      <a:pt x="1960" y="101"/>
                    </a:lnTo>
                    <a:lnTo>
                      <a:pt x="1910" y="68"/>
                    </a:lnTo>
                    <a:lnTo>
                      <a:pt x="1859" y="51"/>
                    </a:lnTo>
                    <a:lnTo>
                      <a:pt x="1809" y="51"/>
                    </a:lnTo>
                    <a:lnTo>
                      <a:pt x="1759" y="68"/>
                    </a:lnTo>
                    <a:lnTo>
                      <a:pt x="1524" y="152"/>
                    </a:lnTo>
                    <a:lnTo>
                      <a:pt x="1441" y="168"/>
                    </a:lnTo>
                    <a:lnTo>
                      <a:pt x="1407" y="152"/>
                    </a:lnTo>
                    <a:lnTo>
                      <a:pt x="1357" y="118"/>
                    </a:lnTo>
                    <a:lnTo>
                      <a:pt x="1307" y="85"/>
                    </a:lnTo>
                    <a:lnTo>
                      <a:pt x="1240" y="34"/>
                    </a:lnTo>
                    <a:lnTo>
                      <a:pt x="1139"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32" name="Google Shape;3132;p220"/>
              <p:cNvSpPr/>
              <p:nvPr/>
            </p:nvSpPr>
            <p:spPr>
              <a:xfrm>
                <a:off x="2576500" y="499200"/>
                <a:ext cx="83775" cy="75800"/>
              </a:xfrm>
              <a:custGeom>
                <a:avLst/>
                <a:gdLst/>
                <a:ahLst/>
                <a:cxnLst/>
                <a:rect l="l" t="t" r="r" b="b"/>
                <a:pathLst>
                  <a:path w="3351" h="3032" extrusionOk="0">
                    <a:moveTo>
                      <a:pt x="2229" y="218"/>
                    </a:moveTo>
                    <a:lnTo>
                      <a:pt x="2446" y="469"/>
                    </a:lnTo>
                    <a:lnTo>
                      <a:pt x="2597" y="653"/>
                    </a:lnTo>
                    <a:lnTo>
                      <a:pt x="2765" y="854"/>
                    </a:lnTo>
                    <a:lnTo>
                      <a:pt x="2915" y="1089"/>
                    </a:lnTo>
                    <a:lnTo>
                      <a:pt x="3033" y="1323"/>
                    </a:lnTo>
                    <a:lnTo>
                      <a:pt x="3083" y="1441"/>
                    </a:lnTo>
                    <a:lnTo>
                      <a:pt x="3116" y="1558"/>
                    </a:lnTo>
                    <a:lnTo>
                      <a:pt x="3150" y="1658"/>
                    </a:lnTo>
                    <a:lnTo>
                      <a:pt x="3150" y="1759"/>
                    </a:lnTo>
                    <a:lnTo>
                      <a:pt x="3150" y="1910"/>
                    </a:lnTo>
                    <a:lnTo>
                      <a:pt x="3133" y="2027"/>
                    </a:lnTo>
                    <a:lnTo>
                      <a:pt x="3100" y="2144"/>
                    </a:lnTo>
                    <a:lnTo>
                      <a:pt x="3066" y="2245"/>
                    </a:lnTo>
                    <a:lnTo>
                      <a:pt x="3016" y="2345"/>
                    </a:lnTo>
                    <a:lnTo>
                      <a:pt x="2966" y="2429"/>
                    </a:lnTo>
                    <a:lnTo>
                      <a:pt x="2882" y="2513"/>
                    </a:lnTo>
                    <a:lnTo>
                      <a:pt x="2815" y="2580"/>
                    </a:lnTo>
                    <a:lnTo>
                      <a:pt x="2714" y="2647"/>
                    </a:lnTo>
                    <a:lnTo>
                      <a:pt x="2597" y="2697"/>
                    </a:lnTo>
                    <a:lnTo>
                      <a:pt x="2480" y="2730"/>
                    </a:lnTo>
                    <a:lnTo>
                      <a:pt x="2346" y="2764"/>
                    </a:lnTo>
                    <a:lnTo>
                      <a:pt x="2044" y="2814"/>
                    </a:lnTo>
                    <a:lnTo>
                      <a:pt x="1676" y="2831"/>
                    </a:lnTo>
                    <a:lnTo>
                      <a:pt x="1307" y="2814"/>
                    </a:lnTo>
                    <a:lnTo>
                      <a:pt x="1006" y="2764"/>
                    </a:lnTo>
                    <a:lnTo>
                      <a:pt x="872" y="2730"/>
                    </a:lnTo>
                    <a:lnTo>
                      <a:pt x="738" y="2697"/>
                    </a:lnTo>
                    <a:lnTo>
                      <a:pt x="637" y="2647"/>
                    </a:lnTo>
                    <a:lnTo>
                      <a:pt x="537" y="2580"/>
                    </a:lnTo>
                    <a:lnTo>
                      <a:pt x="453" y="2513"/>
                    </a:lnTo>
                    <a:lnTo>
                      <a:pt x="386" y="2429"/>
                    </a:lnTo>
                    <a:lnTo>
                      <a:pt x="336" y="2345"/>
                    </a:lnTo>
                    <a:lnTo>
                      <a:pt x="286" y="2245"/>
                    </a:lnTo>
                    <a:lnTo>
                      <a:pt x="252" y="2144"/>
                    </a:lnTo>
                    <a:lnTo>
                      <a:pt x="219" y="2027"/>
                    </a:lnTo>
                    <a:lnTo>
                      <a:pt x="202" y="1910"/>
                    </a:lnTo>
                    <a:lnTo>
                      <a:pt x="202" y="1759"/>
                    </a:lnTo>
                    <a:lnTo>
                      <a:pt x="202" y="1658"/>
                    </a:lnTo>
                    <a:lnTo>
                      <a:pt x="235" y="1558"/>
                    </a:lnTo>
                    <a:lnTo>
                      <a:pt x="269" y="1441"/>
                    </a:lnTo>
                    <a:lnTo>
                      <a:pt x="319" y="1323"/>
                    </a:lnTo>
                    <a:lnTo>
                      <a:pt x="436" y="1089"/>
                    </a:lnTo>
                    <a:lnTo>
                      <a:pt x="587" y="854"/>
                    </a:lnTo>
                    <a:lnTo>
                      <a:pt x="755" y="653"/>
                    </a:lnTo>
                    <a:lnTo>
                      <a:pt x="905" y="469"/>
                    </a:lnTo>
                    <a:lnTo>
                      <a:pt x="1123" y="218"/>
                    </a:lnTo>
                    <a:lnTo>
                      <a:pt x="1291" y="251"/>
                    </a:lnTo>
                    <a:lnTo>
                      <a:pt x="1441" y="285"/>
                    </a:lnTo>
                    <a:lnTo>
                      <a:pt x="1676" y="302"/>
                    </a:lnTo>
                    <a:lnTo>
                      <a:pt x="1910" y="285"/>
                    </a:lnTo>
                    <a:lnTo>
                      <a:pt x="2061" y="251"/>
                    </a:lnTo>
                    <a:lnTo>
                      <a:pt x="2229" y="218"/>
                    </a:lnTo>
                    <a:close/>
                    <a:moveTo>
                      <a:pt x="1073" y="0"/>
                    </a:moveTo>
                    <a:lnTo>
                      <a:pt x="1023" y="34"/>
                    </a:lnTo>
                    <a:lnTo>
                      <a:pt x="838" y="218"/>
                    </a:lnTo>
                    <a:lnTo>
                      <a:pt x="688" y="419"/>
                    </a:lnTo>
                    <a:lnTo>
                      <a:pt x="487" y="653"/>
                    </a:lnTo>
                    <a:lnTo>
                      <a:pt x="302" y="921"/>
                    </a:lnTo>
                    <a:lnTo>
                      <a:pt x="152" y="1206"/>
                    </a:lnTo>
                    <a:lnTo>
                      <a:pt x="85" y="1357"/>
                    </a:lnTo>
                    <a:lnTo>
                      <a:pt x="34" y="1491"/>
                    </a:lnTo>
                    <a:lnTo>
                      <a:pt x="1" y="1625"/>
                    </a:lnTo>
                    <a:lnTo>
                      <a:pt x="1" y="1759"/>
                    </a:lnTo>
                    <a:lnTo>
                      <a:pt x="1" y="1926"/>
                    </a:lnTo>
                    <a:lnTo>
                      <a:pt x="18" y="2077"/>
                    </a:lnTo>
                    <a:lnTo>
                      <a:pt x="51" y="2211"/>
                    </a:lnTo>
                    <a:lnTo>
                      <a:pt x="101" y="2328"/>
                    </a:lnTo>
                    <a:lnTo>
                      <a:pt x="152" y="2446"/>
                    </a:lnTo>
                    <a:lnTo>
                      <a:pt x="219" y="2546"/>
                    </a:lnTo>
                    <a:lnTo>
                      <a:pt x="302" y="2647"/>
                    </a:lnTo>
                    <a:lnTo>
                      <a:pt x="403" y="2730"/>
                    </a:lnTo>
                    <a:lnTo>
                      <a:pt x="503" y="2797"/>
                    </a:lnTo>
                    <a:lnTo>
                      <a:pt x="637" y="2864"/>
                    </a:lnTo>
                    <a:lnTo>
                      <a:pt x="771" y="2915"/>
                    </a:lnTo>
                    <a:lnTo>
                      <a:pt x="922" y="2948"/>
                    </a:lnTo>
                    <a:lnTo>
                      <a:pt x="1090" y="2982"/>
                    </a:lnTo>
                    <a:lnTo>
                      <a:pt x="1274" y="3015"/>
                    </a:lnTo>
                    <a:lnTo>
                      <a:pt x="1676" y="3032"/>
                    </a:lnTo>
                    <a:lnTo>
                      <a:pt x="2078" y="3015"/>
                    </a:lnTo>
                    <a:lnTo>
                      <a:pt x="2262" y="2982"/>
                    </a:lnTo>
                    <a:lnTo>
                      <a:pt x="2430" y="2948"/>
                    </a:lnTo>
                    <a:lnTo>
                      <a:pt x="2580" y="2915"/>
                    </a:lnTo>
                    <a:lnTo>
                      <a:pt x="2714" y="2864"/>
                    </a:lnTo>
                    <a:lnTo>
                      <a:pt x="2832" y="2797"/>
                    </a:lnTo>
                    <a:lnTo>
                      <a:pt x="2949" y="2730"/>
                    </a:lnTo>
                    <a:lnTo>
                      <a:pt x="3049" y="2647"/>
                    </a:lnTo>
                    <a:lnTo>
                      <a:pt x="3133" y="2546"/>
                    </a:lnTo>
                    <a:lnTo>
                      <a:pt x="3200" y="2446"/>
                    </a:lnTo>
                    <a:lnTo>
                      <a:pt x="3250" y="2328"/>
                    </a:lnTo>
                    <a:lnTo>
                      <a:pt x="3301" y="2211"/>
                    </a:lnTo>
                    <a:lnTo>
                      <a:pt x="3334" y="2077"/>
                    </a:lnTo>
                    <a:lnTo>
                      <a:pt x="3351" y="1926"/>
                    </a:lnTo>
                    <a:lnTo>
                      <a:pt x="3351" y="1759"/>
                    </a:lnTo>
                    <a:lnTo>
                      <a:pt x="3334" y="1625"/>
                    </a:lnTo>
                    <a:lnTo>
                      <a:pt x="3317" y="1491"/>
                    </a:lnTo>
                    <a:lnTo>
                      <a:pt x="3267" y="1357"/>
                    </a:lnTo>
                    <a:lnTo>
                      <a:pt x="3200" y="1206"/>
                    </a:lnTo>
                    <a:lnTo>
                      <a:pt x="3033" y="921"/>
                    </a:lnTo>
                    <a:lnTo>
                      <a:pt x="2848" y="653"/>
                    </a:lnTo>
                    <a:lnTo>
                      <a:pt x="2664" y="419"/>
                    </a:lnTo>
                    <a:lnTo>
                      <a:pt x="2513" y="218"/>
                    </a:lnTo>
                    <a:lnTo>
                      <a:pt x="2329" y="34"/>
                    </a:lnTo>
                    <a:lnTo>
                      <a:pt x="2279" y="0"/>
                    </a:lnTo>
                    <a:lnTo>
                      <a:pt x="2229" y="0"/>
                    </a:lnTo>
                    <a:lnTo>
                      <a:pt x="2044" y="50"/>
                    </a:lnTo>
                    <a:lnTo>
                      <a:pt x="1877" y="84"/>
                    </a:lnTo>
                    <a:lnTo>
                      <a:pt x="1676" y="101"/>
                    </a:lnTo>
                    <a:lnTo>
                      <a:pt x="1458" y="84"/>
                    </a:lnTo>
                    <a:lnTo>
                      <a:pt x="1291" y="50"/>
                    </a:lnTo>
                    <a:lnTo>
                      <a:pt x="1123"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33" name="Google Shape;3133;p220"/>
              <p:cNvSpPr/>
              <p:nvPr/>
            </p:nvSpPr>
            <p:spPr>
              <a:xfrm>
                <a:off x="2576500" y="499200"/>
                <a:ext cx="83775" cy="75800"/>
              </a:xfrm>
              <a:custGeom>
                <a:avLst/>
                <a:gdLst/>
                <a:ahLst/>
                <a:cxnLst/>
                <a:rect l="l" t="t" r="r" b="b"/>
                <a:pathLst>
                  <a:path w="3351" h="3032" extrusionOk="0">
                    <a:moveTo>
                      <a:pt x="1090" y="0"/>
                    </a:moveTo>
                    <a:lnTo>
                      <a:pt x="1056" y="17"/>
                    </a:lnTo>
                    <a:lnTo>
                      <a:pt x="1023" y="34"/>
                    </a:lnTo>
                    <a:lnTo>
                      <a:pt x="838" y="218"/>
                    </a:lnTo>
                    <a:lnTo>
                      <a:pt x="688" y="419"/>
                    </a:lnTo>
                    <a:lnTo>
                      <a:pt x="487" y="653"/>
                    </a:lnTo>
                    <a:lnTo>
                      <a:pt x="302" y="921"/>
                    </a:lnTo>
                    <a:lnTo>
                      <a:pt x="152" y="1206"/>
                    </a:lnTo>
                    <a:lnTo>
                      <a:pt x="85" y="1357"/>
                    </a:lnTo>
                    <a:lnTo>
                      <a:pt x="34" y="1491"/>
                    </a:lnTo>
                    <a:lnTo>
                      <a:pt x="1" y="1625"/>
                    </a:lnTo>
                    <a:lnTo>
                      <a:pt x="1" y="1759"/>
                    </a:lnTo>
                    <a:lnTo>
                      <a:pt x="1" y="1926"/>
                    </a:lnTo>
                    <a:lnTo>
                      <a:pt x="18" y="2077"/>
                    </a:lnTo>
                    <a:lnTo>
                      <a:pt x="51" y="2211"/>
                    </a:lnTo>
                    <a:lnTo>
                      <a:pt x="101" y="2328"/>
                    </a:lnTo>
                    <a:lnTo>
                      <a:pt x="152" y="2446"/>
                    </a:lnTo>
                    <a:lnTo>
                      <a:pt x="219" y="2546"/>
                    </a:lnTo>
                    <a:lnTo>
                      <a:pt x="302" y="2647"/>
                    </a:lnTo>
                    <a:lnTo>
                      <a:pt x="403" y="2730"/>
                    </a:lnTo>
                    <a:lnTo>
                      <a:pt x="503" y="2797"/>
                    </a:lnTo>
                    <a:lnTo>
                      <a:pt x="637" y="2864"/>
                    </a:lnTo>
                    <a:lnTo>
                      <a:pt x="771" y="2915"/>
                    </a:lnTo>
                    <a:lnTo>
                      <a:pt x="922" y="2948"/>
                    </a:lnTo>
                    <a:lnTo>
                      <a:pt x="1090" y="2982"/>
                    </a:lnTo>
                    <a:lnTo>
                      <a:pt x="1274" y="3015"/>
                    </a:lnTo>
                    <a:lnTo>
                      <a:pt x="1676" y="3032"/>
                    </a:lnTo>
                    <a:lnTo>
                      <a:pt x="2078" y="3015"/>
                    </a:lnTo>
                    <a:lnTo>
                      <a:pt x="2262" y="2982"/>
                    </a:lnTo>
                    <a:lnTo>
                      <a:pt x="2430" y="2948"/>
                    </a:lnTo>
                    <a:lnTo>
                      <a:pt x="2580" y="2915"/>
                    </a:lnTo>
                    <a:lnTo>
                      <a:pt x="2714" y="2864"/>
                    </a:lnTo>
                    <a:lnTo>
                      <a:pt x="2832" y="2797"/>
                    </a:lnTo>
                    <a:lnTo>
                      <a:pt x="2949" y="2730"/>
                    </a:lnTo>
                    <a:lnTo>
                      <a:pt x="3049" y="2647"/>
                    </a:lnTo>
                    <a:lnTo>
                      <a:pt x="3133" y="2546"/>
                    </a:lnTo>
                    <a:lnTo>
                      <a:pt x="3200" y="2446"/>
                    </a:lnTo>
                    <a:lnTo>
                      <a:pt x="3250" y="2328"/>
                    </a:lnTo>
                    <a:lnTo>
                      <a:pt x="3301" y="2211"/>
                    </a:lnTo>
                    <a:lnTo>
                      <a:pt x="3334" y="2077"/>
                    </a:lnTo>
                    <a:lnTo>
                      <a:pt x="3351" y="1926"/>
                    </a:lnTo>
                    <a:lnTo>
                      <a:pt x="3351" y="1759"/>
                    </a:lnTo>
                    <a:lnTo>
                      <a:pt x="3334" y="1625"/>
                    </a:lnTo>
                    <a:lnTo>
                      <a:pt x="3317" y="1491"/>
                    </a:lnTo>
                    <a:lnTo>
                      <a:pt x="3267" y="1357"/>
                    </a:lnTo>
                    <a:lnTo>
                      <a:pt x="3200" y="1206"/>
                    </a:lnTo>
                    <a:lnTo>
                      <a:pt x="3033" y="921"/>
                    </a:lnTo>
                    <a:lnTo>
                      <a:pt x="2848" y="653"/>
                    </a:lnTo>
                    <a:lnTo>
                      <a:pt x="2664" y="419"/>
                    </a:lnTo>
                    <a:lnTo>
                      <a:pt x="2513" y="218"/>
                    </a:lnTo>
                    <a:lnTo>
                      <a:pt x="2329" y="34"/>
                    </a:lnTo>
                    <a:lnTo>
                      <a:pt x="2296" y="17"/>
                    </a:lnTo>
                    <a:lnTo>
                      <a:pt x="2262" y="0"/>
                    </a:lnTo>
                    <a:lnTo>
                      <a:pt x="2212" y="17"/>
                    </a:lnTo>
                    <a:lnTo>
                      <a:pt x="2178" y="34"/>
                    </a:lnTo>
                    <a:lnTo>
                      <a:pt x="2162" y="67"/>
                    </a:lnTo>
                    <a:lnTo>
                      <a:pt x="2162" y="101"/>
                    </a:lnTo>
                    <a:lnTo>
                      <a:pt x="2162" y="134"/>
                    </a:lnTo>
                    <a:lnTo>
                      <a:pt x="2178" y="168"/>
                    </a:lnTo>
                    <a:lnTo>
                      <a:pt x="2346" y="335"/>
                    </a:lnTo>
                    <a:lnTo>
                      <a:pt x="2497" y="519"/>
                    </a:lnTo>
                    <a:lnTo>
                      <a:pt x="2664" y="737"/>
                    </a:lnTo>
                    <a:lnTo>
                      <a:pt x="2848" y="988"/>
                    </a:lnTo>
                    <a:lnTo>
                      <a:pt x="2999" y="1256"/>
                    </a:lnTo>
                    <a:lnTo>
                      <a:pt x="3066" y="1390"/>
                    </a:lnTo>
                    <a:lnTo>
                      <a:pt x="3116" y="1524"/>
                    </a:lnTo>
                    <a:lnTo>
                      <a:pt x="3133" y="1642"/>
                    </a:lnTo>
                    <a:lnTo>
                      <a:pt x="3150" y="1759"/>
                    </a:lnTo>
                    <a:lnTo>
                      <a:pt x="3150" y="1910"/>
                    </a:lnTo>
                    <a:lnTo>
                      <a:pt x="3133" y="2027"/>
                    </a:lnTo>
                    <a:lnTo>
                      <a:pt x="3100" y="2144"/>
                    </a:lnTo>
                    <a:lnTo>
                      <a:pt x="3066" y="2245"/>
                    </a:lnTo>
                    <a:lnTo>
                      <a:pt x="3016" y="2345"/>
                    </a:lnTo>
                    <a:lnTo>
                      <a:pt x="2966" y="2429"/>
                    </a:lnTo>
                    <a:lnTo>
                      <a:pt x="2882" y="2513"/>
                    </a:lnTo>
                    <a:lnTo>
                      <a:pt x="2815" y="2580"/>
                    </a:lnTo>
                    <a:lnTo>
                      <a:pt x="2714" y="2647"/>
                    </a:lnTo>
                    <a:lnTo>
                      <a:pt x="2597" y="2697"/>
                    </a:lnTo>
                    <a:lnTo>
                      <a:pt x="2480" y="2730"/>
                    </a:lnTo>
                    <a:lnTo>
                      <a:pt x="2346" y="2764"/>
                    </a:lnTo>
                    <a:lnTo>
                      <a:pt x="2044" y="2814"/>
                    </a:lnTo>
                    <a:lnTo>
                      <a:pt x="1676" y="2831"/>
                    </a:lnTo>
                    <a:lnTo>
                      <a:pt x="1307" y="2814"/>
                    </a:lnTo>
                    <a:lnTo>
                      <a:pt x="1006" y="2764"/>
                    </a:lnTo>
                    <a:lnTo>
                      <a:pt x="872" y="2730"/>
                    </a:lnTo>
                    <a:lnTo>
                      <a:pt x="738" y="2697"/>
                    </a:lnTo>
                    <a:lnTo>
                      <a:pt x="637" y="2647"/>
                    </a:lnTo>
                    <a:lnTo>
                      <a:pt x="537" y="2580"/>
                    </a:lnTo>
                    <a:lnTo>
                      <a:pt x="453" y="2513"/>
                    </a:lnTo>
                    <a:lnTo>
                      <a:pt x="386" y="2429"/>
                    </a:lnTo>
                    <a:lnTo>
                      <a:pt x="336" y="2345"/>
                    </a:lnTo>
                    <a:lnTo>
                      <a:pt x="286" y="2245"/>
                    </a:lnTo>
                    <a:lnTo>
                      <a:pt x="252" y="2144"/>
                    </a:lnTo>
                    <a:lnTo>
                      <a:pt x="219" y="2027"/>
                    </a:lnTo>
                    <a:lnTo>
                      <a:pt x="202" y="1910"/>
                    </a:lnTo>
                    <a:lnTo>
                      <a:pt x="202" y="1759"/>
                    </a:lnTo>
                    <a:lnTo>
                      <a:pt x="202" y="1642"/>
                    </a:lnTo>
                    <a:lnTo>
                      <a:pt x="235" y="1524"/>
                    </a:lnTo>
                    <a:lnTo>
                      <a:pt x="286" y="1390"/>
                    </a:lnTo>
                    <a:lnTo>
                      <a:pt x="353" y="1256"/>
                    </a:lnTo>
                    <a:lnTo>
                      <a:pt x="503" y="988"/>
                    </a:lnTo>
                    <a:lnTo>
                      <a:pt x="671" y="737"/>
                    </a:lnTo>
                    <a:lnTo>
                      <a:pt x="855" y="519"/>
                    </a:lnTo>
                    <a:lnTo>
                      <a:pt x="1006" y="335"/>
                    </a:lnTo>
                    <a:lnTo>
                      <a:pt x="1157" y="168"/>
                    </a:lnTo>
                    <a:lnTo>
                      <a:pt x="1190" y="134"/>
                    </a:lnTo>
                    <a:lnTo>
                      <a:pt x="1190" y="101"/>
                    </a:lnTo>
                    <a:lnTo>
                      <a:pt x="1190" y="67"/>
                    </a:lnTo>
                    <a:lnTo>
                      <a:pt x="1157" y="34"/>
                    </a:lnTo>
                    <a:lnTo>
                      <a:pt x="1123" y="17"/>
                    </a:lnTo>
                    <a:lnTo>
                      <a:pt x="1090"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34" name="Google Shape;3134;p220"/>
              <p:cNvSpPr/>
              <p:nvPr/>
            </p:nvSpPr>
            <p:spPr>
              <a:xfrm>
                <a:off x="2601225" y="499200"/>
                <a:ext cx="34350" cy="7550"/>
              </a:xfrm>
              <a:custGeom>
                <a:avLst/>
                <a:gdLst/>
                <a:ahLst/>
                <a:cxnLst/>
                <a:rect l="l" t="t" r="r" b="b"/>
                <a:pathLst>
                  <a:path w="1374" h="302" extrusionOk="0">
                    <a:moveTo>
                      <a:pt x="101" y="0"/>
                    </a:moveTo>
                    <a:lnTo>
                      <a:pt x="50" y="17"/>
                    </a:lnTo>
                    <a:lnTo>
                      <a:pt x="34" y="34"/>
                    </a:lnTo>
                    <a:lnTo>
                      <a:pt x="0" y="67"/>
                    </a:lnTo>
                    <a:lnTo>
                      <a:pt x="0" y="117"/>
                    </a:lnTo>
                    <a:lnTo>
                      <a:pt x="17" y="151"/>
                    </a:lnTo>
                    <a:lnTo>
                      <a:pt x="34" y="184"/>
                    </a:lnTo>
                    <a:lnTo>
                      <a:pt x="67" y="201"/>
                    </a:lnTo>
                    <a:lnTo>
                      <a:pt x="268" y="251"/>
                    </a:lnTo>
                    <a:lnTo>
                      <a:pt x="452" y="285"/>
                    </a:lnTo>
                    <a:lnTo>
                      <a:pt x="687" y="302"/>
                    </a:lnTo>
                    <a:lnTo>
                      <a:pt x="921" y="285"/>
                    </a:lnTo>
                    <a:lnTo>
                      <a:pt x="1106" y="251"/>
                    </a:lnTo>
                    <a:lnTo>
                      <a:pt x="1290" y="201"/>
                    </a:lnTo>
                    <a:lnTo>
                      <a:pt x="1340" y="184"/>
                    </a:lnTo>
                    <a:lnTo>
                      <a:pt x="1357" y="151"/>
                    </a:lnTo>
                    <a:lnTo>
                      <a:pt x="1374" y="117"/>
                    </a:lnTo>
                    <a:lnTo>
                      <a:pt x="1357" y="67"/>
                    </a:lnTo>
                    <a:lnTo>
                      <a:pt x="1340" y="34"/>
                    </a:lnTo>
                    <a:lnTo>
                      <a:pt x="1307" y="17"/>
                    </a:lnTo>
                    <a:lnTo>
                      <a:pt x="1273" y="0"/>
                    </a:lnTo>
                    <a:lnTo>
                      <a:pt x="1240" y="0"/>
                    </a:lnTo>
                    <a:lnTo>
                      <a:pt x="1055" y="50"/>
                    </a:lnTo>
                    <a:lnTo>
                      <a:pt x="888" y="84"/>
                    </a:lnTo>
                    <a:lnTo>
                      <a:pt x="687" y="101"/>
                    </a:lnTo>
                    <a:lnTo>
                      <a:pt x="469" y="84"/>
                    </a:lnTo>
                    <a:lnTo>
                      <a:pt x="302" y="50"/>
                    </a:lnTo>
                    <a:lnTo>
                      <a:pt x="134"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35" name="Google Shape;3135;p220"/>
              <p:cNvSpPr/>
              <p:nvPr/>
            </p:nvSpPr>
            <p:spPr>
              <a:xfrm>
                <a:off x="2592850" y="474475"/>
                <a:ext cx="51100" cy="29775"/>
              </a:xfrm>
              <a:custGeom>
                <a:avLst/>
                <a:gdLst/>
                <a:ahLst/>
                <a:cxnLst/>
                <a:rect l="l" t="t" r="r" b="b"/>
                <a:pathLst>
                  <a:path w="2044" h="1191" extrusionOk="0">
                    <a:moveTo>
                      <a:pt x="905" y="1"/>
                    </a:moveTo>
                    <a:lnTo>
                      <a:pt x="804" y="34"/>
                    </a:lnTo>
                    <a:lnTo>
                      <a:pt x="737" y="85"/>
                    </a:lnTo>
                    <a:lnTo>
                      <a:pt x="670" y="118"/>
                    </a:lnTo>
                    <a:lnTo>
                      <a:pt x="637" y="152"/>
                    </a:lnTo>
                    <a:lnTo>
                      <a:pt x="603" y="168"/>
                    </a:lnTo>
                    <a:lnTo>
                      <a:pt x="519" y="152"/>
                    </a:lnTo>
                    <a:lnTo>
                      <a:pt x="285" y="68"/>
                    </a:lnTo>
                    <a:lnTo>
                      <a:pt x="235" y="51"/>
                    </a:lnTo>
                    <a:lnTo>
                      <a:pt x="184" y="51"/>
                    </a:lnTo>
                    <a:lnTo>
                      <a:pt x="134" y="68"/>
                    </a:lnTo>
                    <a:lnTo>
                      <a:pt x="84" y="101"/>
                    </a:lnTo>
                    <a:lnTo>
                      <a:pt x="50" y="135"/>
                    </a:lnTo>
                    <a:lnTo>
                      <a:pt x="17" y="185"/>
                    </a:lnTo>
                    <a:lnTo>
                      <a:pt x="0" y="235"/>
                    </a:lnTo>
                    <a:lnTo>
                      <a:pt x="0" y="286"/>
                    </a:lnTo>
                    <a:lnTo>
                      <a:pt x="34" y="453"/>
                    </a:lnTo>
                    <a:lnTo>
                      <a:pt x="101" y="587"/>
                    </a:lnTo>
                    <a:lnTo>
                      <a:pt x="151" y="704"/>
                    </a:lnTo>
                    <a:lnTo>
                      <a:pt x="218" y="788"/>
                    </a:lnTo>
                    <a:lnTo>
                      <a:pt x="302" y="939"/>
                    </a:lnTo>
                    <a:lnTo>
                      <a:pt x="335" y="1006"/>
                    </a:lnTo>
                    <a:lnTo>
                      <a:pt x="335" y="1090"/>
                    </a:lnTo>
                    <a:lnTo>
                      <a:pt x="352" y="1140"/>
                    </a:lnTo>
                    <a:lnTo>
                      <a:pt x="369" y="1157"/>
                    </a:lnTo>
                    <a:lnTo>
                      <a:pt x="402" y="1190"/>
                    </a:lnTo>
                    <a:lnTo>
                      <a:pt x="486" y="1190"/>
                    </a:lnTo>
                    <a:lnTo>
                      <a:pt x="503" y="1157"/>
                    </a:lnTo>
                    <a:lnTo>
                      <a:pt x="536" y="1140"/>
                    </a:lnTo>
                    <a:lnTo>
                      <a:pt x="536" y="1090"/>
                    </a:lnTo>
                    <a:lnTo>
                      <a:pt x="519" y="956"/>
                    </a:lnTo>
                    <a:lnTo>
                      <a:pt x="486" y="855"/>
                    </a:lnTo>
                    <a:lnTo>
                      <a:pt x="436" y="755"/>
                    </a:lnTo>
                    <a:lnTo>
                      <a:pt x="385" y="671"/>
                    </a:lnTo>
                    <a:lnTo>
                      <a:pt x="318" y="587"/>
                    </a:lnTo>
                    <a:lnTo>
                      <a:pt x="268" y="503"/>
                    </a:lnTo>
                    <a:lnTo>
                      <a:pt x="235" y="386"/>
                    </a:lnTo>
                    <a:lnTo>
                      <a:pt x="201" y="252"/>
                    </a:lnTo>
                    <a:lnTo>
                      <a:pt x="218" y="252"/>
                    </a:lnTo>
                    <a:lnTo>
                      <a:pt x="469" y="336"/>
                    </a:lnTo>
                    <a:lnTo>
                      <a:pt x="603" y="369"/>
                    </a:lnTo>
                    <a:lnTo>
                      <a:pt x="670" y="353"/>
                    </a:lnTo>
                    <a:lnTo>
                      <a:pt x="720" y="336"/>
                    </a:lnTo>
                    <a:lnTo>
                      <a:pt x="804" y="286"/>
                    </a:lnTo>
                    <a:lnTo>
                      <a:pt x="888" y="219"/>
                    </a:lnTo>
                    <a:lnTo>
                      <a:pt x="955" y="202"/>
                    </a:lnTo>
                    <a:lnTo>
                      <a:pt x="1089" y="202"/>
                    </a:lnTo>
                    <a:lnTo>
                      <a:pt x="1156" y="219"/>
                    </a:lnTo>
                    <a:lnTo>
                      <a:pt x="1240" y="286"/>
                    </a:lnTo>
                    <a:lnTo>
                      <a:pt x="1323" y="336"/>
                    </a:lnTo>
                    <a:lnTo>
                      <a:pt x="1374" y="353"/>
                    </a:lnTo>
                    <a:lnTo>
                      <a:pt x="1441" y="369"/>
                    </a:lnTo>
                    <a:lnTo>
                      <a:pt x="1575" y="336"/>
                    </a:lnTo>
                    <a:lnTo>
                      <a:pt x="1826" y="252"/>
                    </a:lnTo>
                    <a:lnTo>
                      <a:pt x="1843" y="252"/>
                    </a:lnTo>
                    <a:lnTo>
                      <a:pt x="1809" y="386"/>
                    </a:lnTo>
                    <a:lnTo>
                      <a:pt x="1759" y="503"/>
                    </a:lnTo>
                    <a:lnTo>
                      <a:pt x="1709" y="587"/>
                    </a:lnTo>
                    <a:lnTo>
                      <a:pt x="1658" y="671"/>
                    </a:lnTo>
                    <a:lnTo>
                      <a:pt x="1608" y="755"/>
                    </a:lnTo>
                    <a:lnTo>
                      <a:pt x="1558" y="855"/>
                    </a:lnTo>
                    <a:lnTo>
                      <a:pt x="1508" y="956"/>
                    </a:lnTo>
                    <a:lnTo>
                      <a:pt x="1508" y="1090"/>
                    </a:lnTo>
                    <a:lnTo>
                      <a:pt x="1508" y="1140"/>
                    </a:lnTo>
                    <a:lnTo>
                      <a:pt x="1524" y="1157"/>
                    </a:lnTo>
                    <a:lnTo>
                      <a:pt x="1558" y="1190"/>
                    </a:lnTo>
                    <a:lnTo>
                      <a:pt x="1642" y="1190"/>
                    </a:lnTo>
                    <a:lnTo>
                      <a:pt x="1675" y="1157"/>
                    </a:lnTo>
                    <a:lnTo>
                      <a:pt x="1692" y="1140"/>
                    </a:lnTo>
                    <a:lnTo>
                      <a:pt x="1709" y="1090"/>
                    </a:lnTo>
                    <a:lnTo>
                      <a:pt x="1709" y="1006"/>
                    </a:lnTo>
                    <a:lnTo>
                      <a:pt x="1742" y="939"/>
                    </a:lnTo>
                    <a:lnTo>
                      <a:pt x="1826" y="788"/>
                    </a:lnTo>
                    <a:lnTo>
                      <a:pt x="1893" y="704"/>
                    </a:lnTo>
                    <a:lnTo>
                      <a:pt x="1943" y="587"/>
                    </a:lnTo>
                    <a:lnTo>
                      <a:pt x="1993" y="453"/>
                    </a:lnTo>
                    <a:lnTo>
                      <a:pt x="2044" y="286"/>
                    </a:lnTo>
                    <a:lnTo>
                      <a:pt x="2044" y="235"/>
                    </a:lnTo>
                    <a:lnTo>
                      <a:pt x="2027" y="185"/>
                    </a:lnTo>
                    <a:lnTo>
                      <a:pt x="1993" y="135"/>
                    </a:lnTo>
                    <a:lnTo>
                      <a:pt x="1960" y="101"/>
                    </a:lnTo>
                    <a:lnTo>
                      <a:pt x="1910" y="68"/>
                    </a:lnTo>
                    <a:lnTo>
                      <a:pt x="1859" y="51"/>
                    </a:lnTo>
                    <a:lnTo>
                      <a:pt x="1809" y="51"/>
                    </a:lnTo>
                    <a:lnTo>
                      <a:pt x="1759" y="68"/>
                    </a:lnTo>
                    <a:lnTo>
                      <a:pt x="1524" y="152"/>
                    </a:lnTo>
                    <a:lnTo>
                      <a:pt x="1441" y="168"/>
                    </a:lnTo>
                    <a:lnTo>
                      <a:pt x="1407" y="152"/>
                    </a:lnTo>
                    <a:lnTo>
                      <a:pt x="1357" y="118"/>
                    </a:lnTo>
                    <a:lnTo>
                      <a:pt x="1307" y="85"/>
                    </a:lnTo>
                    <a:lnTo>
                      <a:pt x="1240" y="34"/>
                    </a:lnTo>
                    <a:lnTo>
                      <a:pt x="1139"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36" name="Google Shape;3136;p220"/>
              <p:cNvSpPr/>
              <p:nvPr/>
            </p:nvSpPr>
            <p:spPr>
              <a:xfrm>
                <a:off x="2594925" y="499200"/>
                <a:ext cx="11350" cy="7550"/>
              </a:xfrm>
              <a:custGeom>
                <a:avLst/>
                <a:gdLst/>
                <a:ahLst/>
                <a:cxnLst/>
                <a:rect l="l" t="t" r="r" b="b"/>
                <a:pathLst>
                  <a:path w="454" h="302" extrusionOk="0">
                    <a:moveTo>
                      <a:pt x="353" y="0"/>
                    </a:moveTo>
                    <a:lnTo>
                      <a:pt x="319" y="17"/>
                    </a:lnTo>
                    <a:lnTo>
                      <a:pt x="252" y="34"/>
                    </a:lnTo>
                    <a:lnTo>
                      <a:pt x="85" y="101"/>
                    </a:lnTo>
                    <a:lnTo>
                      <a:pt x="51" y="117"/>
                    </a:lnTo>
                    <a:lnTo>
                      <a:pt x="18" y="151"/>
                    </a:lnTo>
                    <a:lnTo>
                      <a:pt x="1" y="184"/>
                    </a:lnTo>
                    <a:lnTo>
                      <a:pt x="18" y="218"/>
                    </a:lnTo>
                    <a:lnTo>
                      <a:pt x="18" y="251"/>
                    </a:lnTo>
                    <a:lnTo>
                      <a:pt x="51" y="268"/>
                    </a:lnTo>
                    <a:lnTo>
                      <a:pt x="68" y="285"/>
                    </a:lnTo>
                    <a:lnTo>
                      <a:pt x="101" y="302"/>
                    </a:lnTo>
                    <a:lnTo>
                      <a:pt x="135" y="285"/>
                    </a:lnTo>
                    <a:lnTo>
                      <a:pt x="319" y="235"/>
                    </a:lnTo>
                    <a:lnTo>
                      <a:pt x="403" y="201"/>
                    </a:lnTo>
                    <a:lnTo>
                      <a:pt x="436" y="168"/>
                    </a:lnTo>
                    <a:lnTo>
                      <a:pt x="453" y="134"/>
                    </a:lnTo>
                    <a:lnTo>
                      <a:pt x="453" y="101"/>
                    </a:lnTo>
                    <a:lnTo>
                      <a:pt x="453" y="67"/>
                    </a:lnTo>
                    <a:lnTo>
                      <a:pt x="420" y="34"/>
                    </a:lnTo>
                    <a:lnTo>
                      <a:pt x="386" y="17"/>
                    </a:lnTo>
                    <a:lnTo>
                      <a:pt x="353"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37" name="Google Shape;3137;p220"/>
              <p:cNvSpPr/>
              <p:nvPr/>
            </p:nvSpPr>
            <p:spPr>
              <a:xfrm>
                <a:off x="2576500" y="490825"/>
                <a:ext cx="29775" cy="17600"/>
              </a:xfrm>
              <a:custGeom>
                <a:avLst/>
                <a:gdLst/>
                <a:ahLst/>
                <a:cxnLst/>
                <a:rect l="l" t="t" r="r" b="b"/>
                <a:pathLst>
                  <a:path w="1191" h="704" extrusionOk="0">
                    <a:moveTo>
                      <a:pt x="436" y="0"/>
                    </a:moveTo>
                    <a:lnTo>
                      <a:pt x="336" y="17"/>
                    </a:lnTo>
                    <a:lnTo>
                      <a:pt x="252" y="34"/>
                    </a:lnTo>
                    <a:lnTo>
                      <a:pt x="168" y="67"/>
                    </a:lnTo>
                    <a:lnTo>
                      <a:pt x="118" y="101"/>
                    </a:lnTo>
                    <a:lnTo>
                      <a:pt x="68" y="151"/>
                    </a:lnTo>
                    <a:lnTo>
                      <a:pt x="34" y="218"/>
                    </a:lnTo>
                    <a:lnTo>
                      <a:pt x="1" y="285"/>
                    </a:lnTo>
                    <a:lnTo>
                      <a:pt x="1" y="352"/>
                    </a:lnTo>
                    <a:lnTo>
                      <a:pt x="1" y="419"/>
                    </a:lnTo>
                    <a:lnTo>
                      <a:pt x="18" y="486"/>
                    </a:lnTo>
                    <a:lnTo>
                      <a:pt x="51" y="536"/>
                    </a:lnTo>
                    <a:lnTo>
                      <a:pt x="101" y="603"/>
                    </a:lnTo>
                    <a:lnTo>
                      <a:pt x="168" y="637"/>
                    </a:lnTo>
                    <a:lnTo>
                      <a:pt x="235" y="670"/>
                    </a:lnTo>
                    <a:lnTo>
                      <a:pt x="319" y="704"/>
                    </a:lnTo>
                    <a:lnTo>
                      <a:pt x="436" y="704"/>
                    </a:lnTo>
                    <a:lnTo>
                      <a:pt x="621" y="687"/>
                    </a:lnTo>
                    <a:lnTo>
                      <a:pt x="822" y="637"/>
                    </a:lnTo>
                    <a:lnTo>
                      <a:pt x="872" y="620"/>
                    </a:lnTo>
                    <a:lnTo>
                      <a:pt x="889" y="586"/>
                    </a:lnTo>
                    <a:lnTo>
                      <a:pt x="905" y="553"/>
                    </a:lnTo>
                    <a:lnTo>
                      <a:pt x="905" y="519"/>
                    </a:lnTo>
                    <a:lnTo>
                      <a:pt x="872" y="486"/>
                    </a:lnTo>
                    <a:lnTo>
                      <a:pt x="855" y="452"/>
                    </a:lnTo>
                    <a:lnTo>
                      <a:pt x="805" y="436"/>
                    </a:lnTo>
                    <a:lnTo>
                      <a:pt x="771" y="452"/>
                    </a:lnTo>
                    <a:lnTo>
                      <a:pt x="587" y="486"/>
                    </a:lnTo>
                    <a:lnTo>
                      <a:pt x="436" y="503"/>
                    </a:lnTo>
                    <a:lnTo>
                      <a:pt x="353" y="503"/>
                    </a:lnTo>
                    <a:lnTo>
                      <a:pt x="302" y="486"/>
                    </a:lnTo>
                    <a:lnTo>
                      <a:pt x="269" y="469"/>
                    </a:lnTo>
                    <a:lnTo>
                      <a:pt x="235" y="452"/>
                    </a:lnTo>
                    <a:lnTo>
                      <a:pt x="202" y="402"/>
                    </a:lnTo>
                    <a:lnTo>
                      <a:pt x="202" y="352"/>
                    </a:lnTo>
                    <a:lnTo>
                      <a:pt x="202" y="318"/>
                    </a:lnTo>
                    <a:lnTo>
                      <a:pt x="219" y="285"/>
                    </a:lnTo>
                    <a:lnTo>
                      <a:pt x="269" y="235"/>
                    </a:lnTo>
                    <a:lnTo>
                      <a:pt x="353" y="218"/>
                    </a:lnTo>
                    <a:lnTo>
                      <a:pt x="436" y="201"/>
                    </a:lnTo>
                    <a:lnTo>
                      <a:pt x="503" y="218"/>
                    </a:lnTo>
                    <a:lnTo>
                      <a:pt x="587" y="251"/>
                    </a:lnTo>
                    <a:lnTo>
                      <a:pt x="771" y="335"/>
                    </a:lnTo>
                    <a:lnTo>
                      <a:pt x="922" y="436"/>
                    </a:lnTo>
                    <a:lnTo>
                      <a:pt x="1023" y="519"/>
                    </a:lnTo>
                    <a:lnTo>
                      <a:pt x="1056" y="536"/>
                    </a:lnTo>
                    <a:lnTo>
                      <a:pt x="1140" y="536"/>
                    </a:lnTo>
                    <a:lnTo>
                      <a:pt x="1173" y="503"/>
                    </a:lnTo>
                    <a:lnTo>
                      <a:pt x="1190" y="469"/>
                    </a:lnTo>
                    <a:lnTo>
                      <a:pt x="1190" y="436"/>
                    </a:lnTo>
                    <a:lnTo>
                      <a:pt x="1190" y="402"/>
                    </a:lnTo>
                    <a:lnTo>
                      <a:pt x="1157" y="369"/>
                    </a:lnTo>
                    <a:lnTo>
                      <a:pt x="1073" y="285"/>
                    </a:lnTo>
                    <a:lnTo>
                      <a:pt x="889" y="168"/>
                    </a:lnTo>
                    <a:lnTo>
                      <a:pt x="788" y="117"/>
                    </a:lnTo>
                    <a:lnTo>
                      <a:pt x="671" y="50"/>
                    </a:lnTo>
                    <a:lnTo>
                      <a:pt x="554" y="17"/>
                    </a:lnTo>
                    <a:lnTo>
                      <a:pt x="436"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38" name="Google Shape;3138;p220"/>
              <p:cNvSpPr/>
              <p:nvPr/>
            </p:nvSpPr>
            <p:spPr>
              <a:xfrm>
                <a:off x="2576500" y="501700"/>
                <a:ext cx="23475" cy="19300"/>
              </a:xfrm>
              <a:custGeom>
                <a:avLst/>
                <a:gdLst/>
                <a:ahLst/>
                <a:cxnLst/>
                <a:rect l="l" t="t" r="r" b="b"/>
                <a:pathLst>
                  <a:path w="939" h="772" extrusionOk="0">
                    <a:moveTo>
                      <a:pt x="788" y="1"/>
                    </a:moveTo>
                    <a:lnTo>
                      <a:pt x="771" y="17"/>
                    </a:lnTo>
                    <a:lnTo>
                      <a:pt x="570" y="101"/>
                    </a:lnTo>
                    <a:lnTo>
                      <a:pt x="353" y="235"/>
                    </a:lnTo>
                    <a:lnTo>
                      <a:pt x="252" y="319"/>
                    </a:lnTo>
                    <a:lnTo>
                      <a:pt x="152" y="419"/>
                    </a:lnTo>
                    <a:lnTo>
                      <a:pt x="68" y="520"/>
                    </a:lnTo>
                    <a:lnTo>
                      <a:pt x="1" y="620"/>
                    </a:lnTo>
                    <a:lnTo>
                      <a:pt x="1" y="671"/>
                    </a:lnTo>
                    <a:lnTo>
                      <a:pt x="1" y="704"/>
                    </a:lnTo>
                    <a:lnTo>
                      <a:pt x="18" y="738"/>
                    </a:lnTo>
                    <a:lnTo>
                      <a:pt x="51" y="754"/>
                    </a:lnTo>
                    <a:lnTo>
                      <a:pt x="101" y="771"/>
                    </a:lnTo>
                    <a:lnTo>
                      <a:pt x="152" y="754"/>
                    </a:lnTo>
                    <a:lnTo>
                      <a:pt x="185" y="704"/>
                    </a:lnTo>
                    <a:lnTo>
                      <a:pt x="235" y="620"/>
                    </a:lnTo>
                    <a:lnTo>
                      <a:pt x="302" y="553"/>
                    </a:lnTo>
                    <a:lnTo>
                      <a:pt x="386" y="470"/>
                    </a:lnTo>
                    <a:lnTo>
                      <a:pt x="470" y="403"/>
                    </a:lnTo>
                    <a:lnTo>
                      <a:pt x="654" y="285"/>
                    </a:lnTo>
                    <a:lnTo>
                      <a:pt x="838" y="202"/>
                    </a:lnTo>
                    <a:lnTo>
                      <a:pt x="855" y="202"/>
                    </a:lnTo>
                    <a:lnTo>
                      <a:pt x="872" y="185"/>
                    </a:lnTo>
                    <a:lnTo>
                      <a:pt x="905" y="168"/>
                    </a:lnTo>
                    <a:lnTo>
                      <a:pt x="939" y="151"/>
                    </a:lnTo>
                    <a:lnTo>
                      <a:pt x="939" y="101"/>
                    </a:lnTo>
                    <a:lnTo>
                      <a:pt x="939" y="68"/>
                    </a:lnTo>
                    <a:lnTo>
                      <a:pt x="922" y="34"/>
                    </a:lnTo>
                    <a:lnTo>
                      <a:pt x="889"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39" name="Google Shape;3139;p220"/>
              <p:cNvSpPr/>
              <p:nvPr/>
            </p:nvSpPr>
            <p:spPr>
              <a:xfrm>
                <a:off x="2621325" y="489550"/>
                <a:ext cx="7550" cy="16775"/>
              </a:xfrm>
              <a:custGeom>
                <a:avLst/>
                <a:gdLst/>
                <a:ahLst/>
                <a:cxnLst/>
                <a:rect l="l" t="t" r="r" b="b"/>
                <a:pathLst>
                  <a:path w="302" h="671" extrusionOk="0">
                    <a:moveTo>
                      <a:pt x="184" y="1"/>
                    </a:moveTo>
                    <a:lnTo>
                      <a:pt x="151" y="18"/>
                    </a:lnTo>
                    <a:lnTo>
                      <a:pt x="117" y="51"/>
                    </a:lnTo>
                    <a:lnTo>
                      <a:pt x="67" y="135"/>
                    </a:lnTo>
                    <a:lnTo>
                      <a:pt x="34" y="252"/>
                    </a:lnTo>
                    <a:lnTo>
                      <a:pt x="0" y="403"/>
                    </a:lnTo>
                    <a:lnTo>
                      <a:pt x="0" y="570"/>
                    </a:lnTo>
                    <a:lnTo>
                      <a:pt x="17" y="604"/>
                    </a:lnTo>
                    <a:lnTo>
                      <a:pt x="34" y="637"/>
                    </a:lnTo>
                    <a:lnTo>
                      <a:pt x="67" y="654"/>
                    </a:lnTo>
                    <a:lnTo>
                      <a:pt x="101" y="671"/>
                    </a:lnTo>
                    <a:lnTo>
                      <a:pt x="134" y="654"/>
                    </a:lnTo>
                    <a:lnTo>
                      <a:pt x="168" y="637"/>
                    </a:lnTo>
                    <a:lnTo>
                      <a:pt x="201" y="604"/>
                    </a:lnTo>
                    <a:lnTo>
                      <a:pt x="201" y="570"/>
                    </a:lnTo>
                    <a:lnTo>
                      <a:pt x="201" y="554"/>
                    </a:lnTo>
                    <a:lnTo>
                      <a:pt x="201" y="420"/>
                    </a:lnTo>
                    <a:lnTo>
                      <a:pt x="218" y="302"/>
                    </a:lnTo>
                    <a:lnTo>
                      <a:pt x="251" y="219"/>
                    </a:lnTo>
                    <a:lnTo>
                      <a:pt x="285" y="152"/>
                    </a:lnTo>
                    <a:lnTo>
                      <a:pt x="302" y="118"/>
                    </a:lnTo>
                    <a:lnTo>
                      <a:pt x="302" y="85"/>
                    </a:lnTo>
                    <a:lnTo>
                      <a:pt x="285" y="51"/>
                    </a:lnTo>
                    <a:lnTo>
                      <a:pt x="251" y="18"/>
                    </a:lnTo>
                    <a:lnTo>
                      <a:pt x="218"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40" name="Google Shape;3140;p220"/>
              <p:cNvSpPr/>
              <p:nvPr/>
            </p:nvSpPr>
            <p:spPr>
              <a:xfrm>
                <a:off x="2607925" y="489550"/>
                <a:ext cx="7550" cy="16775"/>
              </a:xfrm>
              <a:custGeom>
                <a:avLst/>
                <a:gdLst/>
                <a:ahLst/>
                <a:cxnLst/>
                <a:rect l="l" t="t" r="r" b="b"/>
                <a:pathLst>
                  <a:path w="302" h="671" extrusionOk="0">
                    <a:moveTo>
                      <a:pt x="84" y="1"/>
                    </a:moveTo>
                    <a:lnTo>
                      <a:pt x="50" y="18"/>
                    </a:lnTo>
                    <a:lnTo>
                      <a:pt x="17" y="51"/>
                    </a:lnTo>
                    <a:lnTo>
                      <a:pt x="0" y="85"/>
                    </a:lnTo>
                    <a:lnTo>
                      <a:pt x="0" y="118"/>
                    </a:lnTo>
                    <a:lnTo>
                      <a:pt x="17" y="152"/>
                    </a:lnTo>
                    <a:lnTo>
                      <a:pt x="50" y="219"/>
                    </a:lnTo>
                    <a:lnTo>
                      <a:pt x="84" y="319"/>
                    </a:lnTo>
                    <a:lnTo>
                      <a:pt x="101" y="420"/>
                    </a:lnTo>
                    <a:lnTo>
                      <a:pt x="101" y="554"/>
                    </a:lnTo>
                    <a:lnTo>
                      <a:pt x="101" y="570"/>
                    </a:lnTo>
                    <a:lnTo>
                      <a:pt x="101" y="604"/>
                    </a:lnTo>
                    <a:lnTo>
                      <a:pt x="134" y="637"/>
                    </a:lnTo>
                    <a:lnTo>
                      <a:pt x="151" y="654"/>
                    </a:lnTo>
                    <a:lnTo>
                      <a:pt x="201" y="671"/>
                    </a:lnTo>
                    <a:lnTo>
                      <a:pt x="235" y="654"/>
                    </a:lnTo>
                    <a:lnTo>
                      <a:pt x="268" y="637"/>
                    </a:lnTo>
                    <a:lnTo>
                      <a:pt x="285" y="604"/>
                    </a:lnTo>
                    <a:lnTo>
                      <a:pt x="302" y="570"/>
                    </a:lnTo>
                    <a:lnTo>
                      <a:pt x="302" y="403"/>
                    </a:lnTo>
                    <a:lnTo>
                      <a:pt x="268" y="252"/>
                    </a:lnTo>
                    <a:lnTo>
                      <a:pt x="235" y="135"/>
                    </a:lnTo>
                    <a:lnTo>
                      <a:pt x="184" y="51"/>
                    </a:lnTo>
                    <a:lnTo>
                      <a:pt x="151" y="18"/>
                    </a:lnTo>
                    <a:lnTo>
                      <a:pt x="117"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41" name="Google Shape;3141;p220"/>
              <p:cNvSpPr/>
              <p:nvPr/>
            </p:nvSpPr>
            <p:spPr>
              <a:xfrm>
                <a:off x="2615875" y="523475"/>
                <a:ext cx="9650" cy="7150"/>
              </a:xfrm>
              <a:custGeom>
                <a:avLst/>
                <a:gdLst/>
                <a:ahLst/>
                <a:cxnLst/>
                <a:rect l="l" t="t" r="r" b="b"/>
                <a:pathLst>
                  <a:path w="386" h="286" extrusionOk="0">
                    <a:moveTo>
                      <a:pt x="67" y="1"/>
                    </a:moveTo>
                    <a:lnTo>
                      <a:pt x="34" y="34"/>
                    </a:lnTo>
                    <a:lnTo>
                      <a:pt x="0" y="51"/>
                    </a:lnTo>
                    <a:lnTo>
                      <a:pt x="0" y="101"/>
                    </a:lnTo>
                    <a:lnTo>
                      <a:pt x="0" y="135"/>
                    </a:lnTo>
                    <a:lnTo>
                      <a:pt x="34" y="168"/>
                    </a:lnTo>
                    <a:lnTo>
                      <a:pt x="67" y="185"/>
                    </a:lnTo>
                    <a:lnTo>
                      <a:pt x="101" y="202"/>
                    </a:lnTo>
                    <a:lnTo>
                      <a:pt x="168" y="218"/>
                    </a:lnTo>
                    <a:lnTo>
                      <a:pt x="218" y="252"/>
                    </a:lnTo>
                    <a:lnTo>
                      <a:pt x="252" y="269"/>
                    </a:lnTo>
                    <a:lnTo>
                      <a:pt x="285" y="285"/>
                    </a:lnTo>
                    <a:lnTo>
                      <a:pt x="319" y="269"/>
                    </a:lnTo>
                    <a:lnTo>
                      <a:pt x="352" y="252"/>
                    </a:lnTo>
                    <a:lnTo>
                      <a:pt x="386" y="218"/>
                    </a:lnTo>
                    <a:lnTo>
                      <a:pt x="386" y="185"/>
                    </a:lnTo>
                    <a:lnTo>
                      <a:pt x="386" y="151"/>
                    </a:lnTo>
                    <a:lnTo>
                      <a:pt x="369" y="118"/>
                    </a:lnTo>
                    <a:lnTo>
                      <a:pt x="302" y="68"/>
                    </a:lnTo>
                    <a:lnTo>
                      <a:pt x="252" y="34"/>
                    </a:lnTo>
                    <a:lnTo>
                      <a:pt x="168"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42" name="Google Shape;3142;p220"/>
              <p:cNvSpPr/>
              <p:nvPr/>
            </p:nvSpPr>
            <p:spPr>
              <a:xfrm>
                <a:off x="2610425" y="547350"/>
                <a:ext cx="10075" cy="6725"/>
              </a:xfrm>
              <a:custGeom>
                <a:avLst/>
                <a:gdLst/>
                <a:ahLst/>
                <a:cxnLst/>
                <a:rect l="l" t="t" r="r" b="b"/>
                <a:pathLst>
                  <a:path w="403" h="269" extrusionOk="0">
                    <a:moveTo>
                      <a:pt x="68" y="0"/>
                    </a:moveTo>
                    <a:lnTo>
                      <a:pt x="34" y="17"/>
                    </a:lnTo>
                    <a:lnTo>
                      <a:pt x="17" y="51"/>
                    </a:lnTo>
                    <a:lnTo>
                      <a:pt x="1" y="84"/>
                    </a:lnTo>
                    <a:lnTo>
                      <a:pt x="17" y="134"/>
                    </a:lnTo>
                    <a:lnTo>
                      <a:pt x="34" y="168"/>
                    </a:lnTo>
                    <a:lnTo>
                      <a:pt x="84" y="218"/>
                    </a:lnTo>
                    <a:lnTo>
                      <a:pt x="151" y="252"/>
                    </a:lnTo>
                    <a:lnTo>
                      <a:pt x="218" y="268"/>
                    </a:lnTo>
                    <a:lnTo>
                      <a:pt x="336" y="268"/>
                    </a:lnTo>
                    <a:lnTo>
                      <a:pt x="369" y="252"/>
                    </a:lnTo>
                    <a:lnTo>
                      <a:pt x="386" y="218"/>
                    </a:lnTo>
                    <a:lnTo>
                      <a:pt x="403" y="168"/>
                    </a:lnTo>
                    <a:lnTo>
                      <a:pt x="386" y="134"/>
                    </a:lnTo>
                    <a:lnTo>
                      <a:pt x="369" y="101"/>
                    </a:lnTo>
                    <a:lnTo>
                      <a:pt x="336" y="84"/>
                    </a:lnTo>
                    <a:lnTo>
                      <a:pt x="302" y="67"/>
                    </a:lnTo>
                    <a:lnTo>
                      <a:pt x="235" y="67"/>
                    </a:lnTo>
                    <a:lnTo>
                      <a:pt x="185" y="17"/>
                    </a:lnTo>
                    <a:lnTo>
                      <a:pt x="151"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43" name="Google Shape;3143;p220"/>
              <p:cNvSpPr/>
              <p:nvPr/>
            </p:nvSpPr>
            <p:spPr>
              <a:xfrm>
                <a:off x="2609600" y="523475"/>
                <a:ext cx="11325" cy="18025"/>
              </a:xfrm>
              <a:custGeom>
                <a:avLst/>
                <a:gdLst/>
                <a:ahLst/>
                <a:cxnLst/>
                <a:rect l="l" t="t" r="r" b="b"/>
                <a:pathLst>
                  <a:path w="453" h="721" extrusionOk="0">
                    <a:moveTo>
                      <a:pt x="285" y="1"/>
                    </a:moveTo>
                    <a:lnTo>
                      <a:pt x="218" y="17"/>
                    </a:lnTo>
                    <a:lnTo>
                      <a:pt x="151" y="51"/>
                    </a:lnTo>
                    <a:lnTo>
                      <a:pt x="101" y="101"/>
                    </a:lnTo>
                    <a:lnTo>
                      <a:pt x="50" y="151"/>
                    </a:lnTo>
                    <a:lnTo>
                      <a:pt x="17" y="218"/>
                    </a:lnTo>
                    <a:lnTo>
                      <a:pt x="0" y="285"/>
                    </a:lnTo>
                    <a:lnTo>
                      <a:pt x="0" y="352"/>
                    </a:lnTo>
                    <a:lnTo>
                      <a:pt x="0" y="436"/>
                    </a:lnTo>
                    <a:lnTo>
                      <a:pt x="17" y="503"/>
                    </a:lnTo>
                    <a:lnTo>
                      <a:pt x="50" y="553"/>
                    </a:lnTo>
                    <a:lnTo>
                      <a:pt x="101" y="604"/>
                    </a:lnTo>
                    <a:lnTo>
                      <a:pt x="151" y="654"/>
                    </a:lnTo>
                    <a:lnTo>
                      <a:pt x="218" y="687"/>
                    </a:lnTo>
                    <a:lnTo>
                      <a:pt x="285" y="704"/>
                    </a:lnTo>
                    <a:lnTo>
                      <a:pt x="352" y="721"/>
                    </a:lnTo>
                    <a:lnTo>
                      <a:pt x="385" y="704"/>
                    </a:lnTo>
                    <a:lnTo>
                      <a:pt x="419" y="687"/>
                    </a:lnTo>
                    <a:lnTo>
                      <a:pt x="436" y="654"/>
                    </a:lnTo>
                    <a:lnTo>
                      <a:pt x="452" y="620"/>
                    </a:lnTo>
                    <a:lnTo>
                      <a:pt x="436" y="570"/>
                    </a:lnTo>
                    <a:lnTo>
                      <a:pt x="419" y="537"/>
                    </a:lnTo>
                    <a:lnTo>
                      <a:pt x="385" y="520"/>
                    </a:lnTo>
                    <a:lnTo>
                      <a:pt x="352" y="520"/>
                    </a:lnTo>
                    <a:lnTo>
                      <a:pt x="285" y="503"/>
                    </a:lnTo>
                    <a:lnTo>
                      <a:pt x="235" y="470"/>
                    </a:lnTo>
                    <a:lnTo>
                      <a:pt x="201" y="419"/>
                    </a:lnTo>
                    <a:lnTo>
                      <a:pt x="201" y="352"/>
                    </a:lnTo>
                    <a:lnTo>
                      <a:pt x="201" y="302"/>
                    </a:lnTo>
                    <a:lnTo>
                      <a:pt x="235" y="252"/>
                    </a:lnTo>
                    <a:lnTo>
                      <a:pt x="285" y="218"/>
                    </a:lnTo>
                    <a:lnTo>
                      <a:pt x="352" y="202"/>
                    </a:lnTo>
                    <a:lnTo>
                      <a:pt x="385" y="185"/>
                    </a:lnTo>
                    <a:lnTo>
                      <a:pt x="419" y="168"/>
                    </a:lnTo>
                    <a:lnTo>
                      <a:pt x="436" y="135"/>
                    </a:lnTo>
                    <a:lnTo>
                      <a:pt x="452" y="101"/>
                    </a:lnTo>
                    <a:lnTo>
                      <a:pt x="436" y="51"/>
                    </a:lnTo>
                    <a:lnTo>
                      <a:pt x="419" y="34"/>
                    </a:lnTo>
                    <a:lnTo>
                      <a:pt x="385"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44" name="Google Shape;3144;p220"/>
              <p:cNvSpPr/>
              <p:nvPr/>
            </p:nvSpPr>
            <p:spPr>
              <a:xfrm>
                <a:off x="2615875" y="536450"/>
                <a:ext cx="11325" cy="17625"/>
              </a:xfrm>
              <a:custGeom>
                <a:avLst/>
                <a:gdLst/>
                <a:ahLst/>
                <a:cxnLst/>
                <a:rect l="l" t="t" r="r" b="b"/>
                <a:pathLst>
                  <a:path w="453" h="705" extrusionOk="0">
                    <a:moveTo>
                      <a:pt x="67" y="1"/>
                    </a:moveTo>
                    <a:lnTo>
                      <a:pt x="34" y="18"/>
                    </a:lnTo>
                    <a:lnTo>
                      <a:pt x="0" y="51"/>
                    </a:lnTo>
                    <a:lnTo>
                      <a:pt x="0" y="101"/>
                    </a:lnTo>
                    <a:lnTo>
                      <a:pt x="0" y="135"/>
                    </a:lnTo>
                    <a:lnTo>
                      <a:pt x="34" y="168"/>
                    </a:lnTo>
                    <a:lnTo>
                      <a:pt x="67" y="185"/>
                    </a:lnTo>
                    <a:lnTo>
                      <a:pt x="101" y="202"/>
                    </a:lnTo>
                    <a:lnTo>
                      <a:pt x="168" y="202"/>
                    </a:lnTo>
                    <a:lnTo>
                      <a:pt x="218" y="235"/>
                    </a:lnTo>
                    <a:lnTo>
                      <a:pt x="252" y="286"/>
                    </a:lnTo>
                    <a:lnTo>
                      <a:pt x="252" y="353"/>
                    </a:lnTo>
                    <a:lnTo>
                      <a:pt x="252" y="420"/>
                    </a:lnTo>
                    <a:lnTo>
                      <a:pt x="218" y="470"/>
                    </a:lnTo>
                    <a:lnTo>
                      <a:pt x="168" y="503"/>
                    </a:lnTo>
                    <a:lnTo>
                      <a:pt x="101" y="503"/>
                    </a:lnTo>
                    <a:lnTo>
                      <a:pt x="67" y="520"/>
                    </a:lnTo>
                    <a:lnTo>
                      <a:pt x="34" y="537"/>
                    </a:lnTo>
                    <a:lnTo>
                      <a:pt x="0" y="570"/>
                    </a:lnTo>
                    <a:lnTo>
                      <a:pt x="0" y="604"/>
                    </a:lnTo>
                    <a:lnTo>
                      <a:pt x="0" y="654"/>
                    </a:lnTo>
                    <a:lnTo>
                      <a:pt x="34" y="688"/>
                    </a:lnTo>
                    <a:lnTo>
                      <a:pt x="67" y="704"/>
                    </a:lnTo>
                    <a:lnTo>
                      <a:pt x="168" y="704"/>
                    </a:lnTo>
                    <a:lnTo>
                      <a:pt x="235" y="688"/>
                    </a:lnTo>
                    <a:lnTo>
                      <a:pt x="302" y="654"/>
                    </a:lnTo>
                    <a:lnTo>
                      <a:pt x="352" y="604"/>
                    </a:lnTo>
                    <a:lnTo>
                      <a:pt x="402" y="554"/>
                    </a:lnTo>
                    <a:lnTo>
                      <a:pt x="436" y="487"/>
                    </a:lnTo>
                    <a:lnTo>
                      <a:pt x="453" y="420"/>
                    </a:lnTo>
                    <a:lnTo>
                      <a:pt x="453" y="353"/>
                    </a:lnTo>
                    <a:lnTo>
                      <a:pt x="453" y="286"/>
                    </a:lnTo>
                    <a:lnTo>
                      <a:pt x="436" y="219"/>
                    </a:lnTo>
                    <a:lnTo>
                      <a:pt x="402" y="152"/>
                    </a:lnTo>
                    <a:lnTo>
                      <a:pt x="352" y="101"/>
                    </a:lnTo>
                    <a:lnTo>
                      <a:pt x="302" y="51"/>
                    </a:lnTo>
                    <a:lnTo>
                      <a:pt x="235" y="18"/>
                    </a:lnTo>
                    <a:lnTo>
                      <a:pt x="168"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45" name="Google Shape;3145;p220"/>
              <p:cNvSpPr/>
              <p:nvPr/>
            </p:nvSpPr>
            <p:spPr>
              <a:xfrm>
                <a:off x="2615450" y="549025"/>
                <a:ext cx="5050" cy="8400"/>
              </a:xfrm>
              <a:custGeom>
                <a:avLst/>
                <a:gdLst/>
                <a:ahLst/>
                <a:cxnLst/>
                <a:rect l="l" t="t" r="r" b="b"/>
                <a:pathLst>
                  <a:path w="202" h="336" extrusionOk="0">
                    <a:moveTo>
                      <a:pt x="101" y="0"/>
                    </a:moveTo>
                    <a:lnTo>
                      <a:pt x="51" y="17"/>
                    </a:lnTo>
                    <a:lnTo>
                      <a:pt x="34" y="34"/>
                    </a:lnTo>
                    <a:lnTo>
                      <a:pt x="1" y="67"/>
                    </a:lnTo>
                    <a:lnTo>
                      <a:pt x="1" y="101"/>
                    </a:lnTo>
                    <a:lnTo>
                      <a:pt x="1" y="235"/>
                    </a:lnTo>
                    <a:lnTo>
                      <a:pt x="1" y="285"/>
                    </a:lnTo>
                    <a:lnTo>
                      <a:pt x="34" y="319"/>
                    </a:lnTo>
                    <a:lnTo>
                      <a:pt x="51" y="335"/>
                    </a:lnTo>
                    <a:lnTo>
                      <a:pt x="135" y="335"/>
                    </a:lnTo>
                    <a:lnTo>
                      <a:pt x="168" y="319"/>
                    </a:lnTo>
                    <a:lnTo>
                      <a:pt x="185" y="285"/>
                    </a:lnTo>
                    <a:lnTo>
                      <a:pt x="202" y="235"/>
                    </a:lnTo>
                    <a:lnTo>
                      <a:pt x="202" y="101"/>
                    </a:lnTo>
                    <a:lnTo>
                      <a:pt x="185" y="67"/>
                    </a:lnTo>
                    <a:lnTo>
                      <a:pt x="168" y="34"/>
                    </a:lnTo>
                    <a:lnTo>
                      <a:pt x="135" y="17"/>
                    </a:lnTo>
                    <a:lnTo>
                      <a:pt x="101"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46" name="Google Shape;3146;p220"/>
              <p:cNvSpPr/>
              <p:nvPr/>
            </p:nvSpPr>
            <p:spPr>
              <a:xfrm>
                <a:off x="2615450" y="520125"/>
                <a:ext cx="5050" cy="8400"/>
              </a:xfrm>
              <a:custGeom>
                <a:avLst/>
                <a:gdLst/>
                <a:ahLst/>
                <a:cxnLst/>
                <a:rect l="l" t="t" r="r" b="b"/>
                <a:pathLst>
                  <a:path w="202" h="336" extrusionOk="0">
                    <a:moveTo>
                      <a:pt x="51" y="1"/>
                    </a:moveTo>
                    <a:lnTo>
                      <a:pt x="34" y="34"/>
                    </a:lnTo>
                    <a:lnTo>
                      <a:pt x="1" y="68"/>
                    </a:lnTo>
                    <a:lnTo>
                      <a:pt x="1" y="101"/>
                    </a:lnTo>
                    <a:lnTo>
                      <a:pt x="1" y="235"/>
                    </a:lnTo>
                    <a:lnTo>
                      <a:pt x="1" y="269"/>
                    </a:lnTo>
                    <a:lnTo>
                      <a:pt x="34" y="302"/>
                    </a:lnTo>
                    <a:lnTo>
                      <a:pt x="51" y="319"/>
                    </a:lnTo>
                    <a:lnTo>
                      <a:pt x="101" y="336"/>
                    </a:lnTo>
                    <a:lnTo>
                      <a:pt x="135" y="319"/>
                    </a:lnTo>
                    <a:lnTo>
                      <a:pt x="168" y="302"/>
                    </a:lnTo>
                    <a:lnTo>
                      <a:pt x="185" y="269"/>
                    </a:lnTo>
                    <a:lnTo>
                      <a:pt x="202" y="235"/>
                    </a:lnTo>
                    <a:lnTo>
                      <a:pt x="202" y="101"/>
                    </a:lnTo>
                    <a:lnTo>
                      <a:pt x="185" y="68"/>
                    </a:lnTo>
                    <a:lnTo>
                      <a:pt x="168" y="34"/>
                    </a:lnTo>
                    <a:lnTo>
                      <a:pt x="135"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grpSp>
      </p:grpSp>
      <p:grpSp>
        <p:nvGrpSpPr>
          <p:cNvPr id="3147" name="Google Shape;3147;p220"/>
          <p:cNvGrpSpPr/>
          <p:nvPr/>
        </p:nvGrpSpPr>
        <p:grpSpPr>
          <a:xfrm>
            <a:off x="6364787" y="1591056"/>
            <a:ext cx="1436700" cy="1436700"/>
            <a:chOff x="6435733" y="1594063"/>
            <a:chExt cx="1436700" cy="1436700"/>
          </a:xfrm>
        </p:grpSpPr>
        <p:sp>
          <p:nvSpPr>
            <p:cNvPr id="3148" name="Google Shape;3148;p220"/>
            <p:cNvSpPr/>
            <p:nvPr/>
          </p:nvSpPr>
          <p:spPr>
            <a:xfrm>
              <a:off x="6435733" y="1594063"/>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3149" name="Google Shape;3149;p220"/>
            <p:cNvSpPr/>
            <p:nvPr/>
          </p:nvSpPr>
          <p:spPr>
            <a:xfrm>
              <a:off x="6858243" y="1888372"/>
              <a:ext cx="591680" cy="848082"/>
            </a:xfrm>
            <a:custGeom>
              <a:avLst/>
              <a:gdLst/>
              <a:ahLst/>
              <a:cxnLst/>
              <a:rect l="l" t="t" r="r" b="b"/>
              <a:pathLst>
                <a:path w="2513" h="3602" extrusionOk="0">
                  <a:moveTo>
                    <a:pt x="1273" y="201"/>
                  </a:moveTo>
                  <a:lnTo>
                    <a:pt x="1357" y="218"/>
                  </a:lnTo>
                  <a:lnTo>
                    <a:pt x="1424" y="235"/>
                  </a:lnTo>
                  <a:lnTo>
                    <a:pt x="1508" y="268"/>
                  </a:lnTo>
                  <a:lnTo>
                    <a:pt x="1592" y="319"/>
                  </a:lnTo>
                  <a:lnTo>
                    <a:pt x="1675" y="369"/>
                  </a:lnTo>
                  <a:lnTo>
                    <a:pt x="1726" y="453"/>
                  </a:lnTo>
                  <a:lnTo>
                    <a:pt x="1793" y="520"/>
                  </a:lnTo>
                  <a:lnTo>
                    <a:pt x="1826" y="620"/>
                  </a:lnTo>
                  <a:lnTo>
                    <a:pt x="1843" y="704"/>
                  </a:lnTo>
                  <a:lnTo>
                    <a:pt x="1860" y="804"/>
                  </a:lnTo>
                  <a:lnTo>
                    <a:pt x="1843" y="888"/>
                  </a:lnTo>
                  <a:lnTo>
                    <a:pt x="1826" y="972"/>
                  </a:lnTo>
                  <a:lnTo>
                    <a:pt x="1793" y="1056"/>
                  </a:lnTo>
                  <a:lnTo>
                    <a:pt x="1759" y="1139"/>
                  </a:lnTo>
                  <a:lnTo>
                    <a:pt x="1726" y="1190"/>
                  </a:lnTo>
                  <a:lnTo>
                    <a:pt x="1742" y="1240"/>
                  </a:lnTo>
                  <a:lnTo>
                    <a:pt x="1776" y="1273"/>
                  </a:lnTo>
                  <a:lnTo>
                    <a:pt x="1826" y="1290"/>
                  </a:lnTo>
                  <a:lnTo>
                    <a:pt x="2312" y="1290"/>
                  </a:lnTo>
                  <a:lnTo>
                    <a:pt x="2312" y="3401"/>
                  </a:lnTo>
                  <a:lnTo>
                    <a:pt x="201" y="3401"/>
                  </a:lnTo>
                  <a:lnTo>
                    <a:pt x="201" y="3116"/>
                  </a:lnTo>
                  <a:lnTo>
                    <a:pt x="319" y="3150"/>
                  </a:lnTo>
                  <a:lnTo>
                    <a:pt x="419" y="3150"/>
                  </a:lnTo>
                  <a:lnTo>
                    <a:pt x="587" y="3133"/>
                  </a:lnTo>
                  <a:lnTo>
                    <a:pt x="737" y="3083"/>
                  </a:lnTo>
                  <a:lnTo>
                    <a:pt x="871" y="3016"/>
                  </a:lnTo>
                  <a:lnTo>
                    <a:pt x="989" y="2915"/>
                  </a:lnTo>
                  <a:lnTo>
                    <a:pt x="1089" y="2798"/>
                  </a:lnTo>
                  <a:lnTo>
                    <a:pt x="1156" y="2664"/>
                  </a:lnTo>
                  <a:lnTo>
                    <a:pt x="1206" y="2513"/>
                  </a:lnTo>
                  <a:lnTo>
                    <a:pt x="1223" y="2346"/>
                  </a:lnTo>
                  <a:lnTo>
                    <a:pt x="1206" y="2195"/>
                  </a:lnTo>
                  <a:lnTo>
                    <a:pt x="1156" y="2044"/>
                  </a:lnTo>
                  <a:lnTo>
                    <a:pt x="1089" y="1910"/>
                  </a:lnTo>
                  <a:lnTo>
                    <a:pt x="989" y="1793"/>
                  </a:lnTo>
                  <a:lnTo>
                    <a:pt x="871" y="1692"/>
                  </a:lnTo>
                  <a:lnTo>
                    <a:pt x="737" y="1608"/>
                  </a:lnTo>
                  <a:lnTo>
                    <a:pt x="587" y="1575"/>
                  </a:lnTo>
                  <a:lnTo>
                    <a:pt x="419" y="1558"/>
                  </a:lnTo>
                  <a:lnTo>
                    <a:pt x="319" y="1558"/>
                  </a:lnTo>
                  <a:lnTo>
                    <a:pt x="201" y="1592"/>
                  </a:lnTo>
                  <a:lnTo>
                    <a:pt x="201" y="1290"/>
                  </a:lnTo>
                  <a:lnTo>
                    <a:pt x="687" y="1290"/>
                  </a:lnTo>
                  <a:lnTo>
                    <a:pt x="737" y="1273"/>
                  </a:lnTo>
                  <a:lnTo>
                    <a:pt x="771" y="1240"/>
                  </a:lnTo>
                  <a:lnTo>
                    <a:pt x="788" y="1190"/>
                  </a:lnTo>
                  <a:lnTo>
                    <a:pt x="771" y="1139"/>
                  </a:lnTo>
                  <a:lnTo>
                    <a:pt x="721" y="1056"/>
                  </a:lnTo>
                  <a:lnTo>
                    <a:pt x="687" y="972"/>
                  </a:lnTo>
                  <a:lnTo>
                    <a:pt x="670" y="888"/>
                  </a:lnTo>
                  <a:lnTo>
                    <a:pt x="654" y="804"/>
                  </a:lnTo>
                  <a:lnTo>
                    <a:pt x="670" y="687"/>
                  </a:lnTo>
                  <a:lnTo>
                    <a:pt x="704" y="570"/>
                  </a:lnTo>
                  <a:lnTo>
                    <a:pt x="771" y="469"/>
                  </a:lnTo>
                  <a:lnTo>
                    <a:pt x="838" y="386"/>
                  </a:lnTo>
                  <a:lnTo>
                    <a:pt x="922" y="302"/>
                  </a:lnTo>
                  <a:lnTo>
                    <a:pt x="1022" y="252"/>
                  </a:lnTo>
                  <a:lnTo>
                    <a:pt x="1139" y="218"/>
                  </a:lnTo>
                  <a:lnTo>
                    <a:pt x="1257" y="201"/>
                  </a:lnTo>
                  <a:close/>
                  <a:moveTo>
                    <a:pt x="1257" y="0"/>
                  </a:moveTo>
                  <a:lnTo>
                    <a:pt x="1089" y="17"/>
                  </a:lnTo>
                  <a:lnTo>
                    <a:pt x="955" y="67"/>
                  </a:lnTo>
                  <a:lnTo>
                    <a:pt x="804" y="151"/>
                  </a:lnTo>
                  <a:lnTo>
                    <a:pt x="687" y="235"/>
                  </a:lnTo>
                  <a:lnTo>
                    <a:pt x="603" y="352"/>
                  </a:lnTo>
                  <a:lnTo>
                    <a:pt x="520" y="486"/>
                  </a:lnTo>
                  <a:lnTo>
                    <a:pt x="469" y="637"/>
                  </a:lnTo>
                  <a:lnTo>
                    <a:pt x="453" y="804"/>
                  </a:lnTo>
                  <a:lnTo>
                    <a:pt x="469" y="955"/>
                  </a:lnTo>
                  <a:lnTo>
                    <a:pt x="520" y="1089"/>
                  </a:lnTo>
                  <a:lnTo>
                    <a:pt x="101" y="1089"/>
                  </a:lnTo>
                  <a:lnTo>
                    <a:pt x="67" y="1106"/>
                  </a:lnTo>
                  <a:lnTo>
                    <a:pt x="34" y="1123"/>
                  </a:lnTo>
                  <a:lnTo>
                    <a:pt x="17" y="1156"/>
                  </a:lnTo>
                  <a:lnTo>
                    <a:pt x="0" y="1190"/>
                  </a:lnTo>
                  <a:lnTo>
                    <a:pt x="0" y="1726"/>
                  </a:lnTo>
                  <a:lnTo>
                    <a:pt x="17" y="1776"/>
                  </a:lnTo>
                  <a:lnTo>
                    <a:pt x="51" y="1826"/>
                  </a:lnTo>
                  <a:lnTo>
                    <a:pt x="151" y="1826"/>
                  </a:lnTo>
                  <a:lnTo>
                    <a:pt x="285" y="1776"/>
                  </a:lnTo>
                  <a:lnTo>
                    <a:pt x="419" y="1759"/>
                  </a:lnTo>
                  <a:lnTo>
                    <a:pt x="536" y="1759"/>
                  </a:lnTo>
                  <a:lnTo>
                    <a:pt x="654" y="1810"/>
                  </a:lnTo>
                  <a:lnTo>
                    <a:pt x="754" y="1860"/>
                  </a:lnTo>
                  <a:lnTo>
                    <a:pt x="838" y="1927"/>
                  </a:lnTo>
                  <a:lnTo>
                    <a:pt x="922" y="2011"/>
                  </a:lnTo>
                  <a:lnTo>
                    <a:pt x="972" y="2128"/>
                  </a:lnTo>
                  <a:lnTo>
                    <a:pt x="1005" y="2228"/>
                  </a:lnTo>
                  <a:lnTo>
                    <a:pt x="1022" y="2346"/>
                  </a:lnTo>
                  <a:lnTo>
                    <a:pt x="1005" y="2480"/>
                  </a:lnTo>
                  <a:lnTo>
                    <a:pt x="972" y="2580"/>
                  </a:lnTo>
                  <a:lnTo>
                    <a:pt x="922" y="2681"/>
                  </a:lnTo>
                  <a:lnTo>
                    <a:pt x="838" y="2781"/>
                  </a:lnTo>
                  <a:lnTo>
                    <a:pt x="754" y="2848"/>
                  </a:lnTo>
                  <a:lnTo>
                    <a:pt x="654" y="2898"/>
                  </a:lnTo>
                  <a:lnTo>
                    <a:pt x="536" y="2932"/>
                  </a:lnTo>
                  <a:lnTo>
                    <a:pt x="419" y="2949"/>
                  </a:lnTo>
                  <a:lnTo>
                    <a:pt x="285" y="2932"/>
                  </a:lnTo>
                  <a:lnTo>
                    <a:pt x="151" y="2882"/>
                  </a:lnTo>
                  <a:lnTo>
                    <a:pt x="101" y="2865"/>
                  </a:lnTo>
                  <a:lnTo>
                    <a:pt x="51" y="2882"/>
                  </a:lnTo>
                  <a:lnTo>
                    <a:pt x="17" y="2915"/>
                  </a:lnTo>
                  <a:lnTo>
                    <a:pt x="0" y="2965"/>
                  </a:lnTo>
                  <a:lnTo>
                    <a:pt x="0" y="3501"/>
                  </a:lnTo>
                  <a:lnTo>
                    <a:pt x="17" y="3552"/>
                  </a:lnTo>
                  <a:lnTo>
                    <a:pt x="34" y="3585"/>
                  </a:lnTo>
                  <a:lnTo>
                    <a:pt x="67" y="3602"/>
                  </a:lnTo>
                  <a:lnTo>
                    <a:pt x="2446" y="3602"/>
                  </a:lnTo>
                  <a:lnTo>
                    <a:pt x="2479" y="3585"/>
                  </a:lnTo>
                  <a:lnTo>
                    <a:pt x="2513" y="3552"/>
                  </a:lnTo>
                  <a:lnTo>
                    <a:pt x="2513" y="3501"/>
                  </a:lnTo>
                  <a:lnTo>
                    <a:pt x="2513" y="1190"/>
                  </a:lnTo>
                  <a:lnTo>
                    <a:pt x="2513" y="1156"/>
                  </a:lnTo>
                  <a:lnTo>
                    <a:pt x="2479" y="1123"/>
                  </a:lnTo>
                  <a:lnTo>
                    <a:pt x="2446" y="1106"/>
                  </a:lnTo>
                  <a:lnTo>
                    <a:pt x="2412" y="1089"/>
                  </a:lnTo>
                  <a:lnTo>
                    <a:pt x="1994" y="1089"/>
                  </a:lnTo>
                  <a:lnTo>
                    <a:pt x="2044" y="955"/>
                  </a:lnTo>
                  <a:lnTo>
                    <a:pt x="2061" y="804"/>
                  </a:lnTo>
                  <a:lnTo>
                    <a:pt x="2044" y="670"/>
                  </a:lnTo>
                  <a:lnTo>
                    <a:pt x="2010" y="553"/>
                  </a:lnTo>
                  <a:lnTo>
                    <a:pt x="1960" y="436"/>
                  </a:lnTo>
                  <a:lnTo>
                    <a:pt x="1893" y="319"/>
                  </a:lnTo>
                  <a:lnTo>
                    <a:pt x="1809" y="235"/>
                  </a:lnTo>
                  <a:lnTo>
                    <a:pt x="1709" y="151"/>
                  </a:lnTo>
                  <a:lnTo>
                    <a:pt x="1608" y="84"/>
                  </a:lnTo>
                  <a:lnTo>
                    <a:pt x="1474" y="34"/>
                  </a:lnTo>
                  <a:lnTo>
                    <a:pt x="1374" y="17"/>
                  </a:lnTo>
                  <a:lnTo>
                    <a:pt x="1273"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grpSp>
      <p:grpSp>
        <p:nvGrpSpPr>
          <p:cNvPr id="3150" name="Google Shape;3150;p220"/>
          <p:cNvGrpSpPr/>
          <p:nvPr/>
        </p:nvGrpSpPr>
        <p:grpSpPr>
          <a:xfrm>
            <a:off x="3853657" y="1591056"/>
            <a:ext cx="1436700" cy="1436700"/>
            <a:chOff x="3924596" y="1594063"/>
            <a:chExt cx="1436700" cy="1436700"/>
          </a:xfrm>
        </p:grpSpPr>
        <p:sp>
          <p:nvSpPr>
            <p:cNvPr id="3151" name="Google Shape;3151;p220"/>
            <p:cNvSpPr/>
            <p:nvPr/>
          </p:nvSpPr>
          <p:spPr>
            <a:xfrm>
              <a:off x="3924596" y="1594063"/>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3152" name="Google Shape;3152;p220"/>
            <p:cNvGrpSpPr/>
            <p:nvPr/>
          </p:nvGrpSpPr>
          <p:grpSpPr>
            <a:xfrm>
              <a:off x="4194040" y="1915215"/>
              <a:ext cx="897812" cy="794395"/>
              <a:chOff x="4786150" y="3954504"/>
              <a:chExt cx="389203" cy="344371"/>
            </a:xfrm>
          </p:grpSpPr>
          <p:sp>
            <p:nvSpPr>
              <p:cNvPr id="3153" name="Google Shape;3153;p220"/>
              <p:cNvSpPr/>
              <p:nvPr/>
            </p:nvSpPr>
            <p:spPr>
              <a:xfrm>
                <a:off x="4895556" y="3954504"/>
                <a:ext cx="204466" cy="181266"/>
              </a:xfrm>
              <a:custGeom>
                <a:avLst/>
                <a:gdLst/>
                <a:ahLst/>
                <a:cxnLst/>
                <a:rect l="l" t="t" r="r" b="b"/>
                <a:pathLst>
                  <a:path w="1824" h="1617" extrusionOk="0">
                    <a:moveTo>
                      <a:pt x="1280" y="177"/>
                    </a:moveTo>
                    <a:lnTo>
                      <a:pt x="1360" y="193"/>
                    </a:lnTo>
                    <a:lnTo>
                      <a:pt x="1424" y="209"/>
                    </a:lnTo>
                    <a:lnTo>
                      <a:pt x="1488" y="241"/>
                    </a:lnTo>
                    <a:lnTo>
                      <a:pt x="1536" y="289"/>
                    </a:lnTo>
                    <a:lnTo>
                      <a:pt x="1584" y="353"/>
                    </a:lnTo>
                    <a:lnTo>
                      <a:pt x="1616" y="417"/>
                    </a:lnTo>
                    <a:lnTo>
                      <a:pt x="1632" y="497"/>
                    </a:lnTo>
                    <a:lnTo>
                      <a:pt x="1648" y="577"/>
                    </a:lnTo>
                    <a:lnTo>
                      <a:pt x="1632" y="641"/>
                    </a:lnTo>
                    <a:lnTo>
                      <a:pt x="1616" y="721"/>
                    </a:lnTo>
                    <a:lnTo>
                      <a:pt x="1584" y="785"/>
                    </a:lnTo>
                    <a:lnTo>
                      <a:pt x="1536" y="833"/>
                    </a:lnTo>
                    <a:lnTo>
                      <a:pt x="912" y="1424"/>
                    </a:lnTo>
                    <a:lnTo>
                      <a:pt x="288" y="849"/>
                    </a:lnTo>
                    <a:lnTo>
                      <a:pt x="288" y="833"/>
                    </a:lnTo>
                    <a:lnTo>
                      <a:pt x="240" y="785"/>
                    </a:lnTo>
                    <a:lnTo>
                      <a:pt x="208" y="721"/>
                    </a:lnTo>
                    <a:lnTo>
                      <a:pt x="192" y="641"/>
                    </a:lnTo>
                    <a:lnTo>
                      <a:pt x="176" y="577"/>
                    </a:lnTo>
                    <a:lnTo>
                      <a:pt x="192" y="497"/>
                    </a:lnTo>
                    <a:lnTo>
                      <a:pt x="208" y="417"/>
                    </a:lnTo>
                    <a:lnTo>
                      <a:pt x="240" y="353"/>
                    </a:lnTo>
                    <a:lnTo>
                      <a:pt x="288" y="289"/>
                    </a:lnTo>
                    <a:lnTo>
                      <a:pt x="352" y="241"/>
                    </a:lnTo>
                    <a:lnTo>
                      <a:pt x="400" y="209"/>
                    </a:lnTo>
                    <a:lnTo>
                      <a:pt x="480" y="193"/>
                    </a:lnTo>
                    <a:lnTo>
                      <a:pt x="544" y="177"/>
                    </a:lnTo>
                    <a:lnTo>
                      <a:pt x="640" y="193"/>
                    </a:lnTo>
                    <a:lnTo>
                      <a:pt x="720" y="225"/>
                    </a:lnTo>
                    <a:lnTo>
                      <a:pt x="784" y="273"/>
                    </a:lnTo>
                    <a:lnTo>
                      <a:pt x="848" y="337"/>
                    </a:lnTo>
                    <a:lnTo>
                      <a:pt x="880" y="369"/>
                    </a:lnTo>
                    <a:lnTo>
                      <a:pt x="912" y="385"/>
                    </a:lnTo>
                    <a:lnTo>
                      <a:pt x="960" y="369"/>
                    </a:lnTo>
                    <a:lnTo>
                      <a:pt x="992" y="337"/>
                    </a:lnTo>
                    <a:lnTo>
                      <a:pt x="1040" y="273"/>
                    </a:lnTo>
                    <a:lnTo>
                      <a:pt x="1120" y="225"/>
                    </a:lnTo>
                    <a:lnTo>
                      <a:pt x="1200" y="193"/>
                    </a:lnTo>
                    <a:lnTo>
                      <a:pt x="1280" y="177"/>
                    </a:lnTo>
                    <a:close/>
                    <a:moveTo>
                      <a:pt x="544" y="1"/>
                    </a:moveTo>
                    <a:lnTo>
                      <a:pt x="432" y="17"/>
                    </a:lnTo>
                    <a:lnTo>
                      <a:pt x="336" y="49"/>
                    </a:lnTo>
                    <a:lnTo>
                      <a:pt x="240" y="97"/>
                    </a:lnTo>
                    <a:lnTo>
                      <a:pt x="160" y="177"/>
                    </a:lnTo>
                    <a:lnTo>
                      <a:pt x="96" y="257"/>
                    </a:lnTo>
                    <a:lnTo>
                      <a:pt x="49" y="353"/>
                    </a:lnTo>
                    <a:lnTo>
                      <a:pt x="17" y="449"/>
                    </a:lnTo>
                    <a:lnTo>
                      <a:pt x="1" y="577"/>
                    </a:lnTo>
                    <a:lnTo>
                      <a:pt x="17" y="673"/>
                    </a:lnTo>
                    <a:lnTo>
                      <a:pt x="49" y="785"/>
                    </a:lnTo>
                    <a:lnTo>
                      <a:pt x="96" y="881"/>
                    </a:lnTo>
                    <a:lnTo>
                      <a:pt x="160" y="961"/>
                    </a:lnTo>
                    <a:lnTo>
                      <a:pt x="832" y="1584"/>
                    </a:lnTo>
                    <a:lnTo>
                      <a:pt x="864" y="1600"/>
                    </a:lnTo>
                    <a:lnTo>
                      <a:pt x="912" y="1616"/>
                    </a:lnTo>
                    <a:lnTo>
                      <a:pt x="960" y="1600"/>
                    </a:lnTo>
                    <a:lnTo>
                      <a:pt x="1008" y="1584"/>
                    </a:lnTo>
                    <a:lnTo>
                      <a:pt x="1664" y="961"/>
                    </a:lnTo>
                    <a:lnTo>
                      <a:pt x="1728" y="881"/>
                    </a:lnTo>
                    <a:lnTo>
                      <a:pt x="1776" y="785"/>
                    </a:lnTo>
                    <a:lnTo>
                      <a:pt x="1808" y="673"/>
                    </a:lnTo>
                    <a:lnTo>
                      <a:pt x="1824" y="577"/>
                    </a:lnTo>
                    <a:lnTo>
                      <a:pt x="1808" y="449"/>
                    </a:lnTo>
                    <a:lnTo>
                      <a:pt x="1776" y="353"/>
                    </a:lnTo>
                    <a:lnTo>
                      <a:pt x="1728" y="257"/>
                    </a:lnTo>
                    <a:lnTo>
                      <a:pt x="1664" y="177"/>
                    </a:lnTo>
                    <a:lnTo>
                      <a:pt x="1584" y="97"/>
                    </a:lnTo>
                    <a:lnTo>
                      <a:pt x="1488" y="49"/>
                    </a:lnTo>
                    <a:lnTo>
                      <a:pt x="1392" y="17"/>
                    </a:lnTo>
                    <a:lnTo>
                      <a:pt x="1280" y="1"/>
                    </a:lnTo>
                    <a:lnTo>
                      <a:pt x="1184" y="17"/>
                    </a:lnTo>
                    <a:lnTo>
                      <a:pt x="1088" y="49"/>
                    </a:lnTo>
                    <a:lnTo>
                      <a:pt x="992" y="97"/>
                    </a:lnTo>
                    <a:lnTo>
                      <a:pt x="912" y="161"/>
                    </a:lnTo>
                    <a:lnTo>
                      <a:pt x="832" y="97"/>
                    </a:lnTo>
                    <a:lnTo>
                      <a:pt x="752" y="49"/>
                    </a:lnTo>
                    <a:lnTo>
                      <a:pt x="656" y="17"/>
                    </a:lnTo>
                    <a:lnTo>
                      <a:pt x="544" y="1"/>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sp>
            <p:nvSpPr>
              <p:cNvPr id="3154" name="Google Shape;3154;p220"/>
              <p:cNvSpPr/>
              <p:nvPr/>
            </p:nvSpPr>
            <p:spPr>
              <a:xfrm>
                <a:off x="4786150" y="4137451"/>
                <a:ext cx="389203" cy="161424"/>
              </a:xfrm>
              <a:custGeom>
                <a:avLst/>
                <a:gdLst/>
                <a:ahLst/>
                <a:cxnLst/>
                <a:rect l="l" t="t" r="r" b="b"/>
                <a:pathLst>
                  <a:path w="3472" h="1440" extrusionOk="0">
                    <a:moveTo>
                      <a:pt x="353" y="176"/>
                    </a:moveTo>
                    <a:lnTo>
                      <a:pt x="353" y="1024"/>
                    </a:lnTo>
                    <a:lnTo>
                      <a:pt x="177" y="1024"/>
                    </a:lnTo>
                    <a:lnTo>
                      <a:pt x="177" y="176"/>
                    </a:lnTo>
                    <a:close/>
                    <a:moveTo>
                      <a:pt x="1009" y="272"/>
                    </a:moveTo>
                    <a:lnTo>
                      <a:pt x="1616" y="512"/>
                    </a:lnTo>
                    <a:lnTo>
                      <a:pt x="2224" y="512"/>
                    </a:lnTo>
                    <a:lnTo>
                      <a:pt x="2256" y="544"/>
                    </a:lnTo>
                    <a:lnTo>
                      <a:pt x="2272" y="576"/>
                    </a:lnTo>
                    <a:lnTo>
                      <a:pt x="2288" y="608"/>
                    </a:lnTo>
                    <a:lnTo>
                      <a:pt x="2288" y="640"/>
                    </a:lnTo>
                    <a:lnTo>
                      <a:pt x="2272" y="656"/>
                    </a:lnTo>
                    <a:lnTo>
                      <a:pt x="2240" y="688"/>
                    </a:lnTo>
                    <a:lnTo>
                      <a:pt x="2224" y="688"/>
                    </a:lnTo>
                    <a:lnTo>
                      <a:pt x="2192" y="704"/>
                    </a:lnTo>
                    <a:lnTo>
                      <a:pt x="1440" y="704"/>
                    </a:lnTo>
                    <a:lnTo>
                      <a:pt x="1408" y="720"/>
                    </a:lnTo>
                    <a:lnTo>
                      <a:pt x="1392" y="752"/>
                    </a:lnTo>
                    <a:lnTo>
                      <a:pt x="1376" y="784"/>
                    </a:lnTo>
                    <a:lnTo>
                      <a:pt x="1392" y="816"/>
                    </a:lnTo>
                    <a:lnTo>
                      <a:pt x="1408" y="848"/>
                    </a:lnTo>
                    <a:lnTo>
                      <a:pt x="1440" y="864"/>
                    </a:lnTo>
                    <a:lnTo>
                      <a:pt x="1472" y="880"/>
                    </a:lnTo>
                    <a:lnTo>
                      <a:pt x="2192" y="880"/>
                    </a:lnTo>
                    <a:lnTo>
                      <a:pt x="2240" y="864"/>
                    </a:lnTo>
                    <a:lnTo>
                      <a:pt x="2288" y="864"/>
                    </a:lnTo>
                    <a:lnTo>
                      <a:pt x="2384" y="800"/>
                    </a:lnTo>
                    <a:lnTo>
                      <a:pt x="3152" y="320"/>
                    </a:lnTo>
                    <a:lnTo>
                      <a:pt x="3200" y="304"/>
                    </a:lnTo>
                    <a:lnTo>
                      <a:pt x="3232" y="320"/>
                    </a:lnTo>
                    <a:lnTo>
                      <a:pt x="3264" y="336"/>
                    </a:lnTo>
                    <a:lnTo>
                      <a:pt x="3280" y="352"/>
                    </a:lnTo>
                    <a:lnTo>
                      <a:pt x="3296" y="400"/>
                    </a:lnTo>
                    <a:lnTo>
                      <a:pt x="3296" y="432"/>
                    </a:lnTo>
                    <a:lnTo>
                      <a:pt x="3280" y="464"/>
                    </a:lnTo>
                    <a:lnTo>
                      <a:pt x="3248" y="480"/>
                    </a:lnTo>
                    <a:lnTo>
                      <a:pt x="1968" y="1232"/>
                    </a:lnTo>
                    <a:lnTo>
                      <a:pt x="1920" y="1248"/>
                    </a:lnTo>
                    <a:lnTo>
                      <a:pt x="1872" y="1264"/>
                    </a:lnTo>
                    <a:lnTo>
                      <a:pt x="1824" y="1264"/>
                    </a:lnTo>
                    <a:lnTo>
                      <a:pt x="1776" y="1248"/>
                    </a:lnTo>
                    <a:lnTo>
                      <a:pt x="785" y="928"/>
                    </a:lnTo>
                    <a:lnTo>
                      <a:pt x="769" y="912"/>
                    </a:lnTo>
                    <a:lnTo>
                      <a:pt x="529" y="912"/>
                    </a:lnTo>
                    <a:lnTo>
                      <a:pt x="529" y="272"/>
                    </a:lnTo>
                    <a:close/>
                    <a:moveTo>
                      <a:pt x="49" y="0"/>
                    </a:moveTo>
                    <a:lnTo>
                      <a:pt x="17" y="16"/>
                    </a:lnTo>
                    <a:lnTo>
                      <a:pt x="1" y="48"/>
                    </a:lnTo>
                    <a:lnTo>
                      <a:pt x="1" y="80"/>
                    </a:lnTo>
                    <a:lnTo>
                      <a:pt x="1" y="1120"/>
                    </a:lnTo>
                    <a:lnTo>
                      <a:pt x="1" y="1152"/>
                    </a:lnTo>
                    <a:lnTo>
                      <a:pt x="17" y="1184"/>
                    </a:lnTo>
                    <a:lnTo>
                      <a:pt x="49" y="1200"/>
                    </a:lnTo>
                    <a:lnTo>
                      <a:pt x="81" y="1216"/>
                    </a:lnTo>
                    <a:lnTo>
                      <a:pt x="433" y="1216"/>
                    </a:lnTo>
                    <a:lnTo>
                      <a:pt x="481" y="1200"/>
                    </a:lnTo>
                    <a:lnTo>
                      <a:pt x="497" y="1184"/>
                    </a:lnTo>
                    <a:lnTo>
                      <a:pt x="529" y="1152"/>
                    </a:lnTo>
                    <a:lnTo>
                      <a:pt x="529" y="1120"/>
                    </a:lnTo>
                    <a:lnTo>
                      <a:pt x="529" y="1104"/>
                    </a:lnTo>
                    <a:lnTo>
                      <a:pt x="753" y="1104"/>
                    </a:lnTo>
                    <a:lnTo>
                      <a:pt x="1728" y="1408"/>
                    </a:lnTo>
                    <a:lnTo>
                      <a:pt x="1792" y="1424"/>
                    </a:lnTo>
                    <a:lnTo>
                      <a:pt x="1856" y="1440"/>
                    </a:lnTo>
                    <a:lnTo>
                      <a:pt x="1952" y="1424"/>
                    </a:lnTo>
                    <a:lnTo>
                      <a:pt x="2064" y="1376"/>
                    </a:lnTo>
                    <a:lnTo>
                      <a:pt x="3344" y="640"/>
                    </a:lnTo>
                    <a:lnTo>
                      <a:pt x="3376" y="608"/>
                    </a:lnTo>
                    <a:lnTo>
                      <a:pt x="3424" y="576"/>
                    </a:lnTo>
                    <a:lnTo>
                      <a:pt x="3440" y="528"/>
                    </a:lnTo>
                    <a:lnTo>
                      <a:pt x="3472" y="480"/>
                    </a:lnTo>
                    <a:lnTo>
                      <a:pt x="3472" y="416"/>
                    </a:lnTo>
                    <a:lnTo>
                      <a:pt x="3472" y="368"/>
                    </a:lnTo>
                    <a:lnTo>
                      <a:pt x="3456" y="320"/>
                    </a:lnTo>
                    <a:lnTo>
                      <a:pt x="3440" y="272"/>
                    </a:lnTo>
                    <a:lnTo>
                      <a:pt x="3408" y="224"/>
                    </a:lnTo>
                    <a:lnTo>
                      <a:pt x="3376" y="192"/>
                    </a:lnTo>
                    <a:lnTo>
                      <a:pt x="3328" y="160"/>
                    </a:lnTo>
                    <a:lnTo>
                      <a:pt x="3280" y="144"/>
                    </a:lnTo>
                    <a:lnTo>
                      <a:pt x="3216" y="128"/>
                    </a:lnTo>
                    <a:lnTo>
                      <a:pt x="3168" y="128"/>
                    </a:lnTo>
                    <a:lnTo>
                      <a:pt x="3120" y="144"/>
                    </a:lnTo>
                    <a:lnTo>
                      <a:pt x="3072" y="176"/>
                    </a:lnTo>
                    <a:lnTo>
                      <a:pt x="2464" y="544"/>
                    </a:lnTo>
                    <a:lnTo>
                      <a:pt x="2416" y="464"/>
                    </a:lnTo>
                    <a:lnTo>
                      <a:pt x="2368" y="400"/>
                    </a:lnTo>
                    <a:lnTo>
                      <a:pt x="2288" y="352"/>
                    </a:lnTo>
                    <a:lnTo>
                      <a:pt x="2192" y="336"/>
                    </a:lnTo>
                    <a:lnTo>
                      <a:pt x="1664" y="336"/>
                    </a:lnTo>
                    <a:lnTo>
                      <a:pt x="1056" y="96"/>
                    </a:lnTo>
                    <a:lnTo>
                      <a:pt x="529" y="96"/>
                    </a:lnTo>
                    <a:lnTo>
                      <a:pt x="529" y="80"/>
                    </a:lnTo>
                    <a:lnTo>
                      <a:pt x="529" y="48"/>
                    </a:lnTo>
                    <a:lnTo>
                      <a:pt x="497" y="16"/>
                    </a:lnTo>
                    <a:lnTo>
                      <a:pt x="481" y="0"/>
                    </a:lnTo>
                    <a:close/>
                  </a:path>
                </a:pathLst>
              </a:custGeom>
              <a:solidFill>
                <a:schemeClr val="lt1"/>
              </a:solidFill>
              <a:ln>
                <a:noFill/>
              </a:ln>
            </p:spPr>
            <p:txBody>
              <a:bodyPr spcFirstLastPara="1" wrap="square" lIns="210900" tIns="210900" rIns="210900" bIns="210900" anchor="ctr"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8"/>
        <p:cNvGrpSpPr/>
        <p:nvPr/>
      </p:nvGrpSpPr>
      <p:grpSpPr>
        <a:xfrm>
          <a:off x="0" y="0"/>
          <a:ext cx="0" cy="0"/>
          <a:chOff x="0" y="0"/>
          <a:chExt cx="0" cy="0"/>
        </a:xfrm>
      </p:grpSpPr>
      <p:sp>
        <p:nvSpPr>
          <p:cNvPr id="3159" name="Google Shape;3159;p221"/>
          <p:cNvSpPr txBox="1"/>
          <p:nvPr/>
        </p:nvSpPr>
        <p:spPr>
          <a:xfrm>
            <a:off x="325596" y="1532088"/>
            <a:ext cx="3300300" cy="2079300"/>
          </a:xfrm>
          <a:prstGeom prst="rect">
            <a:avLst/>
          </a:prstGeom>
          <a:noFill/>
          <a:ln>
            <a:noFill/>
          </a:ln>
        </p:spPr>
        <p:txBody>
          <a:bodyPr spcFirstLastPara="1" wrap="square" lIns="0" tIns="0" rIns="0" bIns="0" anchor="ctr" anchorCtr="0">
            <a:noAutofit/>
          </a:bodyPr>
          <a:lstStyle/>
          <a:p>
            <a:pPr marL="0" lvl="0" indent="0" algn="l" rtl="0">
              <a:lnSpc>
                <a:spcPct val="103000"/>
              </a:lnSpc>
              <a:spcBef>
                <a:spcPts val="0"/>
              </a:spcBef>
              <a:spcAft>
                <a:spcPts val="0"/>
              </a:spcAft>
              <a:buNone/>
            </a:pPr>
            <a:r>
              <a:rPr lang="en" sz="2550" b="1">
                <a:solidFill>
                  <a:srgbClr val="25146F"/>
                </a:solidFill>
                <a:latin typeface="Poppins"/>
                <a:ea typeface="Poppins"/>
                <a:cs typeface="Poppins"/>
                <a:sym typeface="Poppins"/>
              </a:rPr>
              <a:t>Eligibility</a:t>
            </a:r>
            <a:endParaRPr sz="2550" b="1">
              <a:solidFill>
                <a:srgbClr val="25146F"/>
              </a:solidFill>
              <a:latin typeface="Poppins"/>
              <a:ea typeface="Poppins"/>
              <a:cs typeface="Poppins"/>
              <a:sym typeface="Poppins"/>
            </a:endParaRPr>
          </a:p>
        </p:txBody>
      </p:sp>
      <p:sp>
        <p:nvSpPr>
          <p:cNvPr id="3160" name="Google Shape;3160;p221"/>
          <p:cNvSpPr txBox="1"/>
          <p:nvPr/>
        </p:nvSpPr>
        <p:spPr>
          <a:xfrm>
            <a:off x="4313675" y="2488225"/>
            <a:ext cx="4033800" cy="900900"/>
          </a:xfrm>
          <a:prstGeom prst="rect">
            <a:avLst/>
          </a:prstGeom>
          <a:noFill/>
          <a:ln>
            <a:noFill/>
          </a:ln>
        </p:spPr>
        <p:txBody>
          <a:bodyPr spcFirstLastPara="1" wrap="square" lIns="0" tIns="0" rIns="0" bIns="0" anchor="t" anchorCtr="0">
            <a:noAutofit/>
          </a:bodyPr>
          <a:lstStyle/>
          <a:p>
            <a:pPr marL="457200" lvl="0" indent="-304800" algn="l" rtl="0">
              <a:spcBef>
                <a:spcPts val="800"/>
              </a:spcBef>
              <a:spcAft>
                <a:spcPts val="0"/>
              </a:spcAft>
              <a:buClr>
                <a:srgbClr val="DA0025"/>
              </a:buClr>
              <a:buSzPts val="1200"/>
              <a:buFont typeface="Poppins"/>
              <a:buChar char="●"/>
            </a:pPr>
            <a:r>
              <a:rPr lang="en" sz="1200" dirty="0">
                <a:solidFill>
                  <a:schemeClr val="dk1"/>
                </a:solidFill>
                <a:latin typeface="Poppins"/>
                <a:ea typeface="Poppins"/>
                <a:cs typeface="Poppins"/>
                <a:sym typeface="Poppins"/>
              </a:rPr>
              <a:t>Be sure to reach out to a representative from your human resources team for more information</a:t>
            </a:r>
            <a:endParaRPr sz="1200" dirty="0">
              <a:solidFill>
                <a:schemeClr val="dk1"/>
              </a:solidFill>
              <a:latin typeface="Poppins"/>
              <a:ea typeface="Poppins"/>
              <a:cs typeface="Poppins"/>
              <a:sym typeface="Poppins"/>
            </a:endParaRPr>
          </a:p>
          <a:p>
            <a:pPr marL="320040" lvl="0" indent="-228600" algn="l" rtl="0">
              <a:lnSpc>
                <a:spcPct val="95000"/>
              </a:lnSpc>
              <a:spcBef>
                <a:spcPts val="1000"/>
              </a:spcBef>
              <a:spcAft>
                <a:spcPts val="0"/>
              </a:spcAft>
              <a:buNone/>
            </a:pPr>
            <a:endParaRPr sz="1200" dirty="0">
              <a:solidFill>
                <a:schemeClr val="dk1"/>
              </a:solidFill>
              <a:latin typeface="Poppins Medium"/>
              <a:ea typeface="Poppins Medium"/>
              <a:cs typeface="Poppins Medium"/>
              <a:sym typeface="Poppins Medium"/>
            </a:endParaRPr>
          </a:p>
        </p:txBody>
      </p:sp>
      <p:sp>
        <p:nvSpPr>
          <p:cNvPr id="3161" name="Google Shape;3161;p221"/>
          <p:cNvSpPr txBox="1"/>
          <p:nvPr/>
        </p:nvSpPr>
        <p:spPr>
          <a:xfrm>
            <a:off x="4313575" y="1754386"/>
            <a:ext cx="4107300" cy="5574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None/>
            </a:pPr>
            <a:r>
              <a:rPr lang="en" sz="1537" b="1">
                <a:solidFill>
                  <a:srgbClr val="25146F"/>
                </a:solidFill>
                <a:latin typeface="Poppins"/>
                <a:ea typeface="Poppins"/>
                <a:cs typeface="Poppins"/>
                <a:sym typeface="Poppins"/>
              </a:rPr>
              <a:t>LSA eligibility is determined by your employer</a:t>
            </a:r>
            <a:endParaRPr sz="1537" b="1">
              <a:solidFill>
                <a:srgbClr val="25146F"/>
              </a:solidFill>
              <a:latin typeface="Poppins"/>
              <a:ea typeface="Poppins"/>
              <a:cs typeface="Poppins"/>
              <a:sym typeface="Poppins"/>
            </a:endParaRPr>
          </a:p>
        </p:txBody>
      </p:sp>
      <p:sp>
        <p:nvSpPr>
          <p:cNvPr id="3162" name="Google Shape;3162;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66"/>
        <p:cNvGrpSpPr/>
        <p:nvPr/>
      </p:nvGrpSpPr>
      <p:grpSpPr>
        <a:xfrm>
          <a:off x="0" y="0"/>
          <a:ext cx="0" cy="0"/>
          <a:chOff x="0" y="0"/>
          <a:chExt cx="0" cy="0"/>
        </a:xfrm>
      </p:grpSpPr>
      <p:sp>
        <p:nvSpPr>
          <p:cNvPr id="3167" name="Google Shape;3167;p22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6</a:t>
            </a:fld>
            <a:endParaRPr/>
          </a:p>
        </p:txBody>
      </p:sp>
      <p:sp>
        <p:nvSpPr>
          <p:cNvPr id="3168" name="Google Shape;3168;p222"/>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does an LSA cover?</a:t>
            </a:r>
            <a:endParaRPr/>
          </a:p>
        </p:txBody>
      </p:sp>
      <p:sp>
        <p:nvSpPr>
          <p:cNvPr id="3169" name="Google Shape;3169;p222"/>
          <p:cNvSpPr txBox="1">
            <a:spLocks noGrp="1"/>
          </p:cNvSpPr>
          <p:nvPr>
            <p:ph type="body" idx="2"/>
          </p:nvPr>
        </p:nvSpPr>
        <p:spPr>
          <a:xfrm>
            <a:off x="639925" y="1633775"/>
            <a:ext cx="3833100" cy="2047800"/>
          </a:xfrm>
          <a:prstGeom prst="rect">
            <a:avLst/>
          </a:prstGeom>
        </p:spPr>
        <p:txBody>
          <a:bodyPr spcFirstLastPara="1" wrap="square" lIns="0" tIns="0" rIns="0" bIns="0" anchor="t" anchorCtr="0">
            <a:noAutofit/>
          </a:bodyPr>
          <a:lstStyle/>
          <a:p>
            <a:pPr marL="0" marR="0" lvl="0" indent="0" algn="l" rtl="0">
              <a:lnSpc>
                <a:spcPct val="105000"/>
              </a:lnSpc>
              <a:spcBef>
                <a:spcPts val="500"/>
              </a:spcBef>
              <a:spcAft>
                <a:spcPts val="0"/>
              </a:spcAft>
              <a:buNone/>
            </a:pPr>
            <a:r>
              <a:rPr lang="en" sz="1300" dirty="0"/>
              <a:t>Eligible expenses are determined by your employer but may include expenses such as:</a:t>
            </a:r>
            <a:endParaRPr sz="1300" dirty="0"/>
          </a:p>
          <a:p>
            <a:pPr marL="457200" lvl="0" indent="-304800" algn="l" rtl="0">
              <a:lnSpc>
                <a:spcPct val="100000"/>
              </a:lnSpc>
              <a:spcBef>
                <a:spcPts val="1200"/>
              </a:spcBef>
              <a:spcAft>
                <a:spcPts val="0"/>
              </a:spcAft>
              <a:buClr>
                <a:srgbClr val="DA0025"/>
              </a:buClr>
              <a:buSzPts val="1200"/>
              <a:buFont typeface="Poppins"/>
              <a:buChar char="●"/>
            </a:pPr>
            <a:r>
              <a:rPr lang="en" sz="1200" dirty="0">
                <a:latin typeface="Poppins"/>
                <a:ea typeface="Poppins"/>
                <a:cs typeface="Poppins"/>
                <a:sym typeface="Poppins"/>
              </a:rPr>
              <a:t>Gym memberships</a:t>
            </a:r>
            <a:endParaRPr sz="1200" dirty="0">
              <a:latin typeface="Poppins"/>
              <a:ea typeface="Poppins"/>
              <a:cs typeface="Poppins"/>
              <a:sym typeface="Poppins"/>
            </a:endParaRPr>
          </a:p>
          <a:p>
            <a:pPr marL="457200" lvl="0" indent="-304800" algn="l" rtl="0">
              <a:lnSpc>
                <a:spcPct val="100000"/>
              </a:lnSpc>
              <a:spcBef>
                <a:spcPts val="1000"/>
              </a:spcBef>
              <a:spcAft>
                <a:spcPts val="0"/>
              </a:spcAft>
              <a:buClr>
                <a:srgbClr val="DA0025"/>
              </a:buClr>
              <a:buSzPts val="1200"/>
              <a:buFont typeface="Poppins"/>
              <a:buChar char="●"/>
            </a:pPr>
            <a:r>
              <a:rPr lang="en" sz="1200" dirty="0">
                <a:latin typeface="Poppins"/>
                <a:ea typeface="Poppins"/>
                <a:cs typeface="Poppins"/>
                <a:sym typeface="Poppins"/>
              </a:rPr>
              <a:t>Pet care</a:t>
            </a:r>
            <a:endParaRPr sz="1200" dirty="0">
              <a:latin typeface="Poppins"/>
              <a:ea typeface="Poppins"/>
              <a:cs typeface="Poppins"/>
              <a:sym typeface="Poppins"/>
            </a:endParaRPr>
          </a:p>
          <a:p>
            <a:pPr marL="457200" lvl="0" indent="-304800" algn="l" rtl="0">
              <a:lnSpc>
                <a:spcPct val="100000"/>
              </a:lnSpc>
              <a:spcBef>
                <a:spcPts val="1000"/>
              </a:spcBef>
              <a:spcAft>
                <a:spcPts val="0"/>
              </a:spcAft>
              <a:buClr>
                <a:srgbClr val="DA0025"/>
              </a:buClr>
              <a:buSzPts val="1200"/>
              <a:buFont typeface="Poppins"/>
              <a:buChar char="●"/>
            </a:pPr>
            <a:r>
              <a:rPr lang="en" sz="1200" dirty="0">
                <a:latin typeface="Poppins"/>
                <a:ea typeface="Poppins"/>
                <a:cs typeface="Poppins"/>
                <a:sym typeface="Poppins"/>
              </a:rPr>
              <a:t>Fitness trackers</a:t>
            </a:r>
            <a:endParaRPr sz="1200" dirty="0">
              <a:latin typeface="Poppins"/>
              <a:ea typeface="Poppins"/>
              <a:cs typeface="Poppins"/>
              <a:sym typeface="Poppins"/>
            </a:endParaRPr>
          </a:p>
          <a:p>
            <a:pPr marL="457200" lvl="0" indent="-304800" algn="l" rtl="0">
              <a:lnSpc>
                <a:spcPct val="100000"/>
              </a:lnSpc>
              <a:spcBef>
                <a:spcPts val="1000"/>
              </a:spcBef>
              <a:spcAft>
                <a:spcPts val="0"/>
              </a:spcAft>
              <a:buClr>
                <a:srgbClr val="DA0025"/>
              </a:buClr>
              <a:buSzPts val="1200"/>
              <a:buFont typeface="Poppins"/>
              <a:buChar char="●"/>
            </a:pPr>
            <a:r>
              <a:rPr lang="en" sz="1200" dirty="0">
                <a:latin typeface="Poppins"/>
                <a:ea typeface="Poppins"/>
                <a:cs typeface="Poppins"/>
                <a:sym typeface="Poppins"/>
              </a:rPr>
              <a:t>Financial advisors</a:t>
            </a:r>
            <a:endParaRPr sz="1200" dirty="0">
              <a:latin typeface="Poppins"/>
              <a:ea typeface="Poppins"/>
              <a:cs typeface="Poppins"/>
              <a:sym typeface="Poppins"/>
            </a:endParaRPr>
          </a:p>
          <a:p>
            <a:pPr marL="457200" lvl="0" indent="-304800" algn="l" rtl="0">
              <a:lnSpc>
                <a:spcPct val="100000"/>
              </a:lnSpc>
              <a:spcBef>
                <a:spcPts val="1000"/>
              </a:spcBef>
              <a:spcAft>
                <a:spcPts val="1000"/>
              </a:spcAft>
              <a:buClr>
                <a:srgbClr val="DA0025"/>
              </a:buClr>
              <a:buSzPts val="1200"/>
              <a:buFont typeface="Poppins"/>
              <a:buChar char="●"/>
            </a:pPr>
            <a:r>
              <a:rPr lang="en" sz="1200" dirty="0">
                <a:latin typeface="Poppins"/>
                <a:ea typeface="Poppins"/>
                <a:cs typeface="Poppins"/>
                <a:sym typeface="Poppins"/>
              </a:rPr>
              <a:t>Personal development classes</a:t>
            </a:r>
            <a:r>
              <a:rPr lang="en" sz="1300" dirty="0">
                <a:latin typeface="Inter"/>
                <a:ea typeface="Inter"/>
                <a:cs typeface="Inter"/>
                <a:sym typeface="Inter"/>
              </a:rPr>
              <a:t> </a:t>
            </a:r>
            <a:endParaRPr sz="1200" dirty="0">
              <a:latin typeface="Poppins"/>
              <a:ea typeface="Poppins"/>
              <a:cs typeface="Poppins"/>
              <a:sym typeface="Poppins"/>
            </a:endParaRPr>
          </a:p>
        </p:txBody>
      </p:sp>
      <p:pic>
        <p:nvPicPr>
          <p:cNvPr id="3173" name="Google Shape;3173;p222" hidden="1" title="features - line .png"/>
          <p:cNvPicPr preferRelativeResize="0"/>
          <p:nvPr/>
        </p:nvPicPr>
        <p:blipFill>
          <a:blip r:embed="rId3">
            <a:alphaModFix/>
          </a:blip>
          <a:stretch>
            <a:fillRect/>
          </a:stretch>
        </p:blipFill>
        <p:spPr>
          <a:xfrm>
            <a:off x="5806484" y="-113175"/>
            <a:ext cx="3068496" cy="5541704"/>
          </a:xfrm>
          <a:prstGeom prst="rect">
            <a:avLst/>
          </a:prstGeom>
          <a:noFill/>
          <a:ln>
            <a:noFill/>
          </a:ln>
        </p:spPr>
      </p:pic>
      <p:pic>
        <p:nvPicPr>
          <p:cNvPr id="10" name="Picture 9">
            <a:extLst>
              <a:ext uri="{FF2B5EF4-FFF2-40B4-BE49-F238E27FC236}">
                <a16:creationId xmlns:a16="http://schemas.microsoft.com/office/drawing/2014/main" id="{D7318278-784B-46AF-BFF9-96136E40EC48}"/>
              </a:ext>
            </a:extLst>
          </p:cNvPr>
          <p:cNvPicPr>
            <a:picLocks noChangeAspect="1"/>
          </p:cNvPicPr>
          <p:nvPr/>
        </p:nvPicPr>
        <p:blipFill>
          <a:blip r:embed="rId4"/>
          <a:stretch>
            <a:fillRect/>
          </a:stretch>
        </p:blipFill>
        <p:spPr>
          <a:xfrm>
            <a:off x="4800973" y="-137727"/>
            <a:ext cx="4258280" cy="559080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78"/>
        <p:cNvGrpSpPr/>
        <p:nvPr/>
      </p:nvGrpSpPr>
      <p:grpSpPr>
        <a:xfrm>
          <a:off x="0" y="0"/>
          <a:ext cx="0" cy="0"/>
          <a:chOff x="0" y="0"/>
          <a:chExt cx="0" cy="0"/>
        </a:xfrm>
      </p:grpSpPr>
      <p:sp>
        <p:nvSpPr>
          <p:cNvPr id="3179" name="Google Shape;3179;p223"/>
          <p:cNvSpPr/>
          <p:nvPr/>
        </p:nvSpPr>
        <p:spPr>
          <a:xfrm>
            <a:off x="0" y="0"/>
            <a:ext cx="9144000" cy="9474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sp>
        <p:nvSpPr>
          <p:cNvPr id="3180" name="Google Shape;3180;p223"/>
          <p:cNvSpPr txBox="1"/>
          <p:nvPr/>
        </p:nvSpPr>
        <p:spPr>
          <a:xfrm>
            <a:off x="2746540" y="123597"/>
            <a:ext cx="1359600" cy="700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4100"/>
              <a:buFont typeface="Arial"/>
              <a:buNone/>
            </a:pPr>
            <a:r>
              <a:rPr lang="en" sz="4100" i="0" u="none" strike="noStrike" cap="none">
                <a:solidFill>
                  <a:schemeClr val="lt1"/>
                </a:solidFill>
                <a:latin typeface="Poppins Black"/>
                <a:ea typeface="Poppins Black"/>
                <a:cs typeface="Poppins Black"/>
                <a:sym typeface="Poppins Black"/>
              </a:rPr>
              <a:t>FSA</a:t>
            </a:r>
            <a:endParaRPr sz="4100" i="0" u="none" strike="noStrike" cap="none">
              <a:solidFill>
                <a:schemeClr val="lt1"/>
              </a:solidFill>
              <a:latin typeface="Poppins Black"/>
              <a:ea typeface="Poppins Black"/>
              <a:cs typeface="Poppins Black"/>
              <a:sym typeface="Poppins Black"/>
            </a:endParaRPr>
          </a:p>
        </p:txBody>
      </p:sp>
      <p:sp>
        <p:nvSpPr>
          <p:cNvPr id="3181" name="Google Shape;3181;p223"/>
          <p:cNvSpPr/>
          <p:nvPr/>
        </p:nvSpPr>
        <p:spPr>
          <a:xfrm>
            <a:off x="0" y="891125"/>
            <a:ext cx="9144000" cy="685800"/>
          </a:xfrm>
          <a:prstGeom prst="rect">
            <a:avLst/>
          </a:prstGeom>
          <a:gradFill>
            <a:gsLst>
              <a:gs pos="0">
                <a:srgbClr val="FFFFFF">
                  <a:alpha val="41510"/>
                </a:srgbClr>
              </a:gs>
              <a:gs pos="22000">
                <a:srgbClr val="FFFFFF">
                  <a:alpha val="41510"/>
                </a:srgbClr>
              </a:gs>
              <a:gs pos="100000">
                <a:srgbClr val="E3E7FA">
                  <a:alpha val="80000"/>
                  <a:alpha val="41510"/>
                </a:srgbClr>
              </a:gs>
            </a:gsLst>
            <a:lin ang="539726"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00" i="0" u="none" strike="noStrike" cap="none">
              <a:solidFill>
                <a:schemeClr val="dk1"/>
              </a:solidFill>
              <a:latin typeface="Poppins"/>
              <a:ea typeface="Poppins"/>
              <a:cs typeface="Poppins"/>
              <a:sym typeface="Poppins"/>
            </a:endParaRPr>
          </a:p>
        </p:txBody>
      </p:sp>
      <p:sp>
        <p:nvSpPr>
          <p:cNvPr id="3182" name="Google Shape;3182;p223"/>
          <p:cNvSpPr txBox="1"/>
          <p:nvPr/>
        </p:nvSpPr>
        <p:spPr>
          <a:xfrm>
            <a:off x="6121062" y="123597"/>
            <a:ext cx="1359600" cy="700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4100"/>
              <a:buFont typeface="Arial"/>
              <a:buNone/>
            </a:pPr>
            <a:r>
              <a:rPr lang="en" sz="4100" i="0" u="none" strike="noStrike" cap="none">
                <a:solidFill>
                  <a:schemeClr val="lt1"/>
                </a:solidFill>
                <a:latin typeface="Poppins Black"/>
                <a:ea typeface="Poppins Black"/>
                <a:cs typeface="Poppins Black"/>
                <a:sym typeface="Poppins Black"/>
              </a:rPr>
              <a:t>LSA</a:t>
            </a:r>
            <a:endParaRPr sz="4100" i="0" u="none" strike="noStrike" cap="none">
              <a:solidFill>
                <a:schemeClr val="lt1"/>
              </a:solidFill>
              <a:latin typeface="Poppins Black"/>
              <a:ea typeface="Poppins Black"/>
              <a:cs typeface="Poppins Black"/>
              <a:sym typeface="Poppins Black"/>
            </a:endParaRPr>
          </a:p>
        </p:txBody>
      </p:sp>
      <p:sp>
        <p:nvSpPr>
          <p:cNvPr id="3183" name="Google Shape;3183;p223"/>
          <p:cNvSpPr/>
          <p:nvPr/>
        </p:nvSpPr>
        <p:spPr>
          <a:xfrm>
            <a:off x="0" y="2344975"/>
            <a:ext cx="9144000" cy="685800"/>
          </a:xfrm>
          <a:prstGeom prst="rect">
            <a:avLst/>
          </a:prstGeom>
          <a:gradFill>
            <a:gsLst>
              <a:gs pos="0">
                <a:srgbClr val="FFFFFF">
                  <a:alpha val="41510"/>
                </a:srgbClr>
              </a:gs>
              <a:gs pos="22000">
                <a:srgbClr val="FFFFFF">
                  <a:alpha val="41510"/>
                </a:srgbClr>
              </a:gs>
              <a:gs pos="100000">
                <a:srgbClr val="E3E7FA">
                  <a:alpha val="80000"/>
                  <a:alpha val="41510"/>
                </a:srgbClr>
              </a:gs>
            </a:gsLst>
            <a:lin ang="539726"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00" i="0" u="none" strike="noStrike" cap="none">
              <a:solidFill>
                <a:schemeClr val="dk1"/>
              </a:solidFill>
              <a:latin typeface="Poppins"/>
              <a:ea typeface="Poppins"/>
              <a:cs typeface="Poppins"/>
              <a:sym typeface="Poppins"/>
            </a:endParaRPr>
          </a:p>
        </p:txBody>
      </p:sp>
      <p:sp>
        <p:nvSpPr>
          <p:cNvPr id="3184" name="Google Shape;3184;p223"/>
          <p:cNvSpPr/>
          <p:nvPr/>
        </p:nvSpPr>
        <p:spPr>
          <a:xfrm>
            <a:off x="0" y="3798825"/>
            <a:ext cx="9144000" cy="685800"/>
          </a:xfrm>
          <a:prstGeom prst="rect">
            <a:avLst/>
          </a:prstGeom>
          <a:gradFill>
            <a:gsLst>
              <a:gs pos="0">
                <a:srgbClr val="FFFFFF">
                  <a:alpha val="41510"/>
                </a:srgbClr>
              </a:gs>
              <a:gs pos="22000">
                <a:srgbClr val="FFFFFF">
                  <a:alpha val="41510"/>
                </a:srgbClr>
              </a:gs>
              <a:gs pos="100000">
                <a:srgbClr val="E3E7FA">
                  <a:alpha val="80000"/>
                  <a:alpha val="41510"/>
                </a:srgbClr>
              </a:gs>
            </a:gsLst>
            <a:lin ang="539726"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00" i="0" u="none" strike="noStrike" cap="none">
              <a:solidFill>
                <a:schemeClr val="dk1"/>
              </a:solidFill>
              <a:latin typeface="Poppins"/>
              <a:ea typeface="Poppins"/>
              <a:cs typeface="Poppins"/>
              <a:sym typeface="Poppins"/>
            </a:endParaRPr>
          </a:p>
        </p:txBody>
      </p:sp>
      <p:cxnSp>
        <p:nvCxnSpPr>
          <p:cNvPr id="3185" name="Google Shape;3185;p223"/>
          <p:cNvCxnSpPr/>
          <p:nvPr/>
        </p:nvCxnSpPr>
        <p:spPr>
          <a:xfrm>
            <a:off x="2526450" y="0"/>
            <a:ext cx="0" cy="5116800"/>
          </a:xfrm>
          <a:prstGeom prst="straightConnector1">
            <a:avLst/>
          </a:prstGeom>
          <a:noFill/>
          <a:ln w="9525" cap="flat" cmpd="sng">
            <a:solidFill>
              <a:srgbClr val="D1DCFF"/>
            </a:solidFill>
            <a:prstDash val="solid"/>
            <a:round/>
            <a:headEnd type="none" w="sm" len="sm"/>
            <a:tailEnd type="none" w="sm" len="sm"/>
          </a:ln>
        </p:spPr>
      </p:cxnSp>
      <p:cxnSp>
        <p:nvCxnSpPr>
          <p:cNvPr id="3186" name="Google Shape;3186;p223"/>
          <p:cNvCxnSpPr/>
          <p:nvPr/>
        </p:nvCxnSpPr>
        <p:spPr>
          <a:xfrm>
            <a:off x="5793950" y="26726"/>
            <a:ext cx="0" cy="5116800"/>
          </a:xfrm>
          <a:prstGeom prst="straightConnector1">
            <a:avLst/>
          </a:prstGeom>
          <a:noFill/>
          <a:ln w="9525" cap="flat" cmpd="sng">
            <a:solidFill>
              <a:srgbClr val="D1DCFF"/>
            </a:solidFill>
            <a:prstDash val="solid"/>
            <a:round/>
            <a:headEnd type="none" w="sm" len="sm"/>
            <a:tailEnd type="none" w="sm" len="sm"/>
          </a:ln>
        </p:spPr>
      </p:cxnSp>
      <p:grpSp>
        <p:nvGrpSpPr>
          <p:cNvPr id="3187" name="Google Shape;3187;p223"/>
          <p:cNvGrpSpPr/>
          <p:nvPr/>
        </p:nvGrpSpPr>
        <p:grpSpPr>
          <a:xfrm>
            <a:off x="325599" y="2460257"/>
            <a:ext cx="8268638" cy="446392"/>
            <a:chOff x="331024" y="2533500"/>
            <a:chExt cx="8268638" cy="446392"/>
          </a:xfrm>
        </p:grpSpPr>
        <p:sp>
          <p:nvSpPr>
            <p:cNvPr id="3188" name="Google Shape;3188;p223"/>
            <p:cNvSpPr txBox="1"/>
            <p:nvPr/>
          </p:nvSpPr>
          <p:spPr>
            <a:xfrm>
              <a:off x="331024" y="2533500"/>
              <a:ext cx="20889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300" b="1" i="0" u="none" strike="noStrike" cap="none">
                <a:solidFill>
                  <a:schemeClr val="dk1"/>
                </a:solidFill>
                <a:latin typeface="Poppins"/>
                <a:ea typeface="Poppins"/>
                <a:cs typeface="Poppins"/>
                <a:sym typeface="Poppins"/>
              </a:endParaRPr>
            </a:p>
          </p:txBody>
        </p:sp>
        <p:sp>
          <p:nvSpPr>
            <p:cNvPr id="3189" name="Google Shape;3189;p223"/>
            <p:cNvSpPr txBox="1"/>
            <p:nvPr/>
          </p:nvSpPr>
          <p:spPr>
            <a:xfrm>
              <a:off x="2690440" y="2541292"/>
              <a:ext cx="2478600" cy="4386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200">
                <a:solidFill>
                  <a:schemeClr val="dk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500"/>
                <a:buFont typeface="Arial"/>
                <a:buNone/>
              </a:pPr>
              <a:endParaRPr sz="1200">
                <a:solidFill>
                  <a:schemeClr val="dk1"/>
                </a:solidFill>
                <a:latin typeface="Poppins"/>
                <a:ea typeface="Poppins"/>
                <a:cs typeface="Poppins"/>
                <a:sym typeface="Poppins"/>
              </a:endParaRPr>
            </a:p>
          </p:txBody>
        </p:sp>
        <p:sp>
          <p:nvSpPr>
            <p:cNvPr id="3190" name="Google Shape;3190;p223"/>
            <p:cNvSpPr txBox="1"/>
            <p:nvPr/>
          </p:nvSpPr>
          <p:spPr>
            <a:xfrm>
              <a:off x="6121062" y="2541292"/>
              <a:ext cx="2478600" cy="253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200" i="0" u="none" strike="noStrike" cap="none">
                <a:solidFill>
                  <a:schemeClr val="dk1"/>
                </a:solidFill>
                <a:latin typeface="Poppins"/>
                <a:ea typeface="Poppins"/>
                <a:cs typeface="Poppins"/>
                <a:sym typeface="Poppins"/>
              </a:endParaRPr>
            </a:p>
          </p:txBody>
        </p:sp>
      </p:grpSp>
      <p:sp>
        <p:nvSpPr>
          <p:cNvPr id="3191" name="Google Shape;3191;p223"/>
          <p:cNvSpPr/>
          <p:nvPr/>
        </p:nvSpPr>
        <p:spPr>
          <a:xfrm>
            <a:off x="549775" y="4844250"/>
            <a:ext cx="1198200" cy="170400"/>
          </a:xfrm>
          <a:prstGeom prst="rect">
            <a:avLst/>
          </a:prstGeom>
          <a:solidFill>
            <a:srgbClr val="DBE9F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sp>
        <p:nvSpPr>
          <p:cNvPr id="3192" name="Google Shape;3192;p223"/>
          <p:cNvSpPr/>
          <p:nvPr/>
        </p:nvSpPr>
        <p:spPr>
          <a:xfrm>
            <a:off x="8295100" y="4794750"/>
            <a:ext cx="633600" cy="269400"/>
          </a:xfrm>
          <a:prstGeom prst="rect">
            <a:avLst/>
          </a:prstGeom>
          <a:solidFill>
            <a:srgbClr val="CAE1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graphicFrame>
        <p:nvGraphicFramePr>
          <p:cNvPr id="3193" name="Google Shape;3193;p223"/>
          <p:cNvGraphicFramePr/>
          <p:nvPr/>
        </p:nvGraphicFramePr>
        <p:xfrm>
          <a:off x="0" y="891049"/>
          <a:ext cx="9144000" cy="4306115"/>
        </p:xfrm>
        <a:graphic>
          <a:graphicData uri="http://schemas.openxmlformats.org/drawingml/2006/table">
            <a:tbl>
              <a:tblPr>
                <a:noFill/>
                <a:tableStyleId>{7105C58E-BDA7-4BEE-868D-128508F380C7}</a:tableStyleId>
              </a:tblPr>
              <a:tblGrid>
                <a:gridCol w="2526450">
                  <a:extLst>
                    <a:ext uri="{9D8B030D-6E8A-4147-A177-3AD203B41FA5}">
                      <a16:colId xmlns:a16="http://schemas.microsoft.com/office/drawing/2014/main" val="20000"/>
                    </a:ext>
                  </a:extLst>
                </a:gridCol>
                <a:gridCol w="3267500">
                  <a:extLst>
                    <a:ext uri="{9D8B030D-6E8A-4147-A177-3AD203B41FA5}">
                      <a16:colId xmlns:a16="http://schemas.microsoft.com/office/drawing/2014/main" val="20001"/>
                    </a:ext>
                  </a:extLst>
                </a:gridCol>
                <a:gridCol w="3350050">
                  <a:extLst>
                    <a:ext uri="{9D8B030D-6E8A-4147-A177-3AD203B41FA5}">
                      <a16:colId xmlns:a16="http://schemas.microsoft.com/office/drawing/2014/main" val="20002"/>
                    </a:ext>
                  </a:extLst>
                </a:gridCol>
              </a:tblGrid>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Control</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Owned by the employer</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Owned by the employer</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Funding</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Employer and/or employee funded</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Employer funded</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Contribution limits</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Set by the IRS</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Set by the employer</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Eligible expenses</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Medical, dental, vision, and preventive</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Physical, emotional, and financial wellness expenses - determined by employer</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Are distributions taxable?</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Clr>
                          <a:srgbClr val="000000"/>
                        </a:buClr>
                        <a:buSzPts val="1500"/>
                        <a:buFont typeface="Arial"/>
                        <a:buNone/>
                      </a:pPr>
                      <a:r>
                        <a:rPr lang="en" sz="1200">
                          <a:solidFill>
                            <a:schemeClr val="dk1"/>
                          </a:solidFill>
                          <a:latin typeface="Poppins"/>
                          <a:ea typeface="Poppins"/>
                          <a:cs typeface="Poppins"/>
                          <a:sym typeface="Poppins"/>
                        </a:rPr>
                        <a:t>No</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Clr>
                          <a:srgbClr val="000000"/>
                        </a:buClr>
                        <a:buSzPts val="1500"/>
                        <a:buFont typeface="Arial"/>
                        <a:buNone/>
                      </a:pPr>
                      <a:r>
                        <a:rPr lang="en" sz="1200">
                          <a:solidFill>
                            <a:schemeClr val="dk1"/>
                          </a:solidFill>
                          <a:latin typeface="Poppins"/>
                          <a:ea typeface="Poppins"/>
                          <a:cs typeface="Poppins"/>
                          <a:sym typeface="Poppins"/>
                        </a:rPr>
                        <a:t>Yes</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Can participants roll over funds?</a:t>
                      </a:r>
                      <a:endParaRPr/>
                    </a:p>
                  </a:txBody>
                  <a:tcPr marL="91425" marR="91425" marT="137150"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Clr>
                          <a:srgbClr val="000000"/>
                        </a:buClr>
                        <a:buSzPts val="1500"/>
                        <a:buFont typeface="Arial"/>
                        <a:buNone/>
                      </a:pPr>
                      <a:r>
                        <a:rPr lang="en" sz="1200">
                          <a:solidFill>
                            <a:schemeClr val="dk1"/>
                          </a:solidFill>
                          <a:latin typeface="Poppins"/>
                          <a:ea typeface="Poppins"/>
                          <a:cs typeface="Poppins"/>
                          <a:sym typeface="Poppins"/>
                        </a:rPr>
                        <a:t>No</a:t>
                      </a:r>
                      <a:endParaRPr/>
                    </a:p>
                  </a:txBody>
                  <a:tcPr marL="91425" marR="91425" marT="45700"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Determined by employer</a:t>
                      </a:r>
                      <a:endParaRPr/>
                    </a:p>
                  </a:txBody>
                  <a:tcPr marL="91425" marR="91425" marT="45700"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197"/>
        <p:cNvGrpSpPr/>
        <p:nvPr/>
      </p:nvGrpSpPr>
      <p:grpSpPr>
        <a:xfrm>
          <a:off x="0" y="0"/>
          <a:ext cx="0" cy="0"/>
          <a:chOff x="0" y="0"/>
          <a:chExt cx="0" cy="0"/>
        </a:xfrm>
      </p:grpSpPr>
      <p:grpSp>
        <p:nvGrpSpPr>
          <p:cNvPr id="3198" name="Google Shape;3198;p224"/>
          <p:cNvGrpSpPr/>
          <p:nvPr/>
        </p:nvGrpSpPr>
        <p:grpSpPr>
          <a:xfrm>
            <a:off x="309900" y="325650"/>
            <a:ext cx="8524200" cy="4338900"/>
            <a:chOff x="310600" y="317625"/>
            <a:chExt cx="8524200" cy="4338900"/>
          </a:xfrm>
        </p:grpSpPr>
        <p:grpSp>
          <p:nvGrpSpPr>
            <p:cNvPr id="3199" name="Google Shape;3199;p224"/>
            <p:cNvGrpSpPr/>
            <p:nvPr/>
          </p:nvGrpSpPr>
          <p:grpSpPr>
            <a:xfrm>
              <a:off x="310600" y="317625"/>
              <a:ext cx="8524200" cy="4338900"/>
              <a:chOff x="310600" y="317625"/>
              <a:chExt cx="8524200" cy="4338900"/>
            </a:xfrm>
          </p:grpSpPr>
          <p:sp>
            <p:nvSpPr>
              <p:cNvPr id="3200" name="Google Shape;3200;p224"/>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3201" name="Google Shape;3201;p224"/>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grpSp>
        <p:sp>
          <p:nvSpPr>
            <p:cNvPr id="3202" name="Google Shape;3202;p224"/>
            <p:cNvSpPr txBox="1"/>
            <p:nvPr/>
          </p:nvSpPr>
          <p:spPr>
            <a:xfrm>
              <a:off x="4316525" y="916675"/>
              <a:ext cx="3727800" cy="33060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800"/>
                </a:spcBef>
                <a:spcAft>
                  <a:spcPts val="0"/>
                </a:spcAft>
                <a:buNone/>
              </a:pPr>
              <a:r>
                <a:rPr lang="en">
                  <a:solidFill>
                    <a:schemeClr val="dk1"/>
                  </a:solidFill>
                  <a:latin typeface="Poppins SemiBold"/>
                  <a:ea typeface="Poppins SemiBold"/>
                  <a:cs typeface="Poppins SemiBold"/>
                  <a:sym typeface="Poppins SemiBold"/>
                </a:rPr>
                <a:t>One card to easily access your funds and pay for eligible expenses.</a:t>
              </a:r>
              <a:endParaRPr>
                <a:solidFill>
                  <a:schemeClr val="dk1"/>
                </a:solidFill>
                <a:latin typeface="Poppins SemiBold"/>
                <a:ea typeface="Poppins SemiBold"/>
                <a:cs typeface="Poppins SemiBold"/>
                <a:sym typeface="Poppins SemiBold"/>
              </a:endParaRPr>
            </a:p>
            <a:p>
              <a:pPr marL="457200" lvl="0" indent="0" algn="l" rtl="0">
                <a:lnSpc>
                  <a:spcPct val="125000"/>
                </a:lnSpc>
                <a:spcBef>
                  <a:spcPts val="2000"/>
                </a:spcBef>
                <a:spcAft>
                  <a:spcPts val="0"/>
                </a:spcAft>
                <a:buNone/>
              </a:pPr>
              <a:endParaRPr sz="1300">
                <a:solidFill>
                  <a:schemeClr val="dk1"/>
                </a:solidFill>
                <a:latin typeface="Inter"/>
                <a:ea typeface="Inter"/>
                <a:cs typeface="Inter"/>
                <a:sym typeface="Inter"/>
              </a:endParaRPr>
            </a:p>
          </p:txBody>
        </p:sp>
      </p:grpSp>
      <p:sp>
        <p:nvSpPr>
          <p:cNvPr id="3203" name="Google Shape;3203;p224"/>
          <p:cNvSpPr txBox="1"/>
          <p:nvPr/>
        </p:nvSpPr>
        <p:spPr>
          <a:xfrm>
            <a:off x="608291" y="924700"/>
            <a:ext cx="3230400" cy="1214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WEX </a:t>
            </a:r>
            <a:endParaRPr sz="3037" b="1">
              <a:solidFill>
                <a:srgbClr val="FFFFFF"/>
              </a:solidFill>
              <a:latin typeface="Poppins"/>
              <a:ea typeface="Poppins"/>
              <a:cs typeface="Poppins"/>
              <a:sym typeface="Poppins"/>
            </a:endParaRPr>
          </a:p>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benefits card</a:t>
            </a:r>
            <a:endParaRPr sz="3037" b="1">
              <a:solidFill>
                <a:srgbClr val="FFFFFF"/>
              </a:solidFill>
              <a:latin typeface="Poppins"/>
              <a:ea typeface="Poppins"/>
              <a:cs typeface="Poppins"/>
              <a:sym typeface="Poppins"/>
            </a:endParaRPr>
          </a:p>
        </p:txBody>
      </p:sp>
      <p:pic>
        <p:nvPicPr>
          <p:cNvPr id="3204" name="Google Shape;3204;p224"/>
          <p:cNvPicPr preferRelativeResize="0"/>
          <p:nvPr/>
        </p:nvPicPr>
        <p:blipFill rotWithShape="1">
          <a:blip r:embed="rId3">
            <a:alphaModFix/>
          </a:blip>
          <a:srcRect t="1229" b="1219"/>
          <a:stretch/>
        </p:blipFill>
        <p:spPr>
          <a:xfrm>
            <a:off x="740956" y="2249089"/>
            <a:ext cx="2849628" cy="1985756"/>
          </a:xfrm>
          <a:prstGeom prst="rect">
            <a:avLst/>
          </a:prstGeom>
          <a:noFill/>
          <a:ln>
            <a:noFill/>
          </a:ln>
        </p:spPr>
      </p:pic>
      <p:sp>
        <p:nvSpPr>
          <p:cNvPr id="3205" name="Google Shape;3205;p224"/>
          <p:cNvSpPr/>
          <p:nvPr/>
        </p:nvSpPr>
        <p:spPr>
          <a:xfrm>
            <a:off x="4467352" y="38868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6" name="Google Shape;3206;p224"/>
          <p:cNvSpPr/>
          <p:nvPr/>
        </p:nvSpPr>
        <p:spPr>
          <a:xfrm>
            <a:off x="4467352" y="34960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7" name="Google Shape;3207;p224"/>
          <p:cNvSpPr/>
          <p:nvPr/>
        </p:nvSpPr>
        <p:spPr>
          <a:xfrm>
            <a:off x="4467352" y="28552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8" name="Google Shape;3208;p224"/>
          <p:cNvSpPr/>
          <p:nvPr/>
        </p:nvSpPr>
        <p:spPr>
          <a:xfrm>
            <a:off x="4467352" y="22145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09" name="Google Shape;3209;p224"/>
          <p:cNvSpPr/>
          <p:nvPr/>
        </p:nvSpPr>
        <p:spPr>
          <a:xfrm>
            <a:off x="4467352" y="18236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210" name="Google Shape;3210;p224"/>
          <p:cNvSpPr txBox="1"/>
          <p:nvPr/>
        </p:nvSpPr>
        <p:spPr>
          <a:xfrm>
            <a:off x="4755275" y="17156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Free benefits card</a:t>
            </a:r>
            <a:endParaRPr sz="1300" dirty="0">
              <a:solidFill>
                <a:schemeClr val="dk1"/>
              </a:solidFill>
              <a:latin typeface="Poppins"/>
              <a:ea typeface="Poppins"/>
              <a:cs typeface="Poppins"/>
              <a:sym typeface="Poppins"/>
            </a:endParaRPr>
          </a:p>
        </p:txBody>
      </p:sp>
      <p:sp>
        <p:nvSpPr>
          <p:cNvPr id="3211" name="Google Shape;3211;p224"/>
          <p:cNvSpPr txBox="1"/>
          <p:nvPr/>
        </p:nvSpPr>
        <p:spPr>
          <a:xfrm>
            <a:off x="4755275" y="2106538"/>
            <a:ext cx="35118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Add to your mobile wallet for easy access on the go</a:t>
            </a:r>
            <a:endParaRPr sz="1300" dirty="0">
              <a:solidFill>
                <a:schemeClr val="dk1"/>
              </a:solidFill>
              <a:latin typeface="Poppins"/>
              <a:ea typeface="Poppins"/>
              <a:cs typeface="Poppins"/>
              <a:sym typeface="Poppins"/>
            </a:endParaRPr>
          </a:p>
        </p:txBody>
      </p:sp>
      <p:sp>
        <p:nvSpPr>
          <p:cNvPr id="3212" name="Google Shape;3212;p224"/>
          <p:cNvSpPr txBox="1"/>
          <p:nvPr/>
        </p:nvSpPr>
        <p:spPr>
          <a:xfrm>
            <a:off x="4755275" y="2747288"/>
            <a:ext cx="33474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Minimize the amount of out-of-pocket spending</a:t>
            </a:r>
            <a:endParaRPr sz="1300" dirty="0">
              <a:solidFill>
                <a:schemeClr val="dk1"/>
              </a:solidFill>
              <a:latin typeface="Poppins"/>
              <a:ea typeface="Poppins"/>
              <a:cs typeface="Poppins"/>
              <a:sym typeface="Poppins"/>
            </a:endParaRPr>
          </a:p>
        </p:txBody>
      </p:sp>
      <p:sp>
        <p:nvSpPr>
          <p:cNvPr id="3213" name="Google Shape;3213;p224"/>
          <p:cNvSpPr txBox="1"/>
          <p:nvPr/>
        </p:nvSpPr>
        <p:spPr>
          <a:xfrm>
            <a:off x="4755275" y="338803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Valid for three years</a:t>
            </a:r>
            <a:endParaRPr sz="1300" dirty="0">
              <a:solidFill>
                <a:schemeClr val="dk1"/>
              </a:solidFill>
              <a:latin typeface="Poppins"/>
              <a:ea typeface="Poppins"/>
              <a:cs typeface="Poppins"/>
              <a:sym typeface="Poppins"/>
            </a:endParaRPr>
          </a:p>
        </p:txBody>
      </p:sp>
      <p:sp>
        <p:nvSpPr>
          <p:cNvPr id="3214" name="Google Shape;3214;p224"/>
          <p:cNvSpPr txBox="1"/>
          <p:nvPr/>
        </p:nvSpPr>
        <p:spPr>
          <a:xfrm>
            <a:off x="4755275" y="37788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a:solidFill>
                  <a:schemeClr val="dk1"/>
                </a:solidFill>
                <a:latin typeface="Poppins"/>
                <a:ea typeface="Poppins"/>
                <a:cs typeface="Poppins"/>
                <a:sym typeface="Poppins"/>
              </a:rPr>
              <a:t>Instant access to plan funds</a:t>
            </a:r>
            <a:endParaRPr sz="1300">
              <a:solidFill>
                <a:schemeClr val="dk1"/>
              </a:solidFill>
              <a:latin typeface="Poppins"/>
              <a:ea typeface="Poppins"/>
              <a:cs typeface="Poppins"/>
              <a:sym typeface="Poppins"/>
            </a:endParaRPr>
          </a:p>
        </p:txBody>
      </p:sp>
      <p:sp>
        <p:nvSpPr>
          <p:cNvPr id="3215" name="Google Shape;3215;p22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8</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219"/>
        <p:cNvGrpSpPr/>
        <p:nvPr/>
      </p:nvGrpSpPr>
      <p:grpSpPr>
        <a:xfrm>
          <a:off x="0" y="0"/>
          <a:ext cx="0" cy="0"/>
          <a:chOff x="0" y="0"/>
          <a:chExt cx="0" cy="0"/>
        </a:xfrm>
      </p:grpSpPr>
      <p:grpSp>
        <p:nvGrpSpPr>
          <p:cNvPr id="3220" name="Google Shape;3220;p225"/>
          <p:cNvGrpSpPr/>
          <p:nvPr/>
        </p:nvGrpSpPr>
        <p:grpSpPr>
          <a:xfrm>
            <a:off x="309900" y="325650"/>
            <a:ext cx="8524200" cy="4338900"/>
            <a:chOff x="310600" y="317625"/>
            <a:chExt cx="8524200" cy="4338900"/>
          </a:xfrm>
        </p:grpSpPr>
        <p:sp>
          <p:nvSpPr>
            <p:cNvPr id="3221" name="Google Shape;3221;p225"/>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3222" name="Google Shape;3222;p225"/>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grpSp>
      <p:sp>
        <p:nvSpPr>
          <p:cNvPr id="3223" name="Google Shape;3223;p225"/>
          <p:cNvSpPr txBox="1"/>
          <p:nvPr/>
        </p:nvSpPr>
        <p:spPr>
          <a:xfrm>
            <a:off x="4462000" y="1429775"/>
            <a:ext cx="3981900" cy="2369700"/>
          </a:xfrm>
          <a:prstGeom prst="rect">
            <a:avLst/>
          </a:prstGeom>
          <a:noFill/>
          <a:ln>
            <a:noFill/>
          </a:ln>
        </p:spPr>
        <p:txBody>
          <a:bodyPr spcFirstLastPara="1" wrap="square" lIns="91425" tIns="91425" rIns="91425" bIns="91425" anchor="t" anchorCtr="0">
            <a:noAutofit/>
          </a:bodyPr>
          <a:lstStyle/>
          <a:p>
            <a:pPr marL="76200" lvl="0" indent="0" algn="l" rtl="0">
              <a:lnSpc>
                <a:spcPct val="125000"/>
              </a:lnSpc>
              <a:spcBef>
                <a:spcPts val="750"/>
              </a:spcBef>
              <a:spcAft>
                <a:spcPts val="0"/>
              </a:spcAft>
              <a:buNone/>
            </a:pPr>
            <a:r>
              <a:rPr lang="en">
                <a:solidFill>
                  <a:schemeClr val="dk1"/>
                </a:solidFill>
                <a:latin typeface="Poppins"/>
                <a:ea typeface="Poppins"/>
                <a:cs typeface="Poppins"/>
                <a:sym typeface="Poppins"/>
              </a:rPr>
              <a:t>Any documentation provided must contain the following information:</a:t>
            </a:r>
            <a:endParaRPr>
              <a:solidFill>
                <a:schemeClr val="dk1"/>
              </a:solidFill>
              <a:latin typeface="Poppins"/>
              <a:ea typeface="Poppins"/>
              <a:cs typeface="Poppins"/>
              <a:sym typeface="Poppins"/>
            </a:endParaRPr>
          </a:p>
          <a:p>
            <a:pPr marL="76200" lvl="0" indent="0" algn="l" rtl="0">
              <a:lnSpc>
                <a:spcPct val="125000"/>
              </a:lnSpc>
              <a:spcBef>
                <a:spcPts val="0"/>
              </a:spcBef>
              <a:spcAft>
                <a:spcPts val="0"/>
              </a:spcAft>
              <a:buNone/>
            </a:pPr>
            <a:endParaRPr>
              <a:solidFill>
                <a:schemeClr val="dk1"/>
              </a:solidFill>
              <a:latin typeface="Poppins"/>
              <a:ea typeface="Poppins"/>
              <a:cs typeface="Poppins"/>
              <a:sym typeface="Poppins"/>
            </a:endParaRPr>
          </a:p>
          <a:p>
            <a:pPr marL="457200" lvl="0" indent="-317500" algn="l" rtl="0">
              <a:spcBef>
                <a:spcPts val="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When </a:t>
            </a:r>
            <a:r>
              <a:rPr lang="en">
                <a:solidFill>
                  <a:schemeClr val="dk1"/>
                </a:solidFill>
                <a:latin typeface="Poppins"/>
                <a:ea typeface="Poppins"/>
                <a:cs typeface="Poppins"/>
                <a:sym typeface="Poppins"/>
              </a:rPr>
              <a:t>the expense was incurred</a:t>
            </a:r>
            <a:endParaRPr>
              <a:solidFill>
                <a:schemeClr val="dk1"/>
              </a:solidFill>
              <a:latin typeface="Poppins"/>
              <a:ea typeface="Poppins"/>
              <a:cs typeface="Poppins"/>
              <a:sym typeface="Poppins"/>
            </a:endParaRPr>
          </a:p>
          <a:p>
            <a:pPr marL="457200" lvl="0" indent="-317500" algn="l" rtl="0">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Where </a:t>
            </a:r>
            <a:r>
              <a:rPr lang="en">
                <a:solidFill>
                  <a:schemeClr val="dk1"/>
                </a:solidFill>
                <a:latin typeface="Poppins"/>
                <a:ea typeface="Poppins"/>
                <a:cs typeface="Poppins"/>
                <a:sym typeface="Poppins"/>
              </a:rPr>
              <a:t>the expense was incurred</a:t>
            </a:r>
            <a:endParaRPr>
              <a:solidFill>
                <a:schemeClr val="dk1"/>
              </a:solidFill>
              <a:latin typeface="Poppins"/>
              <a:ea typeface="Poppins"/>
              <a:cs typeface="Poppins"/>
              <a:sym typeface="Poppins"/>
            </a:endParaRPr>
          </a:p>
          <a:p>
            <a:pPr marL="457200" lvl="0" indent="-317500" algn="l" rtl="0">
              <a:spcBef>
                <a:spcPts val="1000"/>
              </a:spcBef>
              <a:spcAft>
                <a:spcPts val="0"/>
              </a:spcAft>
              <a:buClr>
                <a:srgbClr val="DA0025"/>
              </a:buClr>
              <a:buSzPts val="1400"/>
              <a:buFont typeface="Poppins"/>
              <a:buChar char="●"/>
            </a:pPr>
            <a:r>
              <a:rPr lang="en" b="1">
                <a:solidFill>
                  <a:schemeClr val="dk1"/>
                </a:solidFill>
                <a:latin typeface="Poppins"/>
                <a:ea typeface="Poppins"/>
                <a:cs typeface="Poppins"/>
                <a:sym typeface="Poppins"/>
              </a:rPr>
              <a:t>What </a:t>
            </a:r>
            <a:r>
              <a:rPr lang="en">
                <a:solidFill>
                  <a:schemeClr val="dk1"/>
                </a:solidFill>
                <a:latin typeface="Poppins"/>
                <a:ea typeface="Poppins"/>
                <a:cs typeface="Poppins"/>
                <a:sym typeface="Poppins"/>
              </a:rPr>
              <a:t>the expense</a:t>
            </a:r>
            <a:r>
              <a:rPr lang="en" b="1">
                <a:solidFill>
                  <a:schemeClr val="dk1"/>
                </a:solidFill>
                <a:latin typeface="Poppins"/>
                <a:ea typeface="Poppins"/>
                <a:cs typeface="Poppins"/>
                <a:sym typeface="Poppins"/>
              </a:rPr>
              <a:t> </a:t>
            </a:r>
            <a:r>
              <a:rPr lang="en">
                <a:solidFill>
                  <a:schemeClr val="dk1"/>
                </a:solidFill>
                <a:latin typeface="Poppins"/>
                <a:ea typeface="Poppins"/>
                <a:cs typeface="Poppins"/>
                <a:sym typeface="Poppins"/>
              </a:rPr>
              <a:t>was </a:t>
            </a:r>
            <a:endParaRPr>
              <a:solidFill>
                <a:schemeClr val="dk1"/>
              </a:solidFill>
              <a:latin typeface="Poppins"/>
              <a:ea typeface="Poppins"/>
              <a:cs typeface="Poppins"/>
              <a:sym typeface="Poppins"/>
            </a:endParaRPr>
          </a:p>
          <a:p>
            <a:pPr marL="457200" lvl="0" indent="-317500" algn="l" rtl="0">
              <a:spcBef>
                <a:spcPts val="1000"/>
              </a:spcBef>
              <a:spcAft>
                <a:spcPts val="1000"/>
              </a:spcAft>
              <a:buClr>
                <a:srgbClr val="DA0025"/>
              </a:buClr>
              <a:buSzPts val="1400"/>
              <a:buFont typeface="Poppins"/>
              <a:buChar char="●"/>
            </a:pPr>
            <a:r>
              <a:rPr lang="en" b="1">
                <a:solidFill>
                  <a:schemeClr val="dk1"/>
                </a:solidFill>
                <a:latin typeface="Poppins"/>
                <a:ea typeface="Poppins"/>
                <a:cs typeface="Poppins"/>
                <a:sym typeface="Poppins"/>
              </a:rPr>
              <a:t>The amount/cost</a:t>
            </a:r>
            <a:r>
              <a:rPr lang="en">
                <a:solidFill>
                  <a:schemeClr val="dk1"/>
                </a:solidFill>
                <a:latin typeface="Poppins"/>
                <a:ea typeface="Poppins"/>
                <a:cs typeface="Poppins"/>
                <a:sym typeface="Poppins"/>
              </a:rPr>
              <a:t> of the expense incurred</a:t>
            </a:r>
            <a:endParaRPr b="1">
              <a:solidFill>
                <a:schemeClr val="dk1"/>
              </a:solidFill>
              <a:latin typeface="Poppins"/>
              <a:ea typeface="Poppins"/>
              <a:cs typeface="Poppins"/>
              <a:sym typeface="Poppins"/>
            </a:endParaRPr>
          </a:p>
        </p:txBody>
      </p:sp>
      <p:sp>
        <p:nvSpPr>
          <p:cNvPr id="3224" name="Google Shape;3224;p22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9</a:t>
            </a:fld>
            <a:endParaRPr sz="525">
              <a:solidFill>
                <a:srgbClr val="25146F"/>
              </a:solidFill>
              <a:latin typeface="Poppins Medium"/>
              <a:ea typeface="Poppins Medium"/>
              <a:cs typeface="Poppins Medium"/>
              <a:sym typeface="Poppins Medium"/>
            </a:endParaRPr>
          </a:p>
        </p:txBody>
      </p:sp>
      <p:grpSp>
        <p:nvGrpSpPr>
          <p:cNvPr id="3225" name="Google Shape;3225;p225"/>
          <p:cNvGrpSpPr/>
          <p:nvPr/>
        </p:nvGrpSpPr>
        <p:grpSpPr>
          <a:xfrm>
            <a:off x="639925" y="1564050"/>
            <a:ext cx="3230400" cy="2015400"/>
            <a:chOff x="608300" y="1699025"/>
            <a:chExt cx="3230400" cy="2015400"/>
          </a:xfrm>
        </p:grpSpPr>
        <p:sp>
          <p:nvSpPr>
            <p:cNvPr id="3226" name="Google Shape;3226;p225"/>
            <p:cNvSpPr txBox="1"/>
            <p:nvPr/>
          </p:nvSpPr>
          <p:spPr>
            <a:xfrm>
              <a:off x="608300" y="1699025"/>
              <a:ext cx="3230400" cy="439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Claim filing</a:t>
              </a:r>
              <a:endParaRPr sz="3037" b="1">
                <a:solidFill>
                  <a:srgbClr val="FFFFFF"/>
                </a:solidFill>
                <a:latin typeface="Poppins"/>
                <a:ea typeface="Poppins"/>
                <a:cs typeface="Poppins"/>
                <a:sym typeface="Poppins"/>
              </a:endParaRPr>
            </a:p>
          </p:txBody>
        </p:sp>
        <p:sp>
          <p:nvSpPr>
            <p:cNvPr id="3227" name="Google Shape;3227;p225"/>
            <p:cNvSpPr txBox="1"/>
            <p:nvPr/>
          </p:nvSpPr>
          <p:spPr>
            <a:xfrm>
              <a:off x="608300" y="2429225"/>
              <a:ext cx="3000000" cy="12852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sz="1300">
                  <a:solidFill>
                    <a:schemeClr val="lt1"/>
                  </a:solidFill>
                  <a:latin typeface="Poppins Medium"/>
                  <a:ea typeface="Poppins Medium"/>
                  <a:cs typeface="Poppins Medium"/>
                  <a:sym typeface="Poppins Medium"/>
                </a:rPr>
                <a:t>The best form of documentation when submitting a claim is an </a:t>
              </a:r>
              <a:r>
                <a:rPr lang="en" sz="1300" b="1">
                  <a:solidFill>
                    <a:schemeClr val="lt1"/>
                  </a:solidFill>
                  <a:latin typeface="Poppins"/>
                  <a:ea typeface="Poppins"/>
                  <a:cs typeface="Poppins"/>
                  <a:sym typeface="Poppins"/>
                </a:rPr>
                <a:t>itemized receipt </a:t>
              </a:r>
              <a:r>
                <a:rPr lang="en" sz="1300">
                  <a:solidFill>
                    <a:schemeClr val="lt1"/>
                  </a:solidFill>
                  <a:latin typeface="Poppins Medium"/>
                  <a:ea typeface="Poppins Medium"/>
                  <a:cs typeface="Poppins Medium"/>
                  <a:sym typeface="Poppins Medium"/>
                </a:rPr>
                <a:t>from your provider.</a:t>
              </a:r>
              <a:endParaRPr sz="1300">
                <a:solidFill>
                  <a:schemeClr val="lt1"/>
                </a:solidFill>
                <a:latin typeface="Poppins Medium"/>
                <a:ea typeface="Poppins Medium"/>
                <a:cs typeface="Poppins Medium"/>
                <a:sym typeface="Poppins Medium"/>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31"/>
        <p:cNvGrpSpPr/>
        <p:nvPr/>
      </p:nvGrpSpPr>
      <p:grpSpPr>
        <a:xfrm>
          <a:off x="0" y="0"/>
          <a:ext cx="0" cy="0"/>
          <a:chOff x="0" y="0"/>
          <a:chExt cx="0" cy="0"/>
        </a:xfrm>
      </p:grpSpPr>
      <p:sp>
        <p:nvSpPr>
          <p:cNvPr id="3232" name="Google Shape;3232;p226"/>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Accessing your LSA funds</a:t>
            </a:r>
            <a:endParaRPr/>
          </a:p>
        </p:txBody>
      </p:sp>
      <p:sp>
        <p:nvSpPr>
          <p:cNvPr id="3233" name="Google Shape;3233;p22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Mobile app or online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account</a:t>
            </a:r>
            <a:endParaRPr/>
          </a:p>
        </p:txBody>
      </p:sp>
      <p:sp>
        <p:nvSpPr>
          <p:cNvPr id="3234" name="Google Shape;3234;p22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Claim request</a:t>
            </a:r>
            <a:endParaRPr>
              <a:latin typeface="Poppins"/>
              <a:ea typeface="Poppins"/>
              <a:cs typeface="Poppins"/>
              <a:sym typeface="Poppins"/>
            </a:endParaRPr>
          </a:p>
          <a:p>
            <a:pPr marL="0" lvl="0" indent="0" algn="ctr" rtl="0">
              <a:spcBef>
                <a:spcPts val="0"/>
              </a:spcBef>
              <a:spcAft>
                <a:spcPts val="0"/>
              </a:spcAft>
              <a:buNone/>
            </a:pPr>
            <a:endParaRPr/>
          </a:p>
        </p:txBody>
      </p:sp>
      <p:sp>
        <p:nvSpPr>
          <p:cNvPr id="3235" name="Google Shape;3235;p226"/>
          <p:cNvSpPr txBox="1">
            <a:spLocks noGrp="1"/>
          </p:cNvSpPr>
          <p:nvPr>
            <p:ph type="body" idx="1"/>
          </p:nvPr>
        </p:nvSpPr>
        <p:spPr>
          <a:xfrm>
            <a:off x="1711703"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Pay your provider from your online account or mobile app – check issued from your LSA to your provider</a:t>
            </a:r>
            <a:endParaRPr sz="1237" dirty="0"/>
          </a:p>
          <a:p>
            <a:pPr marL="0" lvl="0" indent="0" algn="l" rtl="0">
              <a:spcBef>
                <a:spcPts val="1350"/>
              </a:spcBef>
              <a:spcAft>
                <a:spcPts val="0"/>
              </a:spcAft>
              <a:buNone/>
            </a:pPr>
            <a:endParaRPr dirty="0"/>
          </a:p>
        </p:txBody>
      </p:sp>
      <p:sp>
        <p:nvSpPr>
          <p:cNvPr id="3236" name="Google Shape;3236;p226"/>
          <p:cNvSpPr txBox="1">
            <a:spLocks noGrp="1"/>
          </p:cNvSpPr>
          <p:nvPr>
            <p:ph type="body" idx="2"/>
          </p:nvPr>
        </p:nvSpPr>
        <p:spPr>
          <a:xfrm>
            <a:off x="4882637"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Accepted claims sent via free direct deposit or paper check</a:t>
            </a:r>
            <a:endParaRPr dirty="0"/>
          </a:p>
        </p:txBody>
      </p:sp>
      <p:grpSp>
        <p:nvGrpSpPr>
          <p:cNvPr id="3237" name="Google Shape;3237;p226"/>
          <p:cNvGrpSpPr/>
          <p:nvPr/>
        </p:nvGrpSpPr>
        <p:grpSpPr>
          <a:xfrm>
            <a:off x="2569565" y="1522643"/>
            <a:ext cx="851948" cy="595965"/>
            <a:chOff x="1958825" y="1441000"/>
            <a:chExt cx="118550" cy="82925"/>
          </a:xfrm>
        </p:grpSpPr>
        <p:sp>
          <p:nvSpPr>
            <p:cNvPr id="3238" name="Google Shape;3238;p226"/>
            <p:cNvSpPr/>
            <p:nvPr/>
          </p:nvSpPr>
          <p:spPr>
            <a:xfrm>
              <a:off x="2022050" y="1472825"/>
              <a:ext cx="55325" cy="51100"/>
            </a:xfrm>
            <a:custGeom>
              <a:avLst/>
              <a:gdLst/>
              <a:ahLst/>
              <a:cxnLst/>
              <a:rect l="l" t="t" r="r" b="b"/>
              <a:pathLst>
                <a:path w="2213" h="2044" extrusionOk="0">
                  <a:moveTo>
                    <a:pt x="269" y="201"/>
                  </a:moveTo>
                  <a:lnTo>
                    <a:pt x="302" y="218"/>
                  </a:lnTo>
                  <a:lnTo>
                    <a:pt x="336" y="235"/>
                  </a:lnTo>
                  <a:lnTo>
                    <a:pt x="386" y="302"/>
                  </a:lnTo>
                  <a:lnTo>
                    <a:pt x="420" y="319"/>
                  </a:lnTo>
                  <a:lnTo>
                    <a:pt x="838" y="737"/>
                  </a:lnTo>
                  <a:lnTo>
                    <a:pt x="872" y="754"/>
                  </a:lnTo>
                  <a:lnTo>
                    <a:pt x="889" y="771"/>
                  </a:lnTo>
                  <a:lnTo>
                    <a:pt x="922" y="771"/>
                  </a:lnTo>
                  <a:lnTo>
                    <a:pt x="956" y="754"/>
                  </a:lnTo>
                  <a:lnTo>
                    <a:pt x="1257" y="603"/>
                  </a:lnTo>
                  <a:lnTo>
                    <a:pt x="1374" y="553"/>
                  </a:lnTo>
                  <a:lnTo>
                    <a:pt x="1458" y="536"/>
                  </a:lnTo>
                  <a:lnTo>
                    <a:pt x="1525" y="536"/>
                  </a:lnTo>
                  <a:lnTo>
                    <a:pt x="1592" y="587"/>
                  </a:lnTo>
                  <a:lnTo>
                    <a:pt x="1659" y="687"/>
                  </a:lnTo>
                  <a:lnTo>
                    <a:pt x="1726" y="821"/>
                  </a:lnTo>
                  <a:lnTo>
                    <a:pt x="1760" y="888"/>
                  </a:lnTo>
                  <a:lnTo>
                    <a:pt x="1810" y="1005"/>
                  </a:lnTo>
                  <a:lnTo>
                    <a:pt x="1827" y="1106"/>
                  </a:lnTo>
                  <a:lnTo>
                    <a:pt x="1844" y="1190"/>
                  </a:lnTo>
                  <a:lnTo>
                    <a:pt x="1844" y="1257"/>
                  </a:lnTo>
                  <a:lnTo>
                    <a:pt x="1844" y="1290"/>
                  </a:lnTo>
                  <a:lnTo>
                    <a:pt x="1860" y="1324"/>
                  </a:lnTo>
                  <a:lnTo>
                    <a:pt x="1994" y="1474"/>
                  </a:lnTo>
                  <a:lnTo>
                    <a:pt x="1643" y="1843"/>
                  </a:lnTo>
                  <a:lnTo>
                    <a:pt x="1542" y="1742"/>
                  </a:lnTo>
                  <a:lnTo>
                    <a:pt x="1509" y="1726"/>
                  </a:lnTo>
                  <a:lnTo>
                    <a:pt x="1475" y="1709"/>
                  </a:lnTo>
                  <a:lnTo>
                    <a:pt x="1039" y="1709"/>
                  </a:lnTo>
                  <a:lnTo>
                    <a:pt x="922" y="1675"/>
                  </a:lnTo>
                  <a:lnTo>
                    <a:pt x="721" y="1592"/>
                  </a:lnTo>
                  <a:lnTo>
                    <a:pt x="520" y="1508"/>
                  </a:lnTo>
                  <a:lnTo>
                    <a:pt x="403" y="1441"/>
                  </a:lnTo>
                  <a:lnTo>
                    <a:pt x="386" y="1407"/>
                  </a:lnTo>
                  <a:lnTo>
                    <a:pt x="369" y="1357"/>
                  </a:lnTo>
                  <a:lnTo>
                    <a:pt x="386" y="1307"/>
                  </a:lnTo>
                  <a:lnTo>
                    <a:pt x="420" y="1290"/>
                  </a:lnTo>
                  <a:lnTo>
                    <a:pt x="453" y="1273"/>
                  </a:lnTo>
                  <a:lnTo>
                    <a:pt x="520" y="1290"/>
                  </a:lnTo>
                  <a:lnTo>
                    <a:pt x="570" y="1324"/>
                  </a:lnTo>
                  <a:lnTo>
                    <a:pt x="637" y="1340"/>
                  </a:lnTo>
                  <a:lnTo>
                    <a:pt x="688" y="1340"/>
                  </a:lnTo>
                  <a:lnTo>
                    <a:pt x="721" y="1324"/>
                  </a:lnTo>
                  <a:lnTo>
                    <a:pt x="755" y="1290"/>
                  </a:lnTo>
                  <a:lnTo>
                    <a:pt x="788" y="1257"/>
                  </a:lnTo>
                  <a:lnTo>
                    <a:pt x="805" y="1190"/>
                  </a:lnTo>
                  <a:lnTo>
                    <a:pt x="805" y="1089"/>
                  </a:lnTo>
                  <a:lnTo>
                    <a:pt x="771" y="1005"/>
                  </a:lnTo>
                  <a:lnTo>
                    <a:pt x="721" y="922"/>
                  </a:lnTo>
                  <a:lnTo>
                    <a:pt x="269" y="469"/>
                  </a:lnTo>
                  <a:lnTo>
                    <a:pt x="235" y="436"/>
                  </a:lnTo>
                  <a:lnTo>
                    <a:pt x="202" y="352"/>
                  </a:lnTo>
                  <a:lnTo>
                    <a:pt x="219" y="285"/>
                  </a:lnTo>
                  <a:lnTo>
                    <a:pt x="252" y="218"/>
                  </a:lnTo>
                  <a:lnTo>
                    <a:pt x="269" y="201"/>
                  </a:lnTo>
                  <a:close/>
                  <a:moveTo>
                    <a:pt x="269" y="0"/>
                  </a:moveTo>
                  <a:lnTo>
                    <a:pt x="185" y="17"/>
                  </a:lnTo>
                  <a:lnTo>
                    <a:pt x="118" y="67"/>
                  </a:lnTo>
                  <a:lnTo>
                    <a:pt x="51" y="134"/>
                  </a:lnTo>
                  <a:lnTo>
                    <a:pt x="18" y="218"/>
                  </a:lnTo>
                  <a:lnTo>
                    <a:pt x="1" y="302"/>
                  </a:lnTo>
                  <a:lnTo>
                    <a:pt x="18" y="386"/>
                  </a:lnTo>
                  <a:lnTo>
                    <a:pt x="34" y="453"/>
                  </a:lnTo>
                  <a:lnTo>
                    <a:pt x="51" y="520"/>
                  </a:lnTo>
                  <a:lnTo>
                    <a:pt x="118" y="620"/>
                  </a:lnTo>
                  <a:lnTo>
                    <a:pt x="570" y="1072"/>
                  </a:lnTo>
                  <a:lnTo>
                    <a:pt x="604" y="1106"/>
                  </a:lnTo>
                  <a:lnTo>
                    <a:pt x="537" y="1089"/>
                  </a:lnTo>
                  <a:lnTo>
                    <a:pt x="470" y="1072"/>
                  </a:lnTo>
                  <a:lnTo>
                    <a:pt x="403" y="1089"/>
                  </a:lnTo>
                  <a:lnTo>
                    <a:pt x="336" y="1106"/>
                  </a:lnTo>
                  <a:lnTo>
                    <a:pt x="286" y="1139"/>
                  </a:lnTo>
                  <a:lnTo>
                    <a:pt x="235" y="1190"/>
                  </a:lnTo>
                  <a:lnTo>
                    <a:pt x="202" y="1257"/>
                  </a:lnTo>
                  <a:lnTo>
                    <a:pt x="185" y="1324"/>
                  </a:lnTo>
                  <a:lnTo>
                    <a:pt x="168" y="1391"/>
                  </a:lnTo>
                  <a:lnTo>
                    <a:pt x="185" y="1458"/>
                  </a:lnTo>
                  <a:lnTo>
                    <a:pt x="219" y="1525"/>
                  </a:lnTo>
                  <a:lnTo>
                    <a:pt x="269" y="1592"/>
                  </a:lnTo>
                  <a:lnTo>
                    <a:pt x="319" y="1625"/>
                  </a:lnTo>
                  <a:lnTo>
                    <a:pt x="403" y="1675"/>
                  </a:lnTo>
                  <a:lnTo>
                    <a:pt x="654" y="1776"/>
                  </a:lnTo>
                  <a:lnTo>
                    <a:pt x="889" y="1876"/>
                  </a:lnTo>
                  <a:lnTo>
                    <a:pt x="1023" y="1910"/>
                  </a:lnTo>
                  <a:lnTo>
                    <a:pt x="1425" y="1910"/>
                  </a:lnTo>
                  <a:lnTo>
                    <a:pt x="1542" y="2010"/>
                  </a:lnTo>
                  <a:lnTo>
                    <a:pt x="1592" y="2044"/>
                  </a:lnTo>
                  <a:lnTo>
                    <a:pt x="1710" y="2044"/>
                  </a:lnTo>
                  <a:lnTo>
                    <a:pt x="1760" y="1994"/>
                  </a:lnTo>
                  <a:lnTo>
                    <a:pt x="2162" y="1592"/>
                  </a:lnTo>
                  <a:lnTo>
                    <a:pt x="2195" y="1525"/>
                  </a:lnTo>
                  <a:lnTo>
                    <a:pt x="2212" y="1474"/>
                  </a:lnTo>
                  <a:lnTo>
                    <a:pt x="2195" y="1424"/>
                  </a:lnTo>
                  <a:lnTo>
                    <a:pt x="2162" y="1374"/>
                  </a:lnTo>
                  <a:lnTo>
                    <a:pt x="2045" y="1223"/>
                  </a:lnTo>
                  <a:lnTo>
                    <a:pt x="2045" y="1139"/>
                  </a:lnTo>
                  <a:lnTo>
                    <a:pt x="2028" y="1039"/>
                  </a:lnTo>
                  <a:lnTo>
                    <a:pt x="1994" y="922"/>
                  </a:lnTo>
                  <a:lnTo>
                    <a:pt x="1944" y="804"/>
                  </a:lnTo>
                  <a:lnTo>
                    <a:pt x="1894" y="721"/>
                  </a:lnTo>
                  <a:lnTo>
                    <a:pt x="1827" y="570"/>
                  </a:lnTo>
                  <a:lnTo>
                    <a:pt x="1726" y="436"/>
                  </a:lnTo>
                  <a:lnTo>
                    <a:pt x="1659" y="386"/>
                  </a:lnTo>
                  <a:lnTo>
                    <a:pt x="1592" y="352"/>
                  </a:lnTo>
                  <a:lnTo>
                    <a:pt x="1525" y="335"/>
                  </a:lnTo>
                  <a:lnTo>
                    <a:pt x="1441" y="335"/>
                  </a:lnTo>
                  <a:lnTo>
                    <a:pt x="1324" y="352"/>
                  </a:lnTo>
                  <a:lnTo>
                    <a:pt x="1190" y="419"/>
                  </a:lnTo>
                  <a:lnTo>
                    <a:pt x="922" y="536"/>
                  </a:lnTo>
                  <a:lnTo>
                    <a:pt x="554" y="185"/>
                  </a:lnTo>
                  <a:lnTo>
                    <a:pt x="537" y="151"/>
                  </a:lnTo>
                  <a:lnTo>
                    <a:pt x="487" y="101"/>
                  </a:lnTo>
                  <a:lnTo>
                    <a:pt x="436" y="51"/>
                  </a:lnTo>
                  <a:lnTo>
                    <a:pt x="353" y="17"/>
                  </a:lnTo>
                  <a:lnTo>
                    <a:pt x="269"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9" name="Google Shape;3239;p226"/>
            <p:cNvSpPr/>
            <p:nvPr/>
          </p:nvSpPr>
          <p:spPr>
            <a:xfrm>
              <a:off x="2022050" y="1472825"/>
              <a:ext cx="55325" cy="51100"/>
            </a:xfrm>
            <a:custGeom>
              <a:avLst/>
              <a:gdLst/>
              <a:ahLst/>
              <a:cxnLst/>
              <a:rect l="l" t="t" r="r" b="b"/>
              <a:pathLst>
                <a:path w="2213" h="2044" fill="none" extrusionOk="0">
                  <a:moveTo>
                    <a:pt x="1643" y="2044"/>
                  </a:moveTo>
                  <a:lnTo>
                    <a:pt x="1643" y="2044"/>
                  </a:lnTo>
                  <a:lnTo>
                    <a:pt x="1592" y="2044"/>
                  </a:lnTo>
                  <a:lnTo>
                    <a:pt x="1542" y="2010"/>
                  </a:lnTo>
                  <a:lnTo>
                    <a:pt x="1425" y="1910"/>
                  </a:lnTo>
                  <a:lnTo>
                    <a:pt x="1425" y="1910"/>
                  </a:lnTo>
                  <a:lnTo>
                    <a:pt x="1023" y="1910"/>
                  </a:lnTo>
                  <a:lnTo>
                    <a:pt x="1023" y="1910"/>
                  </a:lnTo>
                  <a:lnTo>
                    <a:pt x="889" y="1876"/>
                  </a:lnTo>
                  <a:lnTo>
                    <a:pt x="654" y="1776"/>
                  </a:lnTo>
                  <a:lnTo>
                    <a:pt x="403" y="1675"/>
                  </a:lnTo>
                  <a:lnTo>
                    <a:pt x="319" y="1625"/>
                  </a:lnTo>
                  <a:lnTo>
                    <a:pt x="269" y="1592"/>
                  </a:lnTo>
                  <a:lnTo>
                    <a:pt x="269" y="1592"/>
                  </a:lnTo>
                  <a:lnTo>
                    <a:pt x="219" y="1525"/>
                  </a:lnTo>
                  <a:lnTo>
                    <a:pt x="185" y="1458"/>
                  </a:lnTo>
                  <a:lnTo>
                    <a:pt x="168" y="1391"/>
                  </a:lnTo>
                  <a:lnTo>
                    <a:pt x="185" y="1324"/>
                  </a:lnTo>
                  <a:lnTo>
                    <a:pt x="185" y="1324"/>
                  </a:lnTo>
                  <a:lnTo>
                    <a:pt x="202" y="1257"/>
                  </a:lnTo>
                  <a:lnTo>
                    <a:pt x="235" y="1190"/>
                  </a:lnTo>
                  <a:lnTo>
                    <a:pt x="286" y="1139"/>
                  </a:lnTo>
                  <a:lnTo>
                    <a:pt x="336" y="1106"/>
                  </a:lnTo>
                  <a:lnTo>
                    <a:pt x="336" y="1106"/>
                  </a:lnTo>
                  <a:lnTo>
                    <a:pt x="403" y="1089"/>
                  </a:lnTo>
                  <a:lnTo>
                    <a:pt x="470" y="1072"/>
                  </a:lnTo>
                  <a:lnTo>
                    <a:pt x="537" y="1089"/>
                  </a:lnTo>
                  <a:lnTo>
                    <a:pt x="604" y="1106"/>
                  </a:lnTo>
                  <a:lnTo>
                    <a:pt x="604" y="1106"/>
                  </a:lnTo>
                  <a:lnTo>
                    <a:pt x="570" y="1072"/>
                  </a:lnTo>
                  <a:lnTo>
                    <a:pt x="118" y="620"/>
                  </a:lnTo>
                  <a:lnTo>
                    <a:pt x="118" y="620"/>
                  </a:lnTo>
                  <a:lnTo>
                    <a:pt x="51" y="520"/>
                  </a:lnTo>
                  <a:lnTo>
                    <a:pt x="34" y="453"/>
                  </a:lnTo>
                  <a:lnTo>
                    <a:pt x="18" y="386"/>
                  </a:lnTo>
                  <a:lnTo>
                    <a:pt x="18" y="386"/>
                  </a:lnTo>
                  <a:lnTo>
                    <a:pt x="1" y="302"/>
                  </a:lnTo>
                  <a:lnTo>
                    <a:pt x="18" y="218"/>
                  </a:lnTo>
                  <a:lnTo>
                    <a:pt x="51" y="134"/>
                  </a:lnTo>
                  <a:lnTo>
                    <a:pt x="118" y="67"/>
                  </a:lnTo>
                  <a:lnTo>
                    <a:pt x="118" y="67"/>
                  </a:lnTo>
                  <a:lnTo>
                    <a:pt x="185" y="17"/>
                  </a:lnTo>
                  <a:lnTo>
                    <a:pt x="269" y="0"/>
                  </a:lnTo>
                  <a:lnTo>
                    <a:pt x="269" y="0"/>
                  </a:lnTo>
                  <a:lnTo>
                    <a:pt x="353" y="17"/>
                  </a:lnTo>
                  <a:lnTo>
                    <a:pt x="436" y="51"/>
                  </a:lnTo>
                  <a:lnTo>
                    <a:pt x="487" y="101"/>
                  </a:lnTo>
                  <a:lnTo>
                    <a:pt x="537" y="151"/>
                  </a:lnTo>
                  <a:lnTo>
                    <a:pt x="537" y="151"/>
                  </a:lnTo>
                  <a:lnTo>
                    <a:pt x="554" y="185"/>
                  </a:lnTo>
                  <a:lnTo>
                    <a:pt x="922" y="536"/>
                  </a:lnTo>
                  <a:lnTo>
                    <a:pt x="922" y="536"/>
                  </a:lnTo>
                  <a:lnTo>
                    <a:pt x="1190" y="419"/>
                  </a:lnTo>
                  <a:lnTo>
                    <a:pt x="1324" y="352"/>
                  </a:lnTo>
                  <a:lnTo>
                    <a:pt x="1441" y="335"/>
                  </a:lnTo>
                  <a:lnTo>
                    <a:pt x="1441" y="335"/>
                  </a:lnTo>
                  <a:lnTo>
                    <a:pt x="1525" y="335"/>
                  </a:lnTo>
                  <a:lnTo>
                    <a:pt x="1592" y="352"/>
                  </a:lnTo>
                  <a:lnTo>
                    <a:pt x="1659" y="386"/>
                  </a:lnTo>
                  <a:lnTo>
                    <a:pt x="1726" y="436"/>
                  </a:lnTo>
                  <a:lnTo>
                    <a:pt x="1827" y="570"/>
                  </a:lnTo>
                  <a:lnTo>
                    <a:pt x="1894" y="721"/>
                  </a:lnTo>
                  <a:lnTo>
                    <a:pt x="1894" y="721"/>
                  </a:lnTo>
                  <a:lnTo>
                    <a:pt x="1944" y="804"/>
                  </a:lnTo>
                  <a:lnTo>
                    <a:pt x="1944" y="804"/>
                  </a:lnTo>
                  <a:lnTo>
                    <a:pt x="1994" y="922"/>
                  </a:lnTo>
                  <a:lnTo>
                    <a:pt x="2028" y="1039"/>
                  </a:lnTo>
                  <a:lnTo>
                    <a:pt x="2045" y="1139"/>
                  </a:lnTo>
                  <a:lnTo>
                    <a:pt x="2045" y="1223"/>
                  </a:lnTo>
                  <a:lnTo>
                    <a:pt x="2162" y="1374"/>
                  </a:lnTo>
                  <a:lnTo>
                    <a:pt x="2162" y="1374"/>
                  </a:lnTo>
                  <a:lnTo>
                    <a:pt x="2195" y="1424"/>
                  </a:lnTo>
                  <a:lnTo>
                    <a:pt x="2212" y="1474"/>
                  </a:lnTo>
                  <a:lnTo>
                    <a:pt x="2195" y="1525"/>
                  </a:lnTo>
                  <a:lnTo>
                    <a:pt x="2162" y="1592"/>
                  </a:lnTo>
                  <a:lnTo>
                    <a:pt x="1760" y="1994"/>
                  </a:lnTo>
                  <a:lnTo>
                    <a:pt x="1760" y="1994"/>
                  </a:lnTo>
                  <a:lnTo>
                    <a:pt x="1710" y="2044"/>
                  </a:lnTo>
                  <a:lnTo>
                    <a:pt x="1643" y="2044"/>
                  </a:lnTo>
                  <a:lnTo>
                    <a:pt x="1643" y="2044"/>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0" name="Google Shape;3240;p226"/>
            <p:cNvSpPr/>
            <p:nvPr/>
          </p:nvSpPr>
          <p:spPr>
            <a:xfrm>
              <a:off x="2062275"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1" name="Google Shape;3241;p226"/>
            <p:cNvSpPr/>
            <p:nvPr/>
          </p:nvSpPr>
          <p:spPr>
            <a:xfrm>
              <a:off x="2063950"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2" name="Google Shape;3242;p226"/>
            <p:cNvSpPr/>
            <p:nvPr/>
          </p:nvSpPr>
          <p:spPr>
            <a:xfrm>
              <a:off x="2027075" y="1477850"/>
              <a:ext cx="44850" cy="41050"/>
            </a:xfrm>
            <a:custGeom>
              <a:avLst/>
              <a:gdLst/>
              <a:ahLst/>
              <a:cxnLst/>
              <a:rect l="l" t="t" r="r" b="b"/>
              <a:pathLst>
                <a:path w="1794" h="1642" fill="none" extrusionOk="0">
                  <a:moveTo>
                    <a:pt x="252" y="1072"/>
                  </a:moveTo>
                  <a:lnTo>
                    <a:pt x="252" y="1072"/>
                  </a:lnTo>
                  <a:lnTo>
                    <a:pt x="219" y="1089"/>
                  </a:lnTo>
                  <a:lnTo>
                    <a:pt x="219" y="1089"/>
                  </a:lnTo>
                  <a:lnTo>
                    <a:pt x="185" y="1106"/>
                  </a:lnTo>
                  <a:lnTo>
                    <a:pt x="168" y="1156"/>
                  </a:lnTo>
                  <a:lnTo>
                    <a:pt x="168" y="1156"/>
                  </a:lnTo>
                  <a:lnTo>
                    <a:pt x="185" y="1206"/>
                  </a:lnTo>
                  <a:lnTo>
                    <a:pt x="202" y="1240"/>
                  </a:lnTo>
                  <a:lnTo>
                    <a:pt x="202" y="1240"/>
                  </a:lnTo>
                  <a:lnTo>
                    <a:pt x="319" y="1307"/>
                  </a:lnTo>
                  <a:lnTo>
                    <a:pt x="520" y="1391"/>
                  </a:lnTo>
                  <a:lnTo>
                    <a:pt x="721" y="1474"/>
                  </a:lnTo>
                  <a:lnTo>
                    <a:pt x="838" y="1508"/>
                  </a:lnTo>
                  <a:lnTo>
                    <a:pt x="838" y="1508"/>
                  </a:lnTo>
                  <a:lnTo>
                    <a:pt x="1274" y="1508"/>
                  </a:lnTo>
                  <a:lnTo>
                    <a:pt x="1274" y="1508"/>
                  </a:lnTo>
                  <a:lnTo>
                    <a:pt x="1308" y="1525"/>
                  </a:lnTo>
                  <a:lnTo>
                    <a:pt x="1341" y="1541"/>
                  </a:lnTo>
                  <a:lnTo>
                    <a:pt x="1442" y="1642"/>
                  </a:lnTo>
                  <a:lnTo>
                    <a:pt x="1793" y="1273"/>
                  </a:lnTo>
                  <a:lnTo>
                    <a:pt x="1659" y="1123"/>
                  </a:lnTo>
                  <a:lnTo>
                    <a:pt x="1659" y="1123"/>
                  </a:lnTo>
                  <a:lnTo>
                    <a:pt x="1643" y="1089"/>
                  </a:lnTo>
                  <a:lnTo>
                    <a:pt x="1643" y="1056"/>
                  </a:lnTo>
                  <a:lnTo>
                    <a:pt x="1643" y="1056"/>
                  </a:lnTo>
                  <a:lnTo>
                    <a:pt x="1643" y="989"/>
                  </a:lnTo>
                  <a:lnTo>
                    <a:pt x="1626" y="905"/>
                  </a:lnTo>
                  <a:lnTo>
                    <a:pt x="1609" y="804"/>
                  </a:lnTo>
                  <a:lnTo>
                    <a:pt x="1559" y="687"/>
                  </a:lnTo>
                  <a:lnTo>
                    <a:pt x="1559" y="687"/>
                  </a:lnTo>
                  <a:lnTo>
                    <a:pt x="1525" y="620"/>
                  </a:lnTo>
                  <a:lnTo>
                    <a:pt x="1525" y="620"/>
                  </a:lnTo>
                  <a:lnTo>
                    <a:pt x="1458" y="486"/>
                  </a:lnTo>
                  <a:lnTo>
                    <a:pt x="1391" y="386"/>
                  </a:lnTo>
                  <a:lnTo>
                    <a:pt x="1324" y="335"/>
                  </a:lnTo>
                  <a:lnTo>
                    <a:pt x="1291" y="335"/>
                  </a:lnTo>
                  <a:lnTo>
                    <a:pt x="1257" y="335"/>
                  </a:lnTo>
                  <a:lnTo>
                    <a:pt x="1257" y="335"/>
                  </a:lnTo>
                  <a:lnTo>
                    <a:pt x="1173" y="352"/>
                  </a:lnTo>
                  <a:lnTo>
                    <a:pt x="1056" y="402"/>
                  </a:lnTo>
                  <a:lnTo>
                    <a:pt x="755" y="553"/>
                  </a:lnTo>
                  <a:lnTo>
                    <a:pt x="755" y="553"/>
                  </a:lnTo>
                  <a:lnTo>
                    <a:pt x="721" y="570"/>
                  </a:lnTo>
                  <a:lnTo>
                    <a:pt x="688" y="570"/>
                  </a:lnTo>
                  <a:lnTo>
                    <a:pt x="671" y="553"/>
                  </a:lnTo>
                  <a:lnTo>
                    <a:pt x="637" y="536"/>
                  </a:lnTo>
                  <a:lnTo>
                    <a:pt x="219" y="118"/>
                  </a:lnTo>
                  <a:lnTo>
                    <a:pt x="219" y="118"/>
                  </a:lnTo>
                  <a:lnTo>
                    <a:pt x="185" y="101"/>
                  </a:lnTo>
                  <a:lnTo>
                    <a:pt x="185" y="101"/>
                  </a:lnTo>
                  <a:lnTo>
                    <a:pt x="135" y="34"/>
                  </a:lnTo>
                  <a:lnTo>
                    <a:pt x="101" y="17"/>
                  </a:lnTo>
                  <a:lnTo>
                    <a:pt x="68" y="0"/>
                  </a:lnTo>
                  <a:lnTo>
                    <a:pt x="68" y="0"/>
                  </a:lnTo>
                  <a:lnTo>
                    <a:pt x="51" y="17"/>
                  </a:lnTo>
                  <a:lnTo>
                    <a:pt x="51" y="17"/>
                  </a:lnTo>
                  <a:lnTo>
                    <a:pt x="18" y="84"/>
                  </a:lnTo>
                  <a:lnTo>
                    <a:pt x="1" y="151"/>
                  </a:lnTo>
                  <a:lnTo>
                    <a:pt x="1" y="151"/>
                  </a:lnTo>
                  <a:lnTo>
                    <a:pt x="34" y="235"/>
                  </a:lnTo>
                  <a:lnTo>
                    <a:pt x="68" y="268"/>
                  </a:lnTo>
                  <a:lnTo>
                    <a:pt x="520" y="721"/>
                  </a:lnTo>
                  <a:lnTo>
                    <a:pt x="520" y="721"/>
                  </a:lnTo>
                  <a:lnTo>
                    <a:pt x="570" y="804"/>
                  </a:lnTo>
                  <a:lnTo>
                    <a:pt x="604" y="888"/>
                  </a:lnTo>
                  <a:lnTo>
                    <a:pt x="604" y="989"/>
                  </a:lnTo>
                  <a:lnTo>
                    <a:pt x="587" y="1056"/>
                  </a:lnTo>
                  <a:lnTo>
                    <a:pt x="587" y="1056"/>
                  </a:lnTo>
                  <a:lnTo>
                    <a:pt x="554" y="1089"/>
                  </a:lnTo>
                  <a:lnTo>
                    <a:pt x="520" y="1123"/>
                  </a:lnTo>
                  <a:lnTo>
                    <a:pt x="487" y="1139"/>
                  </a:lnTo>
                  <a:lnTo>
                    <a:pt x="453" y="1139"/>
                  </a:lnTo>
                  <a:lnTo>
                    <a:pt x="436" y="1139"/>
                  </a:lnTo>
                  <a:lnTo>
                    <a:pt x="436" y="1139"/>
                  </a:lnTo>
                  <a:lnTo>
                    <a:pt x="369" y="1123"/>
                  </a:lnTo>
                  <a:lnTo>
                    <a:pt x="369" y="1123"/>
                  </a:lnTo>
                  <a:lnTo>
                    <a:pt x="319" y="1089"/>
                  </a:lnTo>
                  <a:lnTo>
                    <a:pt x="252" y="1072"/>
                  </a:lnTo>
                  <a:lnTo>
                    <a:pt x="252" y="1072"/>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3" name="Google Shape;3243;p226"/>
            <p:cNvSpPr/>
            <p:nvPr/>
          </p:nvSpPr>
          <p:spPr>
            <a:xfrm>
              <a:off x="2072325" y="151050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4" name="Google Shape;3244;p226"/>
            <p:cNvSpPr/>
            <p:nvPr/>
          </p:nvSpPr>
          <p:spPr>
            <a:xfrm>
              <a:off x="1979775" y="1441000"/>
              <a:ext cx="80000" cy="34775"/>
            </a:xfrm>
            <a:custGeom>
              <a:avLst/>
              <a:gdLst/>
              <a:ahLst/>
              <a:cxnLst/>
              <a:rect l="l" t="t" r="r" b="b"/>
              <a:pathLst>
                <a:path w="3200" h="1391" extrusionOk="0">
                  <a:moveTo>
                    <a:pt x="235" y="0"/>
                  </a:moveTo>
                  <a:lnTo>
                    <a:pt x="134" y="17"/>
                  </a:lnTo>
                  <a:lnTo>
                    <a:pt x="67" y="67"/>
                  </a:lnTo>
                  <a:lnTo>
                    <a:pt x="17" y="151"/>
                  </a:lnTo>
                  <a:lnTo>
                    <a:pt x="0" y="235"/>
                  </a:lnTo>
                  <a:lnTo>
                    <a:pt x="0" y="268"/>
                  </a:lnTo>
                  <a:lnTo>
                    <a:pt x="34" y="302"/>
                  </a:lnTo>
                  <a:lnTo>
                    <a:pt x="67" y="335"/>
                  </a:lnTo>
                  <a:lnTo>
                    <a:pt x="134" y="335"/>
                  </a:lnTo>
                  <a:lnTo>
                    <a:pt x="168" y="302"/>
                  </a:lnTo>
                  <a:lnTo>
                    <a:pt x="184" y="268"/>
                  </a:lnTo>
                  <a:lnTo>
                    <a:pt x="201" y="235"/>
                  </a:lnTo>
                  <a:lnTo>
                    <a:pt x="201" y="218"/>
                  </a:lnTo>
                  <a:lnTo>
                    <a:pt x="235" y="201"/>
                  </a:lnTo>
                  <a:lnTo>
                    <a:pt x="2965" y="201"/>
                  </a:lnTo>
                  <a:lnTo>
                    <a:pt x="2982" y="218"/>
                  </a:lnTo>
                  <a:lnTo>
                    <a:pt x="2998" y="235"/>
                  </a:lnTo>
                  <a:lnTo>
                    <a:pt x="2998" y="1290"/>
                  </a:lnTo>
                  <a:lnTo>
                    <a:pt x="2998" y="1340"/>
                  </a:lnTo>
                  <a:lnTo>
                    <a:pt x="3015" y="1357"/>
                  </a:lnTo>
                  <a:lnTo>
                    <a:pt x="3049" y="1391"/>
                  </a:lnTo>
                  <a:lnTo>
                    <a:pt x="3132" y="1391"/>
                  </a:lnTo>
                  <a:lnTo>
                    <a:pt x="3166" y="1357"/>
                  </a:lnTo>
                  <a:lnTo>
                    <a:pt x="3183" y="1340"/>
                  </a:lnTo>
                  <a:lnTo>
                    <a:pt x="3200" y="1290"/>
                  </a:lnTo>
                  <a:lnTo>
                    <a:pt x="3200" y="235"/>
                  </a:lnTo>
                  <a:lnTo>
                    <a:pt x="3183" y="151"/>
                  </a:lnTo>
                  <a:lnTo>
                    <a:pt x="3132" y="67"/>
                  </a:lnTo>
                  <a:lnTo>
                    <a:pt x="3049" y="17"/>
                  </a:lnTo>
                  <a:lnTo>
                    <a:pt x="2965"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5" name="Google Shape;3245;p226"/>
            <p:cNvSpPr/>
            <p:nvPr/>
          </p:nvSpPr>
          <p:spPr>
            <a:xfrm>
              <a:off x="1979775" y="1500875"/>
              <a:ext cx="40625" cy="8400"/>
            </a:xfrm>
            <a:custGeom>
              <a:avLst/>
              <a:gdLst/>
              <a:ahLst/>
              <a:cxnLst/>
              <a:rect l="l" t="t" r="r" b="b"/>
              <a:pathLst>
                <a:path w="1625" h="336" extrusionOk="0">
                  <a:moveTo>
                    <a:pt x="67" y="1"/>
                  </a:moveTo>
                  <a:lnTo>
                    <a:pt x="34" y="34"/>
                  </a:lnTo>
                  <a:lnTo>
                    <a:pt x="0" y="68"/>
                  </a:lnTo>
                  <a:lnTo>
                    <a:pt x="0" y="101"/>
                  </a:lnTo>
                  <a:lnTo>
                    <a:pt x="17" y="185"/>
                  </a:lnTo>
                  <a:lnTo>
                    <a:pt x="67" y="269"/>
                  </a:lnTo>
                  <a:lnTo>
                    <a:pt x="134" y="319"/>
                  </a:lnTo>
                  <a:lnTo>
                    <a:pt x="235" y="336"/>
                  </a:lnTo>
                  <a:lnTo>
                    <a:pt x="1524" y="336"/>
                  </a:lnTo>
                  <a:lnTo>
                    <a:pt x="1575" y="319"/>
                  </a:lnTo>
                  <a:lnTo>
                    <a:pt x="1591" y="302"/>
                  </a:lnTo>
                  <a:lnTo>
                    <a:pt x="1625" y="269"/>
                  </a:lnTo>
                  <a:lnTo>
                    <a:pt x="1625" y="235"/>
                  </a:lnTo>
                  <a:lnTo>
                    <a:pt x="1625" y="202"/>
                  </a:lnTo>
                  <a:lnTo>
                    <a:pt x="1591" y="168"/>
                  </a:lnTo>
                  <a:lnTo>
                    <a:pt x="1575" y="135"/>
                  </a:lnTo>
                  <a:lnTo>
                    <a:pt x="235" y="135"/>
                  </a:lnTo>
                  <a:lnTo>
                    <a:pt x="201" y="1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6" name="Google Shape;3246;p226"/>
            <p:cNvSpPr/>
            <p:nvPr/>
          </p:nvSpPr>
          <p:spPr>
            <a:xfrm>
              <a:off x="2002375" y="1457325"/>
              <a:ext cx="57400" cy="5050"/>
            </a:xfrm>
            <a:custGeom>
              <a:avLst/>
              <a:gdLst/>
              <a:ahLst/>
              <a:cxnLst/>
              <a:rect l="l" t="t" r="r" b="b"/>
              <a:pathLst>
                <a:path w="2296" h="202" extrusionOk="0">
                  <a:moveTo>
                    <a:pt x="101" y="1"/>
                  </a:moveTo>
                  <a:lnTo>
                    <a:pt x="51" y="17"/>
                  </a:lnTo>
                  <a:lnTo>
                    <a:pt x="34" y="34"/>
                  </a:lnTo>
                  <a:lnTo>
                    <a:pt x="1" y="68"/>
                  </a:lnTo>
                  <a:lnTo>
                    <a:pt x="1" y="101"/>
                  </a:lnTo>
                  <a:lnTo>
                    <a:pt x="1" y="151"/>
                  </a:lnTo>
                  <a:lnTo>
                    <a:pt x="34" y="185"/>
                  </a:lnTo>
                  <a:lnTo>
                    <a:pt x="51" y="202"/>
                  </a:lnTo>
                  <a:lnTo>
                    <a:pt x="2228" y="202"/>
                  </a:lnTo>
                  <a:lnTo>
                    <a:pt x="2262" y="185"/>
                  </a:lnTo>
                  <a:lnTo>
                    <a:pt x="2279" y="151"/>
                  </a:lnTo>
                  <a:lnTo>
                    <a:pt x="2296" y="101"/>
                  </a:lnTo>
                  <a:lnTo>
                    <a:pt x="2279" y="68"/>
                  </a:lnTo>
                  <a:lnTo>
                    <a:pt x="2262" y="34"/>
                  </a:lnTo>
                  <a:lnTo>
                    <a:pt x="2228" y="17"/>
                  </a:lnTo>
                  <a:lnTo>
                    <a:pt x="219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7" name="Google Shape;3247;p226"/>
            <p:cNvSpPr/>
            <p:nvPr/>
          </p:nvSpPr>
          <p:spPr>
            <a:xfrm>
              <a:off x="1958825" y="1452300"/>
              <a:ext cx="42750" cy="42750"/>
            </a:xfrm>
            <a:custGeom>
              <a:avLst/>
              <a:gdLst/>
              <a:ahLst/>
              <a:cxnLst/>
              <a:rect l="l" t="t" r="r" b="b"/>
              <a:pathLst>
                <a:path w="1710" h="1710" extrusionOk="0">
                  <a:moveTo>
                    <a:pt x="855" y="202"/>
                  </a:moveTo>
                  <a:lnTo>
                    <a:pt x="989" y="218"/>
                  </a:lnTo>
                  <a:lnTo>
                    <a:pt x="1106" y="252"/>
                  </a:lnTo>
                  <a:lnTo>
                    <a:pt x="1223" y="302"/>
                  </a:lnTo>
                  <a:lnTo>
                    <a:pt x="1307" y="386"/>
                  </a:lnTo>
                  <a:lnTo>
                    <a:pt x="1391" y="486"/>
                  </a:lnTo>
                  <a:lnTo>
                    <a:pt x="1458" y="604"/>
                  </a:lnTo>
                  <a:lnTo>
                    <a:pt x="1491" y="721"/>
                  </a:lnTo>
                  <a:lnTo>
                    <a:pt x="1508" y="855"/>
                  </a:lnTo>
                  <a:lnTo>
                    <a:pt x="1491" y="989"/>
                  </a:lnTo>
                  <a:lnTo>
                    <a:pt x="1458" y="1106"/>
                  </a:lnTo>
                  <a:lnTo>
                    <a:pt x="1391" y="1207"/>
                  </a:lnTo>
                  <a:lnTo>
                    <a:pt x="1307" y="1307"/>
                  </a:lnTo>
                  <a:lnTo>
                    <a:pt x="1223" y="1391"/>
                  </a:lnTo>
                  <a:lnTo>
                    <a:pt x="1106" y="1458"/>
                  </a:lnTo>
                  <a:lnTo>
                    <a:pt x="989" y="1491"/>
                  </a:lnTo>
                  <a:lnTo>
                    <a:pt x="855" y="1508"/>
                  </a:lnTo>
                  <a:lnTo>
                    <a:pt x="721" y="1491"/>
                  </a:lnTo>
                  <a:lnTo>
                    <a:pt x="604" y="1458"/>
                  </a:lnTo>
                  <a:lnTo>
                    <a:pt x="486" y="1391"/>
                  </a:lnTo>
                  <a:lnTo>
                    <a:pt x="386" y="1307"/>
                  </a:lnTo>
                  <a:lnTo>
                    <a:pt x="319" y="1207"/>
                  </a:lnTo>
                  <a:lnTo>
                    <a:pt x="252" y="1106"/>
                  </a:lnTo>
                  <a:lnTo>
                    <a:pt x="218" y="989"/>
                  </a:lnTo>
                  <a:lnTo>
                    <a:pt x="202" y="855"/>
                  </a:lnTo>
                  <a:lnTo>
                    <a:pt x="218" y="721"/>
                  </a:lnTo>
                  <a:lnTo>
                    <a:pt x="252" y="604"/>
                  </a:lnTo>
                  <a:lnTo>
                    <a:pt x="319" y="486"/>
                  </a:lnTo>
                  <a:lnTo>
                    <a:pt x="386" y="386"/>
                  </a:lnTo>
                  <a:lnTo>
                    <a:pt x="486" y="302"/>
                  </a:lnTo>
                  <a:lnTo>
                    <a:pt x="604" y="252"/>
                  </a:lnTo>
                  <a:lnTo>
                    <a:pt x="721" y="218"/>
                  </a:lnTo>
                  <a:lnTo>
                    <a:pt x="855" y="202"/>
                  </a:lnTo>
                  <a:close/>
                  <a:moveTo>
                    <a:pt x="855" y="1"/>
                  </a:moveTo>
                  <a:lnTo>
                    <a:pt x="687" y="17"/>
                  </a:lnTo>
                  <a:lnTo>
                    <a:pt x="520" y="68"/>
                  </a:lnTo>
                  <a:lnTo>
                    <a:pt x="369" y="135"/>
                  </a:lnTo>
                  <a:lnTo>
                    <a:pt x="252" y="252"/>
                  </a:lnTo>
                  <a:lnTo>
                    <a:pt x="151" y="369"/>
                  </a:lnTo>
                  <a:lnTo>
                    <a:pt x="68" y="520"/>
                  </a:lnTo>
                  <a:lnTo>
                    <a:pt x="17" y="671"/>
                  </a:lnTo>
                  <a:lnTo>
                    <a:pt x="1" y="855"/>
                  </a:lnTo>
                  <a:lnTo>
                    <a:pt x="17" y="1022"/>
                  </a:lnTo>
                  <a:lnTo>
                    <a:pt x="68" y="1173"/>
                  </a:lnTo>
                  <a:lnTo>
                    <a:pt x="151" y="1324"/>
                  </a:lnTo>
                  <a:lnTo>
                    <a:pt x="252" y="1458"/>
                  </a:lnTo>
                  <a:lnTo>
                    <a:pt x="369" y="1558"/>
                  </a:lnTo>
                  <a:lnTo>
                    <a:pt x="520" y="1642"/>
                  </a:lnTo>
                  <a:lnTo>
                    <a:pt x="687" y="1692"/>
                  </a:lnTo>
                  <a:lnTo>
                    <a:pt x="855" y="1709"/>
                  </a:lnTo>
                  <a:lnTo>
                    <a:pt x="1022" y="1692"/>
                  </a:lnTo>
                  <a:lnTo>
                    <a:pt x="1190" y="1642"/>
                  </a:lnTo>
                  <a:lnTo>
                    <a:pt x="1324" y="1558"/>
                  </a:lnTo>
                  <a:lnTo>
                    <a:pt x="1458" y="1458"/>
                  </a:lnTo>
                  <a:lnTo>
                    <a:pt x="1558" y="1324"/>
                  </a:lnTo>
                  <a:lnTo>
                    <a:pt x="1642" y="1173"/>
                  </a:lnTo>
                  <a:lnTo>
                    <a:pt x="1692" y="1022"/>
                  </a:lnTo>
                  <a:lnTo>
                    <a:pt x="1709" y="855"/>
                  </a:lnTo>
                  <a:lnTo>
                    <a:pt x="1692" y="671"/>
                  </a:lnTo>
                  <a:lnTo>
                    <a:pt x="1642" y="520"/>
                  </a:lnTo>
                  <a:lnTo>
                    <a:pt x="1558" y="369"/>
                  </a:lnTo>
                  <a:lnTo>
                    <a:pt x="1458" y="252"/>
                  </a:lnTo>
                  <a:lnTo>
                    <a:pt x="1324" y="135"/>
                  </a:lnTo>
                  <a:lnTo>
                    <a:pt x="1190" y="68"/>
                  </a:lnTo>
                  <a:lnTo>
                    <a:pt x="1022" y="17"/>
                  </a:lnTo>
                  <a:lnTo>
                    <a:pt x="85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8" name="Google Shape;3248;p226"/>
            <p:cNvSpPr/>
            <p:nvPr/>
          </p:nvSpPr>
          <p:spPr>
            <a:xfrm>
              <a:off x="1970975" y="1466125"/>
              <a:ext cx="19275" cy="17200"/>
            </a:xfrm>
            <a:custGeom>
              <a:avLst/>
              <a:gdLst/>
              <a:ahLst/>
              <a:cxnLst/>
              <a:rect l="l" t="t" r="r" b="b"/>
              <a:pathLst>
                <a:path w="771" h="688" extrusionOk="0">
                  <a:moveTo>
                    <a:pt x="620" y="0"/>
                  </a:moveTo>
                  <a:lnTo>
                    <a:pt x="587" y="34"/>
                  </a:lnTo>
                  <a:lnTo>
                    <a:pt x="285" y="436"/>
                  </a:lnTo>
                  <a:lnTo>
                    <a:pt x="168" y="319"/>
                  </a:lnTo>
                  <a:lnTo>
                    <a:pt x="134" y="285"/>
                  </a:lnTo>
                  <a:lnTo>
                    <a:pt x="51" y="285"/>
                  </a:lnTo>
                  <a:lnTo>
                    <a:pt x="17" y="319"/>
                  </a:lnTo>
                  <a:lnTo>
                    <a:pt x="0" y="352"/>
                  </a:lnTo>
                  <a:lnTo>
                    <a:pt x="0" y="386"/>
                  </a:lnTo>
                  <a:lnTo>
                    <a:pt x="0" y="419"/>
                  </a:lnTo>
                  <a:lnTo>
                    <a:pt x="17" y="453"/>
                  </a:lnTo>
                  <a:lnTo>
                    <a:pt x="235" y="654"/>
                  </a:lnTo>
                  <a:lnTo>
                    <a:pt x="268" y="687"/>
                  </a:lnTo>
                  <a:lnTo>
                    <a:pt x="352" y="687"/>
                  </a:lnTo>
                  <a:lnTo>
                    <a:pt x="386" y="654"/>
                  </a:lnTo>
                  <a:lnTo>
                    <a:pt x="754" y="151"/>
                  </a:lnTo>
                  <a:lnTo>
                    <a:pt x="771" y="118"/>
                  </a:lnTo>
                  <a:lnTo>
                    <a:pt x="771" y="84"/>
                  </a:lnTo>
                  <a:lnTo>
                    <a:pt x="754" y="51"/>
                  </a:lnTo>
                  <a:lnTo>
                    <a:pt x="737" y="17"/>
                  </a:lnTo>
                  <a:lnTo>
                    <a:pt x="687"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grpSp>
        <p:nvGrpSpPr>
          <p:cNvPr id="3249" name="Google Shape;3249;p226"/>
          <p:cNvGrpSpPr/>
          <p:nvPr/>
        </p:nvGrpSpPr>
        <p:grpSpPr>
          <a:xfrm>
            <a:off x="5795021" y="1417053"/>
            <a:ext cx="742953" cy="578700"/>
            <a:chOff x="1586550" y="2587575"/>
            <a:chExt cx="102200" cy="79600"/>
          </a:xfrm>
        </p:grpSpPr>
        <p:sp>
          <p:nvSpPr>
            <p:cNvPr id="3250" name="Google Shape;3250;p226"/>
            <p:cNvSpPr/>
            <p:nvPr/>
          </p:nvSpPr>
          <p:spPr>
            <a:xfrm>
              <a:off x="1586550" y="2600550"/>
              <a:ext cx="97600" cy="66625"/>
            </a:xfrm>
            <a:custGeom>
              <a:avLst/>
              <a:gdLst/>
              <a:ahLst/>
              <a:cxnLst/>
              <a:rect l="l" t="t" r="r" b="b"/>
              <a:pathLst>
                <a:path w="3904" h="2665" extrusionOk="0">
                  <a:moveTo>
                    <a:pt x="67" y="1"/>
                  </a:moveTo>
                  <a:lnTo>
                    <a:pt x="34" y="34"/>
                  </a:lnTo>
                  <a:lnTo>
                    <a:pt x="0" y="51"/>
                  </a:lnTo>
                  <a:lnTo>
                    <a:pt x="0" y="101"/>
                  </a:lnTo>
                  <a:lnTo>
                    <a:pt x="0" y="2564"/>
                  </a:lnTo>
                  <a:lnTo>
                    <a:pt x="0" y="2597"/>
                  </a:lnTo>
                  <a:lnTo>
                    <a:pt x="34" y="2631"/>
                  </a:lnTo>
                  <a:lnTo>
                    <a:pt x="67" y="2664"/>
                  </a:lnTo>
                  <a:lnTo>
                    <a:pt x="3836" y="2664"/>
                  </a:lnTo>
                  <a:lnTo>
                    <a:pt x="3870" y="2631"/>
                  </a:lnTo>
                  <a:lnTo>
                    <a:pt x="3903" y="2597"/>
                  </a:lnTo>
                  <a:lnTo>
                    <a:pt x="3903" y="2564"/>
                  </a:lnTo>
                  <a:lnTo>
                    <a:pt x="3903" y="1241"/>
                  </a:lnTo>
                  <a:lnTo>
                    <a:pt x="3903" y="1207"/>
                  </a:lnTo>
                  <a:lnTo>
                    <a:pt x="3870" y="1174"/>
                  </a:lnTo>
                  <a:lnTo>
                    <a:pt x="3836" y="1140"/>
                  </a:lnTo>
                  <a:lnTo>
                    <a:pt x="3769" y="1140"/>
                  </a:lnTo>
                  <a:lnTo>
                    <a:pt x="3736" y="1174"/>
                  </a:lnTo>
                  <a:lnTo>
                    <a:pt x="3719" y="1207"/>
                  </a:lnTo>
                  <a:lnTo>
                    <a:pt x="3702" y="1241"/>
                  </a:lnTo>
                  <a:lnTo>
                    <a:pt x="3702" y="2463"/>
                  </a:lnTo>
                  <a:lnTo>
                    <a:pt x="201" y="2463"/>
                  </a:lnTo>
                  <a:lnTo>
                    <a:pt x="201" y="202"/>
                  </a:lnTo>
                  <a:lnTo>
                    <a:pt x="2178" y="202"/>
                  </a:lnTo>
                  <a:lnTo>
                    <a:pt x="2211" y="185"/>
                  </a:lnTo>
                  <a:lnTo>
                    <a:pt x="2245" y="168"/>
                  </a:lnTo>
                  <a:lnTo>
                    <a:pt x="2262" y="135"/>
                  </a:lnTo>
                  <a:lnTo>
                    <a:pt x="2278" y="101"/>
                  </a:lnTo>
                  <a:lnTo>
                    <a:pt x="2262" y="51"/>
                  </a:lnTo>
                  <a:lnTo>
                    <a:pt x="2245" y="34"/>
                  </a:lnTo>
                  <a:lnTo>
                    <a:pt x="221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1" name="Google Shape;3251;p226"/>
            <p:cNvSpPr/>
            <p:nvPr/>
          </p:nvSpPr>
          <p:spPr>
            <a:xfrm>
              <a:off x="1634700" y="2644525"/>
              <a:ext cx="30600" cy="5050"/>
            </a:xfrm>
            <a:custGeom>
              <a:avLst/>
              <a:gdLst/>
              <a:ahLst/>
              <a:cxnLst/>
              <a:rect l="l" t="t" r="r" b="b"/>
              <a:pathLst>
                <a:path w="1224" h="202" extrusionOk="0">
                  <a:moveTo>
                    <a:pt x="101" y="1"/>
                  </a:moveTo>
                  <a:lnTo>
                    <a:pt x="51" y="18"/>
                  </a:lnTo>
                  <a:lnTo>
                    <a:pt x="34" y="34"/>
                  </a:lnTo>
                  <a:lnTo>
                    <a:pt x="1" y="68"/>
                  </a:lnTo>
                  <a:lnTo>
                    <a:pt x="1" y="101"/>
                  </a:lnTo>
                  <a:lnTo>
                    <a:pt x="1" y="135"/>
                  </a:lnTo>
                  <a:lnTo>
                    <a:pt x="34" y="168"/>
                  </a:lnTo>
                  <a:lnTo>
                    <a:pt x="51" y="202"/>
                  </a:lnTo>
                  <a:lnTo>
                    <a:pt x="1173" y="202"/>
                  </a:lnTo>
                  <a:lnTo>
                    <a:pt x="1207" y="168"/>
                  </a:lnTo>
                  <a:lnTo>
                    <a:pt x="1223" y="135"/>
                  </a:lnTo>
                  <a:lnTo>
                    <a:pt x="1223" y="101"/>
                  </a:lnTo>
                  <a:lnTo>
                    <a:pt x="1223" y="68"/>
                  </a:lnTo>
                  <a:lnTo>
                    <a:pt x="1207" y="34"/>
                  </a:lnTo>
                  <a:lnTo>
                    <a:pt x="1173" y="18"/>
                  </a:lnTo>
                  <a:lnTo>
                    <a:pt x="1123"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2" name="Google Shape;3252;p226"/>
            <p:cNvSpPr/>
            <p:nvPr/>
          </p:nvSpPr>
          <p:spPr>
            <a:xfrm>
              <a:off x="1634700" y="2633650"/>
              <a:ext cx="30600" cy="5050"/>
            </a:xfrm>
            <a:custGeom>
              <a:avLst/>
              <a:gdLst/>
              <a:ahLst/>
              <a:cxnLst/>
              <a:rect l="l" t="t" r="r" b="b"/>
              <a:pathLst>
                <a:path w="1224" h="202" extrusionOk="0">
                  <a:moveTo>
                    <a:pt x="51" y="0"/>
                  </a:moveTo>
                  <a:lnTo>
                    <a:pt x="34" y="17"/>
                  </a:lnTo>
                  <a:lnTo>
                    <a:pt x="1" y="51"/>
                  </a:lnTo>
                  <a:lnTo>
                    <a:pt x="1" y="101"/>
                  </a:lnTo>
                  <a:lnTo>
                    <a:pt x="1" y="134"/>
                  </a:lnTo>
                  <a:lnTo>
                    <a:pt x="34" y="168"/>
                  </a:lnTo>
                  <a:lnTo>
                    <a:pt x="51" y="185"/>
                  </a:lnTo>
                  <a:lnTo>
                    <a:pt x="101" y="201"/>
                  </a:lnTo>
                  <a:lnTo>
                    <a:pt x="1123" y="201"/>
                  </a:lnTo>
                  <a:lnTo>
                    <a:pt x="1173" y="185"/>
                  </a:lnTo>
                  <a:lnTo>
                    <a:pt x="1207" y="168"/>
                  </a:lnTo>
                  <a:lnTo>
                    <a:pt x="1223" y="134"/>
                  </a:lnTo>
                  <a:lnTo>
                    <a:pt x="1223" y="101"/>
                  </a:lnTo>
                  <a:lnTo>
                    <a:pt x="1223" y="51"/>
                  </a:lnTo>
                  <a:lnTo>
                    <a:pt x="1207" y="17"/>
                  </a:lnTo>
                  <a:lnTo>
                    <a:pt x="1173"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3" name="Google Shape;3253;p226"/>
            <p:cNvSpPr/>
            <p:nvPr/>
          </p:nvSpPr>
          <p:spPr>
            <a:xfrm>
              <a:off x="1649350" y="2587575"/>
              <a:ext cx="39400" cy="39800"/>
            </a:xfrm>
            <a:custGeom>
              <a:avLst/>
              <a:gdLst/>
              <a:ahLst/>
              <a:cxnLst/>
              <a:rect l="l" t="t" r="r" b="b"/>
              <a:pathLst>
                <a:path w="1576" h="1592" extrusionOk="0">
                  <a:moveTo>
                    <a:pt x="788" y="202"/>
                  </a:moveTo>
                  <a:lnTo>
                    <a:pt x="905" y="218"/>
                  </a:lnTo>
                  <a:lnTo>
                    <a:pt x="1023" y="252"/>
                  </a:lnTo>
                  <a:lnTo>
                    <a:pt x="1123" y="302"/>
                  </a:lnTo>
                  <a:lnTo>
                    <a:pt x="1207" y="386"/>
                  </a:lnTo>
                  <a:lnTo>
                    <a:pt x="1274" y="470"/>
                  </a:lnTo>
                  <a:lnTo>
                    <a:pt x="1341" y="570"/>
                  </a:lnTo>
                  <a:lnTo>
                    <a:pt x="1374" y="671"/>
                  </a:lnTo>
                  <a:lnTo>
                    <a:pt x="1374" y="805"/>
                  </a:lnTo>
                  <a:lnTo>
                    <a:pt x="1374" y="922"/>
                  </a:lnTo>
                  <a:lnTo>
                    <a:pt x="1341" y="1022"/>
                  </a:lnTo>
                  <a:lnTo>
                    <a:pt x="1274" y="1123"/>
                  </a:lnTo>
                  <a:lnTo>
                    <a:pt x="1207" y="1223"/>
                  </a:lnTo>
                  <a:lnTo>
                    <a:pt x="1123" y="1290"/>
                  </a:lnTo>
                  <a:lnTo>
                    <a:pt x="1023" y="1341"/>
                  </a:lnTo>
                  <a:lnTo>
                    <a:pt x="905" y="1374"/>
                  </a:lnTo>
                  <a:lnTo>
                    <a:pt x="788" y="1391"/>
                  </a:lnTo>
                  <a:lnTo>
                    <a:pt x="671" y="1374"/>
                  </a:lnTo>
                  <a:lnTo>
                    <a:pt x="554" y="1341"/>
                  </a:lnTo>
                  <a:lnTo>
                    <a:pt x="453" y="1290"/>
                  </a:lnTo>
                  <a:lnTo>
                    <a:pt x="369" y="1223"/>
                  </a:lnTo>
                  <a:lnTo>
                    <a:pt x="302" y="1123"/>
                  </a:lnTo>
                  <a:lnTo>
                    <a:pt x="235" y="1022"/>
                  </a:lnTo>
                  <a:lnTo>
                    <a:pt x="202" y="922"/>
                  </a:lnTo>
                  <a:lnTo>
                    <a:pt x="202" y="805"/>
                  </a:lnTo>
                  <a:lnTo>
                    <a:pt x="202" y="671"/>
                  </a:lnTo>
                  <a:lnTo>
                    <a:pt x="235" y="570"/>
                  </a:lnTo>
                  <a:lnTo>
                    <a:pt x="302" y="470"/>
                  </a:lnTo>
                  <a:lnTo>
                    <a:pt x="369" y="386"/>
                  </a:lnTo>
                  <a:lnTo>
                    <a:pt x="453" y="302"/>
                  </a:lnTo>
                  <a:lnTo>
                    <a:pt x="554" y="252"/>
                  </a:lnTo>
                  <a:lnTo>
                    <a:pt x="671" y="218"/>
                  </a:lnTo>
                  <a:lnTo>
                    <a:pt x="788" y="202"/>
                  </a:lnTo>
                  <a:close/>
                  <a:moveTo>
                    <a:pt x="788" y="1"/>
                  </a:moveTo>
                  <a:lnTo>
                    <a:pt x="621" y="17"/>
                  </a:lnTo>
                  <a:lnTo>
                    <a:pt x="487" y="68"/>
                  </a:lnTo>
                  <a:lnTo>
                    <a:pt x="353" y="135"/>
                  </a:lnTo>
                  <a:lnTo>
                    <a:pt x="235" y="235"/>
                  </a:lnTo>
                  <a:lnTo>
                    <a:pt x="135" y="352"/>
                  </a:lnTo>
                  <a:lnTo>
                    <a:pt x="51" y="486"/>
                  </a:lnTo>
                  <a:lnTo>
                    <a:pt x="18" y="637"/>
                  </a:lnTo>
                  <a:lnTo>
                    <a:pt x="1" y="805"/>
                  </a:lnTo>
                  <a:lnTo>
                    <a:pt x="18" y="955"/>
                  </a:lnTo>
                  <a:lnTo>
                    <a:pt x="51" y="1106"/>
                  </a:lnTo>
                  <a:lnTo>
                    <a:pt x="135" y="1240"/>
                  </a:lnTo>
                  <a:lnTo>
                    <a:pt x="235" y="1357"/>
                  </a:lnTo>
                  <a:lnTo>
                    <a:pt x="353" y="1458"/>
                  </a:lnTo>
                  <a:lnTo>
                    <a:pt x="487" y="1525"/>
                  </a:lnTo>
                  <a:lnTo>
                    <a:pt x="621" y="1575"/>
                  </a:lnTo>
                  <a:lnTo>
                    <a:pt x="788" y="1592"/>
                  </a:lnTo>
                  <a:lnTo>
                    <a:pt x="956" y="1575"/>
                  </a:lnTo>
                  <a:lnTo>
                    <a:pt x="1090" y="1525"/>
                  </a:lnTo>
                  <a:lnTo>
                    <a:pt x="1240" y="1458"/>
                  </a:lnTo>
                  <a:lnTo>
                    <a:pt x="1358" y="1357"/>
                  </a:lnTo>
                  <a:lnTo>
                    <a:pt x="1441" y="1240"/>
                  </a:lnTo>
                  <a:lnTo>
                    <a:pt x="1525" y="1106"/>
                  </a:lnTo>
                  <a:lnTo>
                    <a:pt x="1559" y="955"/>
                  </a:lnTo>
                  <a:lnTo>
                    <a:pt x="1575" y="805"/>
                  </a:lnTo>
                  <a:lnTo>
                    <a:pt x="1559" y="637"/>
                  </a:lnTo>
                  <a:lnTo>
                    <a:pt x="1525" y="486"/>
                  </a:lnTo>
                  <a:lnTo>
                    <a:pt x="1441" y="352"/>
                  </a:lnTo>
                  <a:lnTo>
                    <a:pt x="1358" y="235"/>
                  </a:lnTo>
                  <a:lnTo>
                    <a:pt x="1240" y="135"/>
                  </a:lnTo>
                  <a:lnTo>
                    <a:pt x="1090" y="68"/>
                  </a:lnTo>
                  <a:lnTo>
                    <a:pt x="956" y="17"/>
                  </a:lnTo>
                  <a:lnTo>
                    <a:pt x="78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4" name="Google Shape;3254;p226"/>
            <p:cNvSpPr/>
            <p:nvPr/>
          </p:nvSpPr>
          <p:spPr>
            <a:xfrm>
              <a:off x="1660250" y="2600150"/>
              <a:ext cx="18450" cy="16775"/>
            </a:xfrm>
            <a:custGeom>
              <a:avLst/>
              <a:gdLst/>
              <a:ahLst/>
              <a:cxnLst/>
              <a:rect l="l" t="t" r="r" b="b"/>
              <a:pathLst>
                <a:path w="738" h="671" extrusionOk="0">
                  <a:moveTo>
                    <a:pt x="620" y="0"/>
                  </a:moveTo>
                  <a:lnTo>
                    <a:pt x="587" y="17"/>
                  </a:lnTo>
                  <a:lnTo>
                    <a:pt x="553" y="50"/>
                  </a:lnTo>
                  <a:lnTo>
                    <a:pt x="285" y="419"/>
                  </a:lnTo>
                  <a:lnTo>
                    <a:pt x="168" y="302"/>
                  </a:lnTo>
                  <a:lnTo>
                    <a:pt x="134" y="285"/>
                  </a:lnTo>
                  <a:lnTo>
                    <a:pt x="101" y="268"/>
                  </a:lnTo>
                  <a:lnTo>
                    <a:pt x="67" y="285"/>
                  </a:lnTo>
                  <a:lnTo>
                    <a:pt x="34" y="302"/>
                  </a:lnTo>
                  <a:lnTo>
                    <a:pt x="0" y="335"/>
                  </a:lnTo>
                  <a:lnTo>
                    <a:pt x="0" y="369"/>
                  </a:lnTo>
                  <a:lnTo>
                    <a:pt x="0" y="419"/>
                  </a:lnTo>
                  <a:lnTo>
                    <a:pt x="34" y="452"/>
                  </a:lnTo>
                  <a:lnTo>
                    <a:pt x="218" y="637"/>
                  </a:lnTo>
                  <a:lnTo>
                    <a:pt x="252" y="653"/>
                  </a:lnTo>
                  <a:lnTo>
                    <a:pt x="285" y="670"/>
                  </a:lnTo>
                  <a:lnTo>
                    <a:pt x="302" y="670"/>
                  </a:lnTo>
                  <a:lnTo>
                    <a:pt x="335" y="653"/>
                  </a:lnTo>
                  <a:lnTo>
                    <a:pt x="369" y="620"/>
                  </a:lnTo>
                  <a:lnTo>
                    <a:pt x="704" y="168"/>
                  </a:lnTo>
                  <a:lnTo>
                    <a:pt x="721" y="134"/>
                  </a:lnTo>
                  <a:lnTo>
                    <a:pt x="737" y="101"/>
                  </a:lnTo>
                  <a:lnTo>
                    <a:pt x="721" y="50"/>
                  </a:lnTo>
                  <a:lnTo>
                    <a:pt x="687" y="34"/>
                  </a:lnTo>
                  <a:lnTo>
                    <a:pt x="654" y="17"/>
                  </a:lnTo>
                  <a:lnTo>
                    <a:pt x="620"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5" name="Google Shape;3255;p226"/>
            <p:cNvSpPr/>
            <p:nvPr/>
          </p:nvSpPr>
          <p:spPr>
            <a:xfrm>
              <a:off x="1612500" y="2619400"/>
              <a:ext cx="9250" cy="7150"/>
            </a:xfrm>
            <a:custGeom>
              <a:avLst/>
              <a:gdLst/>
              <a:ahLst/>
              <a:cxnLst/>
              <a:rect l="l" t="t" r="r" b="b"/>
              <a:pathLst>
                <a:path w="370" h="286" extrusionOk="0">
                  <a:moveTo>
                    <a:pt x="101" y="1"/>
                  </a:moveTo>
                  <a:lnTo>
                    <a:pt x="68" y="17"/>
                  </a:lnTo>
                  <a:lnTo>
                    <a:pt x="34" y="34"/>
                  </a:lnTo>
                  <a:lnTo>
                    <a:pt x="1" y="68"/>
                  </a:lnTo>
                  <a:lnTo>
                    <a:pt x="1" y="101"/>
                  </a:lnTo>
                  <a:lnTo>
                    <a:pt x="1" y="135"/>
                  </a:lnTo>
                  <a:lnTo>
                    <a:pt x="34" y="168"/>
                  </a:lnTo>
                  <a:lnTo>
                    <a:pt x="68" y="202"/>
                  </a:lnTo>
                  <a:lnTo>
                    <a:pt x="101" y="202"/>
                  </a:lnTo>
                  <a:lnTo>
                    <a:pt x="152" y="219"/>
                  </a:lnTo>
                  <a:lnTo>
                    <a:pt x="202" y="252"/>
                  </a:lnTo>
                  <a:lnTo>
                    <a:pt x="235" y="269"/>
                  </a:lnTo>
                  <a:lnTo>
                    <a:pt x="269" y="286"/>
                  </a:lnTo>
                  <a:lnTo>
                    <a:pt x="302" y="269"/>
                  </a:lnTo>
                  <a:lnTo>
                    <a:pt x="336" y="252"/>
                  </a:lnTo>
                  <a:lnTo>
                    <a:pt x="369" y="219"/>
                  </a:lnTo>
                  <a:lnTo>
                    <a:pt x="369" y="185"/>
                  </a:lnTo>
                  <a:lnTo>
                    <a:pt x="369" y="151"/>
                  </a:lnTo>
                  <a:lnTo>
                    <a:pt x="353" y="118"/>
                  </a:lnTo>
                  <a:lnTo>
                    <a:pt x="302" y="68"/>
                  </a:lnTo>
                  <a:lnTo>
                    <a:pt x="235" y="34"/>
                  </a:lnTo>
                  <a:lnTo>
                    <a:pt x="16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6" name="Google Shape;3256;p226"/>
            <p:cNvSpPr/>
            <p:nvPr/>
          </p:nvSpPr>
          <p:spPr>
            <a:xfrm>
              <a:off x="1607475" y="2641175"/>
              <a:ext cx="9675" cy="7150"/>
            </a:xfrm>
            <a:custGeom>
              <a:avLst/>
              <a:gdLst/>
              <a:ahLst/>
              <a:cxnLst/>
              <a:rect l="l" t="t" r="r" b="b"/>
              <a:pathLst>
                <a:path w="387" h="286" extrusionOk="0">
                  <a:moveTo>
                    <a:pt x="118" y="1"/>
                  </a:moveTo>
                  <a:lnTo>
                    <a:pt x="68" y="18"/>
                  </a:lnTo>
                  <a:lnTo>
                    <a:pt x="34" y="34"/>
                  </a:lnTo>
                  <a:lnTo>
                    <a:pt x="18" y="68"/>
                  </a:lnTo>
                  <a:lnTo>
                    <a:pt x="1" y="101"/>
                  </a:lnTo>
                  <a:lnTo>
                    <a:pt x="18" y="135"/>
                  </a:lnTo>
                  <a:lnTo>
                    <a:pt x="34" y="168"/>
                  </a:lnTo>
                  <a:lnTo>
                    <a:pt x="85" y="219"/>
                  </a:lnTo>
                  <a:lnTo>
                    <a:pt x="152" y="252"/>
                  </a:lnTo>
                  <a:lnTo>
                    <a:pt x="219" y="269"/>
                  </a:lnTo>
                  <a:lnTo>
                    <a:pt x="286" y="286"/>
                  </a:lnTo>
                  <a:lnTo>
                    <a:pt x="319" y="269"/>
                  </a:lnTo>
                  <a:lnTo>
                    <a:pt x="353" y="252"/>
                  </a:lnTo>
                  <a:lnTo>
                    <a:pt x="369" y="219"/>
                  </a:lnTo>
                  <a:lnTo>
                    <a:pt x="386" y="185"/>
                  </a:lnTo>
                  <a:lnTo>
                    <a:pt x="369" y="152"/>
                  </a:lnTo>
                  <a:lnTo>
                    <a:pt x="353" y="118"/>
                  </a:lnTo>
                  <a:lnTo>
                    <a:pt x="319" y="85"/>
                  </a:lnTo>
                  <a:lnTo>
                    <a:pt x="286" y="85"/>
                  </a:lnTo>
                  <a:lnTo>
                    <a:pt x="235" y="68"/>
                  </a:lnTo>
                  <a:lnTo>
                    <a:pt x="185" y="34"/>
                  </a:lnTo>
                  <a:lnTo>
                    <a:pt x="152" y="18"/>
                  </a:lnTo>
                  <a:lnTo>
                    <a:pt x="11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7" name="Google Shape;3257;p226"/>
            <p:cNvSpPr/>
            <p:nvPr/>
          </p:nvSpPr>
          <p:spPr>
            <a:xfrm>
              <a:off x="1606650" y="2619400"/>
              <a:ext cx="10900" cy="16775"/>
            </a:xfrm>
            <a:custGeom>
              <a:avLst/>
              <a:gdLst/>
              <a:ahLst/>
              <a:cxnLst/>
              <a:rect l="l" t="t" r="r" b="b"/>
              <a:pathLst>
                <a:path w="436" h="671" extrusionOk="0">
                  <a:moveTo>
                    <a:pt x="268" y="1"/>
                  </a:moveTo>
                  <a:lnTo>
                    <a:pt x="201" y="34"/>
                  </a:lnTo>
                  <a:lnTo>
                    <a:pt x="151" y="51"/>
                  </a:lnTo>
                  <a:lnTo>
                    <a:pt x="101" y="101"/>
                  </a:lnTo>
                  <a:lnTo>
                    <a:pt x="51" y="151"/>
                  </a:lnTo>
                  <a:lnTo>
                    <a:pt x="17" y="202"/>
                  </a:lnTo>
                  <a:lnTo>
                    <a:pt x="0" y="269"/>
                  </a:lnTo>
                  <a:lnTo>
                    <a:pt x="0" y="336"/>
                  </a:lnTo>
                  <a:lnTo>
                    <a:pt x="0" y="403"/>
                  </a:lnTo>
                  <a:lnTo>
                    <a:pt x="17" y="470"/>
                  </a:lnTo>
                  <a:lnTo>
                    <a:pt x="51" y="537"/>
                  </a:lnTo>
                  <a:lnTo>
                    <a:pt x="101" y="587"/>
                  </a:lnTo>
                  <a:lnTo>
                    <a:pt x="151" y="621"/>
                  </a:lnTo>
                  <a:lnTo>
                    <a:pt x="201" y="654"/>
                  </a:lnTo>
                  <a:lnTo>
                    <a:pt x="268" y="671"/>
                  </a:lnTo>
                  <a:lnTo>
                    <a:pt x="369" y="671"/>
                  </a:lnTo>
                  <a:lnTo>
                    <a:pt x="402" y="654"/>
                  </a:lnTo>
                  <a:lnTo>
                    <a:pt x="419" y="621"/>
                  </a:lnTo>
                  <a:lnTo>
                    <a:pt x="436" y="570"/>
                  </a:lnTo>
                  <a:lnTo>
                    <a:pt x="419" y="537"/>
                  </a:lnTo>
                  <a:lnTo>
                    <a:pt x="402" y="503"/>
                  </a:lnTo>
                  <a:lnTo>
                    <a:pt x="369" y="487"/>
                  </a:lnTo>
                  <a:lnTo>
                    <a:pt x="335" y="470"/>
                  </a:lnTo>
                  <a:lnTo>
                    <a:pt x="285" y="470"/>
                  </a:lnTo>
                  <a:lnTo>
                    <a:pt x="235" y="436"/>
                  </a:lnTo>
                  <a:lnTo>
                    <a:pt x="201" y="386"/>
                  </a:lnTo>
                  <a:lnTo>
                    <a:pt x="201" y="336"/>
                  </a:lnTo>
                  <a:lnTo>
                    <a:pt x="201" y="286"/>
                  </a:lnTo>
                  <a:lnTo>
                    <a:pt x="235" y="235"/>
                  </a:lnTo>
                  <a:lnTo>
                    <a:pt x="285" y="219"/>
                  </a:lnTo>
                  <a:lnTo>
                    <a:pt x="335" y="202"/>
                  </a:lnTo>
                  <a:lnTo>
                    <a:pt x="369" y="202"/>
                  </a:lnTo>
                  <a:lnTo>
                    <a:pt x="402" y="168"/>
                  </a:lnTo>
                  <a:lnTo>
                    <a:pt x="419" y="135"/>
                  </a:lnTo>
                  <a:lnTo>
                    <a:pt x="436" y="101"/>
                  </a:lnTo>
                  <a:lnTo>
                    <a:pt x="419" y="68"/>
                  </a:lnTo>
                  <a:lnTo>
                    <a:pt x="402" y="34"/>
                  </a:lnTo>
                  <a:lnTo>
                    <a:pt x="369" y="17"/>
                  </a:lnTo>
                  <a:lnTo>
                    <a:pt x="33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8" name="Google Shape;3258;p226"/>
            <p:cNvSpPr/>
            <p:nvPr/>
          </p:nvSpPr>
          <p:spPr>
            <a:xfrm>
              <a:off x="1612500" y="2631125"/>
              <a:ext cx="10925" cy="17200"/>
            </a:xfrm>
            <a:custGeom>
              <a:avLst/>
              <a:gdLst/>
              <a:ahLst/>
              <a:cxnLst/>
              <a:rect l="l" t="t" r="r" b="b"/>
              <a:pathLst>
                <a:path w="437" h="688" extrusionOk="0">
                  <a:moveTo>
                    <a:pt x="101" y="1"/>
                  </a:moveTo>
                  <a:lnTo>
                    <a:pt x="68" y="18"/>
                  </a:lnTo>
                  <a:lnTo>
                    <a:pt x="34" y="34"/>
                  </a:lnTo>
                  <a:lnTo>
                    <a:pt x="1" y="68"/>
                  </a:lnTo>
                  <a:lnTo>
                    <a:pt x="1" y="101"/>
                  </a:lnTo>
                  <a:lnTo>
                    <a:pt x="1" y="152"/>
                  </a:lnTo>
                  <a:lnTo>
                    <a:pt x="34" y="185"/>
                  </a:lnTo>
                  <a:lnTo>
                    <a:pt x="68" y="202"/>
                  </a:lnTo>
                  <a:lnTo>
                    <a:pt x="101" y="202"/>
                  </a:lnTo>
                  <a:lnTo>
                    <a:pt x="152" y="219"/>
                  </a:lnTo>
                  <a:lnTo>
                    <a:pt x="202" y="252"/>
                  </a:lnTo>
                  <a:lnTo>
                    <a:pt x="219" y="286"/>
                  </a:lnTo>
                  <a:lnTo>
                    <a:pt x="235" y="353"/>
                  </a:lnTo>
                  <a:lnTo>
                    <a:pt x="219" y="403"/>
                  </a:lnTo>
                  <a:lnTo>
                    <a:pt x="202" y="436"/>
                  </a:lnTo>
                  <a:lnTo>
                    <a:pt x="152" y="470"/>
                  </a:lnTo>
                  <a:lnTo>
                    <a:pt x="101" y="487"/>
                  </a:lnTo>
                  <a:lnTo>
                    <a:pt x="68" y="487"/>
                  </a:lnTo>
                  <a:lnTo>
                    <a:pt x="34" y="520"/>
                  </a:lnTo>
                  <a:lnTo>
                    <a:pt x="1" y="554"/>
                  </a:lnTo>
                  <a:lnTo>
                    <a:pt x="1" y="587"/>
                  </a:lnTo>
                  <a:lnTo>
                    <a:pt x="1" y="621"/>
                  </a:lnTo>
                  <a:lnTo>
                    <a:pt x="34" y="654"/>
                  </a:lnTo>
                  <a:lnTo>
                    <a:pt x="68" y="671"/>
                  </a:lnTo>
                  <a:lnTo>
                    <a:pt x="101" y="688"/>
                  </a:lnTo>
                  <a:lnTo>
                    <a:pt x="168" y="671"/>
                  </a:lnTo>
                  <a:lnTo>
                    <a:pt x="235" y="654"/>
                  </a:lnTo>
                  <a:lnTo>
                    <a:pt x="286" y="621"/>
                  </a:lnTo>
                  <a:lnTo>
                    <a:pt x="336" y="587"/>
                  </a:lnTo>
                  <a:lnTo>
                    <a:pt x="386" y="537"/>
                  </a:lnTo>
                  <a:lnTo>
                    <a:pt x="403" y="487"/>
                  </a:lnTo>
                  <a:lnTo>
                    <a:pt x="436" y="420"/>
                  </a:lnTo>
                  <a:lnTo>
                    <a:pt x="436" y="353"/>
                  </a:lnTo>
                  <a:lnTo>
                    <a:pt x="436" y="286"/>
                  </a:lnTo>
                  <a:lnTo>
                    <a:pt x="403" y="219"/>
                  </a:lnTo>
                  <a:lnTo>
                    <a:pt x="386" y="152"/>
                  </a:lnTo>
                  <a:lnTo>
                    <a:pt x="336" y="101"/>
                  </a:lnTo>
                  <a:lnTo>
                    <a:pt x="286" y="68"/>
                  </a:lnTo>
                  <a:lnTo>
                    <a:pt x="235" y="34"/>
                  </a:lnTo>
                  <a:lnTo>
                    <a:pt x="168" y="18"/>
                  </a:lnTo>
                  <a:lnTo>
                    <a:pt x="10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59" name="Google Shape;3259;p226"/>
            <p:cNvSpPr/>
            <p:nvPr/>
          </p:nvSpPr>
          <p:spPr>
            <a:xfrm>
              <a:off x="1612100" y="2643275"/>
              <a:ext cx="5050" cy="7975"/>
            </a:xfrm>
            <a:custGeom>
              <a:avLst/>
              <a:gdLst/>
              <a:ahLst/>
              <a:cxnLst/>
              <a:rect l="l" t="t" r="r" b="b"/>
              <a:pathLst>
                <a:path w="202" h="319" extrusionOk="0">
                  <a:moveTo>
                    <a:pt x="50" y="1"/>
                  </a:moveTo>
                  <a:lnTo>
                    <a:pt x="34" y="34"/>
                  </a:lnTo>
                  <a:lnTo>
                    <a:pt x="0" y="68"/>
                  </a:lnTo>
                  <a:lnTo>
                    <a:pt x="0" y="101"/>
                  </a:lnTo>
                  <a:lnTo>
                    <a:pt x="0" y="218"/>
                  </a:lnTo>
                  <a:lnTo>
                    <a:pt x="0" y="252"/>
                  </a:lnTo>
                  <a:lnTo>
                    <a:pt x="34" y="285"/>
                  </a:lnTo>
                  <a:lnTo>
                    <a:pt x="50" y="319"/>
                  </a:lnTo>
                  <a:lnTo>
                    <a:pt x="134" y="319"/>
                  </a:lnTo>
                  <a:lnTo>
                    <a:pt x="168" y="285"/>
                  </a:lnTo>
                  <a:lnTo>
                    <a:pt x="184" y="252"/>
                  </a:lnTo>
                  <a:lnTo>
                    <a:pt x="201" y="2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60" name="Google Shape;3260;p226"/>
            <p:cNvSpPr/>
            <p:nvPr/>
          </p:nvSpPr>
          <p:spPr>
            <a:xfrm>
              <a:off x="1612100" y="2616475"/>
              <a:ext cx="5050" cy="7975"/>
            </a:xfrm>
            <a:custGeom>
              <a:avLst/>
              <a:gdLst/>
              <a:ahLst/>
              <a:cxnLst/>
              <a:rect l="l" t="t" r="r" b="b"/>
              <a:pathLst>
                <a:path w="202" h="319" extrusionOk="0">
                  <a:moveTo>
                    <a:pt x="50" y="0"/>
                  </a:moveTo>
                  <a:lnTo>
                    <a:pt x="34" y="34"/>
                  </a:lnTo>
                  <a:lnTo>
                    <a:pt x="0" y="51"/>
                  </a:lnTo>
                  <a:lnTo>
                    <a:pt x="0" y="101"/>
                  </a:lnTo>
                  <a:lnTo>
                    <a:pt x="0" y="218"/>
                  </a:lnTo>
                  <a:lnTo>
                    <a:pt x="0" y="252"/>
                  </a:lnTo>
                  <a:lnTo>
                    <a:pt x="34" y="285"/>
                  </a:lnTo>
                  <a:lnTo>
                    <a:pt x="50" y="319"/>
                  </a:lnTo>
                  <a:lnTo>
                    <a:pt x="134" y="319"/>
                  </a:lnTo>
                  <a:lnTo>
                    <a:pt x="168" y="285"/>
                  </a:lnTo>
                  <a:lnTo>
                    <a:pt x="184" y="252"/>
                  </a:lnTo>
                  <a:lnTo>
                    <a:pt x="201" y="218"/>
                  </a:lnTo>
                  <a:lnTo>
                    <a:pt x="201" y="101"/>
                  </a:lnTo>
                  <a:lnTo>
                    <a:pt x="184" y="51"/>
                  </a:lnTo>
                  <a:lnTo>
                    <a:pt x="168" y="34"/>
                  </a:lnTo>
                  <a:lnTo>
                    <a:pt x="134"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sp>
        <p:nvSpPr>
          <p:cNvPr id="3261" name="Google Shape;3261;p22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10</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65"/>
        <p:cNvGrpSpPr/>
        <p:nvPr/>
      </p:nvGrpSpPr>
      <p:grpSpPr>
        <a:xfrm>
          <a:off x="0" y="0"/>
          <a:ext cx="0" cy="0"/>
          <a:chOff x="0" y="0"/>
          <a:chExt cx="0" cy="0"/>
        </a:xfrm>
      </p:grpSpPr>
      <p:sp>
        <p:nvSpPr>
          <p:cNvPr id="3266" name="Google Shape;3266;p227"/>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Account access</a:t>
            </a:r>
            <a:endParaRPr/>
          </a:p>
        </p:txBody>
      </p:sp>
      <p:sp>
        <p:nvSpPr>
          <p:cNvPr id="3267" name="Google Shape;3267;p227"/>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Online account</a:t>
            </a:r>
            <a:endParaRPr/>
          </a:p>
        </p:txBody>
      </p:sp>
      <p:sp>
        <p:nvSpPr>
          <p:cNvPr id="3268" name="Google Shape;3268;p227"/>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Mobile app</a:t>
            </a:r>
            <a:endParaRPr/>
          </a:p>
        </p:txBody>
      </p:sp>
      <p:sp>
        <p:nvSpPr>
          <p:cNvPr id="3269" name="Google Shape;3269;p227"/>
          <p:cNvSpPr>
            <a:spLocks noGrp="1"/>
          </p:cNvSpPr>
          <p:nvPr>
            <p:ph type="pic" idx="2"/>
          </p:nvPr>
        </p:nvSpPr>
        <p:spPr>
          <a:xfrm>
            <a:off x="1396605" y="1142575"/>
            <a:ext cx="3124200" cy="1686300"/>
          </a:xfrm>
          <a:prstGeom prst="round2SameRect">
            <a:avLst>
              <a:gd name="adj1" fmla="val 16667"/>
              <a:gd name="adj2" fmla="val 0"/>
            </a:avLst>
          </a:prstGeom>
        </p:spPr>
      </p:sp>
      <p:sp>
        <p:nvSpPr>
          <p:cNvPr id="3270" name="Google Shape;3270;p227"/>
          <p:cNvSpPr>
            <a:spLocks noGrp="1"/>
          </p:cNvSpPr>
          <p:nvPr>
            <p:ph type="pic" idx="3"/>
          </p:nvPr>
        </p:nvSpPr>
        <p:spPr>
          <a:xfrm>
            <a:off x="4620214" y="1142575"/>
            <a:ext cx="3124200" cy="1686300"/>
          </a:xfrm>
          <a:prstGeom prst="round2SameRect">
            <a:avLst>
              <a:gd name="adj1" fmla="val 16667"/>
              <a:gd name="adj2" fmla="val 0"/>
            </a:avLst>
          </a:prstGeom>
        </p:spPr>
      </p:sp>
      <p:pic>
        <p:nvPicPr>
          <p:cNvPr id="3271" name="Google Shape;3271;p227"/>
          <p:cNvPicPr preferRelativeResize="0"/>
          <p:nvPr/>
        </p:nvPicPr>
        <p:blipFill rotWithShape="1">
          <a:blip r:embed="rId3">
            <a:alphaModFix/>
          </a:blip>
          <a:srcRect l="2715" t="1188" r="7696" b="15735"/>
          <a:stretch/>
        </p:blipFill>
        <p:spPr>
          <a:xfrm>
            <a:off x="1397325" y="1142575"/>
            <a:ext cx="3124200" cy="1665600"/>
          </a:xfrm>
          <a:prstGeom prst="round2SameRect">
            <a:avLst>
              <a:gd name="adj1" fmla="val 2904"/>
              <a:gd name="adj2" fmla="val 0"/>
            </a:avLst>
          </a:prstGeom>
          <a:noFill/>
          <a:ln>
            <a:noFill/>
          </a:ln>
        </p:spPr>
      </p:pic>
      <p:pic>
        <p:nvPicPr>
          <p:cNvPr id="3272" name="Google Shape;3272;p227" title="AdobeStock_1885094398.jpeg"/>
          <p:cNvPicPr preferRelativeResize="0"/>
          <p:nvPr/>
        </p:nvPicPr>
        <p:blipFill rotWithShape="1">
          <a:blip r:embed="rId4">
            <a:alphaModFix/>
          </a:blip>
          <a:srcRect l="13971" t="8099" b="23087"/>
          <a:stretch/>
        </p:blipFill>
        <p:spPr>
          <a:xfrm>
            <a:off x="4620225" y="1142575"/>
            <a:ext cx="3124200" cy="1665600"/>
          </a:xfrm>
          <a:prstGeom prst="round2SameRect">
            <a:avLst>
              <a:gd name="adj1" fmla="val 4249"/>
              <a:gd name="adj2" fmla="val 0"/>
            </a:avLst>
          </a:prstGeom>
          <a:noFill/>
          <a:ln>
            <a:noFill/>
          </a:ln>
        </p:spPr>
      </p:pic>
      <p:grpSp>
        <p:nvGrpSpPr>
          <p:cNvPr id="3273" name="Google Shape;3273;p227"/>
          <p:cNvGrpSpPr/>
          <p:nvPr/>
        </p:nvGrpSpPr>
        <p:grpSpPr>
          <a:xfrm>
            <a:off x="1583037" y="3438043"/>
            <a:ext cx="472027" cy="384166"/>
            <a:chOff x="1198350" y="1044000"/>
            <a:chExt cx="116850" cy="95100"/>
          </a:xfrm>
        </p:grpSpPr>
        <p:sp>
          <p:nvSpPr>
            <p:cNvPr id="3274" name="Google Shape;3274;p227"/>
            <p:cNvSpPr/>
            <p:nvPr/>
          </p:nvSpPr>
          <p:spPr>
            <a:xfrm>
              <a:off x="1248600" y="1095100"/>
              <a:ext cx="16350" cy="18450"/>
            </a:xfrm>
            <a:custGeom>
              <a:avLst/>
              <a:gdLst/>
              <a:ahLst/>
              <a:cxnLst/>
              <a:rect l="l" t="t" r="r" b="b"/>
              <a:pathLst>
                <a:path w="654" h="738" extrusionOk="0">
                  <a:moveTo>
                    <a:pt x="84" y="0"/>
                  </a:moveTo>
                  <a:lnTo>
                    <a:pt x="51" y="17"/>
                  </a:lnTo>
                  <a:lnTo>
                    <a:pt x="17" y="51"/>
                  </a:lnTo>
                  <a:lnTo>
                    <a:pt x="0" y="84"/>
                  </a:lnTo>
                  <a:lnTo>
                    <a:pt x="0" y="118"/>
                  </a:lnTo>
                  <a:lnTo>
                    <a:pt x="0" y="151"/>
                  </a:lnTo>
                  <a:lnTo>
                    <a:pt x="34" y="185"/>
                  </a:lnTo>
                  <a:lnTo>
                    <a:pt x="67" y="201"/>
                  </a:lnTo>
                  <a:lnTo>
                    <a:pt x="151" y="235"/>
                  </a:lnTo>
                  <a:lnTo>
                    <a:pt x="218" y="268"/>
                  </a:lnTo>
                  <a:lnTo>
                    <a:pt x="285" y="319"/>
                  </a:lnTo>
                  <a:lnTo>
                    <a:pt x="335" y="369"/>
                  </a:lnTo>
                  <a:lnTo>
                    <a:pt x="386" y="436"/>
                  </a:lnTo>
                  <a:lnTo>
                    <a:pt x="419" y="503"/>
                  </a:lnTo>
                  <a:lnTo>
                    <a:pt x="436" y="570"/>
                  </a:lnTo>
                  <a:lnTo>
                    <a:pt x="453" y="637"/>
                  </a:lnTo>
                  <a:lnTo>
                    <a:pt x="453" y="670"/>
                  </a:lnTo>
                  <a:lnTo>
                    <a:pt x="469" y="704"/>
                  </a:lnTo>
                  <a:lnTo>
                    <a:pt x="503" y="721"/>
                  </a:lnTo>
                  <a:lnTo>
                    <a:pt x="553" y="737"/>
                  </a:lnTo>
                  <a:lnTo>
                    <a:pt x="587" y="721"/>
                  </a:lnTo>
                  <a:lnTo>
                    <a:pt x="620" y="704"/>
                  </a:lnTo>
                  <a:lnTo>
                    <a:pt x="637" y="670"/>
                  </a:lnTo>
                  <a:lnTo>
                    <a:pt x="654" y="637"/>
                  </a:lnTo>
                  <a:lnTo>
                    <a:pt x="637" y="536"/>
                  </a:lnTo>
                  <a:lnTo>
                    <a:pt x="603" y="436"/>
                  </a:lnTo>
                  <a:lnTo>
                    <a:pt x="570" y="335"/>
                  </a:lnTo>
                  <a:lnTo>
                    <a:pt x="503" y="252"/>
                  </a:lnTo>
                  <a:lnTo>
                    <a:pt x="436" y="185"/>
                  </a:lnTo>
                  <a:lnTo>
                    <a:pt x="335" y="118"/>
                  </a:lnTo>
                  <a:lnTo>
                    <a:pt x="235" y="51"/>
                  </a:lnTo>
                  <a:lnTo>
                    <a:pt x="134" y="17"/>
                  </a:lnTo>
                  <a:lnTo>
                    <a:pt x="8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5" name="Google Shape;3275;p227"/>
            <p:cNvSpPr/>
            <p:nvPr/>
          </p:nvSpPr>
          <p:spPr>
            <a:xfrm>
              <a:off x="1224300" y="1095525"/>
              <a:ext cx="16375" cy="18025"/>
            </a:xfrm>
            <a:custGeom>
              <a:avLst/>
              <a:gdLst/>
              <a:ahLst/>
              <a:cxnLst/>
              <a:rect l="l" t="t" r="r" b="b"/>
              <a:pathLst>
                <a:path w="655" h="721" extrusionOk="0">
                  <a:moveTo>
                    <a:pt x="520" y="0"/>
                  </a:moveTo>
                  <a:lnTo>
                    <a:pt x="403" y="34"/>
                  </a:lnTo>
                  <a:lnTo>
                    <a:pt x="302" y="101"/>
                  </a:lnTo>
                  <a:lnTo>
                    <a:pt x="219" y="168"/>
                  </a:lnTo>
                  <a:lnTo>
                    <a:pt x="135" y="235"/>
                  </a:lnTo>
                  <a:lnTo>
                    <a:pt x="85" y="318"/>
                  </a:lnTo>
                  <a:lnTo>
                    <a:pt x="34" y="419"/>
                  </a:lnTo>
                  <a:lnTo>
                    <a:pt x="18" y="519"/>
                  </a:lnTo>
                  <a:lnTo>
                    <a:pt x="1" y="620"/>
                  </a:lnTo>
                  <a:lnTo>
                    <a:pt x="18" y="653"/>
                  </a:lnTo>
                  <a:lnTo>
                    <a:pt x="34" y="687"/>
                  </a:lnTo>
                  <a:lnTo>
                    <a:pt x="68" y="704"/>
                  </a:lnTo>
                  <a:lnTo>
                    <a:pt x="101" y="720"/>
                  </a:lnTo>
                  <a:lnTo>
                    <a:pt x="135" y="704"/>
                  </a:lnTo>
                  <a:lnTo>
                    <a:pt x="168" y="687"/>
                  </a:lnTo>
                  <a:lnTo>
                    <a:pt x="202" y="653"/>
                  </a:lnTo>
                  <a:lnTo>
                    <a:pt x="202" y="620"/>
                  </a:lnTo>
                  <a:lnTo>
                    <a:pt x="219" y="553"/>
                  </a:lnTo>
                  <a:lnTo>
                    <a:pt x="235" y="486"/>
                  </a:lnTo>
                  <a:lnTo>
                    <a:pt x="269" y="419"/>
                  </a:lnTo>
                  <a:lnTo>
                    <a:pt x="302" y="352"/>
                  </a:lnTo>
                  <a:lnTo>
                    <a:pt x="353" y="302"/>
                  </a:lnTo>
                  <a:lnTo>
                    <a:pt x="420" y="268"/>
                  </a:lnTo>
                  <a:lnTo>
                    <a:pt x="503" y="218"/>
                  </a:lnTo>
                  <a:lnTo>
                    <a:pt x="570" y="184"/>
                  </a:lnTo>
                  <a:lnTo>
                    <a:pt x="621" y="168"/>
                  </a:lnTo>
                  <a:lnTo>
                    <a:pt x="637" y="134"/>
                  </a:lnTo>
                  <a:lnTo>
                    <a:pt x="654" y="101"/>
                  </a:lnTo>
                  <a:lnTo>
                    <a:pt x="637" y="67"/>
                  </a:lnTo>
                  <a:lnTo>
                    <a:pt x="621" y="34"/>
                  </a:lnTo>
                  <a:lnTo>
                    <a:pt x="5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6" name="Google Shape;3276;p227"/>
            <p:cNvSpPr/>
            <p:nvPr/>
          </p:nvSpPr>
          <p:spPr>
            <a:xfrm>
              <a:off x="1229750" y="1072900"/>
              <a:ext cx="29350" cy="29350"/>
            </a:xfrm>
            <a:custGeom>
              <a:avLst/>
              <a:gdLst/>
              <a:ahLst/>
              <a:cxnLst/>
              <a:rect l="l" t="t" r="r" b="b"/>
              <a:pathLst>
                <a:path w="1174" h="1174" extrusionOk="0">
                  <a:moveTo>
                    <a:pt x="671" y="201"/>
                  </a:moveTo>
                  <a:lnTo>
                    <a:pt x="738" y="218"/>
                  </a:lnTo>
                  <a:lnTo>
                    <a:pt x="805" y="268"/>
                  </a:lnTo>
                  <a:lnTo>
                    <a:pt x="855" y="302"/>
                  </a:lnTo>
                  <a:lnTo>
                    <a:pt x="905" y="369"/>
                  </a:lnTo>
                  <a:lnTo>
                    <a:pt x="939" y="436"/>
                  </a:lnTo>
                  <a:lnTo>
                    <a:pt x="972" y="503"/>
                  </a:lnTo>
                  <a:lnTo>
                    <a:pt x="972" y="587"/>
                  </a:lnTo>
                  <a:lnTo>
                    <a:pt x="972" y="671"/>
                  </a:lnTo>
                  <a:lnTo>
                    <a:pt x="939" y="738"/>
                  </a:lnTo>
                  <a:lnTo>
                    <a:pt x="905" y="805"/>
                  </a:lnTo>
                  <a:lnTo>
                    <a:pt x="855" y="855"/>
                  </a:lnTo>
                  <a:lnTo>
                    <a:pt x="805" y="905"/>
                  </a:lnTo>
                  <a:lnTo>
                    <a:pt x="738" y="939"/>
                  </a:lnTo>
                  <a:lnTo>
                    <a:pt x="671" y="972"/>
                  </a:lnTo>
                  <a:lnTo>
                    <a:pt x="503" y="972"/>
                  </a:lnTo>
                  <a:lnTo>
                    <a:pt x="436" y="939"/>
                  </a:lnTo>
                  <a:lnTo>
                    <a:pt x="369" y="905"/>
                  </a:lnTo>
                  <a:lnTo>
                    <a:pt x="319" y="855"/>
                  </a:lnTo>
                  <a:lnTo>
                    <a:pt x="269" y="805"/>
                  </a:lnTo>
                  <a:lnTo>
                    <a:pt x="235" y="738"/>
                  </a:lnTo>
                  <a:lnTo>
                    <a:pt x="202" y="671"/>
                  </a:lnTo>
                  <a:lnTo>
                    <a:pt x="202" y="587"/>
                  </a:lnTo>
                  <a:lnTo>
                    <a:pt x="202" y="503"/>
                  </a:lnTo>
                  <a:lnTo>
                    <a:pt x="235" y="436"/>
                  </a:lnTo>
                  <a:lnTo>
                    <a:pt x="269" y="369"/>
                  </a:lnTo>
                  <a:lnTo>
                    <a:pt x="319" y="302"/>
                  </a:lnTo>
                  <a:lnTo>
                    <a:pt x="369" y="268"/>
                  </a:lnTo>
                  <a:lnTo>
                    <a:pt x="436" y="218"/>
                  </a:lnTo>
                  <a:lnTo>
                    <a:pt x="503" y="201"/>
                  </a:lnTo>
                  <a:close/>
                  <a:moveTo>
                    <a:pt x="470" y="0"/>
                  </a:moveTo>
                  <a:lnTo>
                    <a:pt x="352" y="34"/>
                  </a:lnTo>
                  <a:lnTo>
                    <a:pt x="252" y="101"/>
                  </a:lnTo>
                  <a:lnTo>
                    <a:pt x="168" y="168"/>
                  </a:lnTo>
                  <a:lnTo>
                    <a:pt x="101" y="252"/>
                  </a:lnTo>
                  <a:lnTo>
                    <a:pt x="51" y="352"/>
                  </a:lnTo>
                  <a:lnTo>
                    <a:pt x="17" y="470"/>
                  </a:lnTo>
                  <a:lnTo>
                    <a:pt x="1" y="587"/>
                  </a:lnTo>
                  <a:lnTo>
                    <a:pt x="17" y="704"/>
                  </a:lnTo>
                  <a:lnTo>
                    <a:pt x="51" y="821"/>
                  </a:lnTo>
                  <a:lnTo>
                    <a:pt x="101" y="905"/>
                  </a:lnTo>
                  <a:lnTo>
                    <a:pt x="168" y="1006"/>
                  </a:lnTo>
                  <a:lnTo>
                    <a:pt x="252" y="1073"/>
                  </a:lnTo>
                  <a:lnTo>
                    <a:pt x="352" y="1123"/>
                  </a:lnTo>
                  <a:lnTo>
                    <a:pt x="470" y="1156"/>
                  </a:lnTo>
                  <a:lnTo>
                    <a:pt x="587" y="1173"/>
                  </a:lnTo>
                  <a:lnTo>
                    <a:pt x="704" y="1156"/>
                  </a:lnTo>
                  <a:lnTo>
                    <a:pt x="821" y="1123"/>
                  </a:lnTo>
                  <a:lnTo>
                    <a:pt x="922" y="1073"/>
                  </a:lnTo>
                  <a:lnTo>
                    <a:pt x="1006" y="1006"/>
                  </a:lnTo>
                  <a:lnTo>
                    <a:pt x="1073" y="905"/>
                  </a:lnTo>
                  <a:lnTo>
                    <a:pt x="1123" y="821"/>
                  </a:lnTo>
                  <a:lnTo>
                    <a:pt x="1173" y="704"/>
                  </a:lnTo>
                  <a:lnTo>
                    <a:pt x="1173" y="587"/>
                  </a:lnTo>
                  <a:lnTo>
                    <a:pt x="1173" y="470"/>
                  </a:lnTo>
                  <a:lnTo>
                    <a:pt x="1123" y="352"/>
                  </a:lnTo>
                  <a:lnTo>
                    <a:pt x="1073" y="252"/>
                  </a:lnTo>
                  <a:lnTo>
                    <a:pt x="1006" y="168"/>
                  </a:lnTo>
                  <a:lnTo>
                    <a:pt x="922" y="101"/>
                  </a:lnTo>
                  <a:lnTo>
                    <a:pt x="821" y="34"/>
                  </a:lnTo>
                  <a:lnTo>
                    <a:pt x="70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7" name="Google Shape;3277;p227"/>
            <p:cNvSpPr/>
            <p:nvPr/>
          </p:nvSpPr>
          <p:spPr>
            <a:xfrm>
              <a:off x="1198350" y="1121900"/>
              <a:ext cx="116850" cy="17200"/>
            </a:xfrm>
            <a:custGeom>
              <a:avLst/>
              <a:gdLst/>
              <a:ahLst/>
              <a:cxnLst/>
              <a:rect l="l" t="t" r="r" b="b"/>
              <a:pathLst>
                <a:path w="4674" h="688" extrusionOk="0">
                  <a:moveTo>
                    <a:pt x="4473" y="201"/>
                  </a:moveTo>
                  <a:lnTo>
                    <a:pt x="4473" y="486"/>
                  </a:lnTo>
                  <a:lnTo>
                    <a:pt x="201" y="486"/>
                  </a:lnTo>
                  <a:lnTo>
                    <a:pt x="201" y="201"/>
                  </a:lnTo>
                  <a:close/>
                  <a:moveTo>
                    <a:pt x="101" y="0"/>
                  </a:moveTo>
                  <a:lnTo>
                    <a:pt x="67" y="17"/>
                  </a:lnTo>
                  <a:lnTo>
                    <a:pt x="34" y="34"/>
                  </a:lnTo>
                  <a:lnTo>
                    <a:pt x="17" y="67"/>
                  </a:lnTo>
                  <a:lnTo>
                    <a:pt x="0" y="101"/>
                  </a:lnTo>
                  <a:lnTo>
                    <a:pt x="0" y="587"/>
                  </a:lnTo>
                  <a:lnTo>
                    <a:pt x="17" y="620"/>
                  </a:lnTo>
                  <a:lnTo>
                    <a:pt x="34" y="654"/>
                  </a:lnTo>
                  <a:lnTo>
                    <a:pt x="67" y="670"/>
                  </a:lnTo>
                  <a:lnTo>
                    <a:pt x="101" y="687"/>
                  </a:lnTo>
                  <a:lnTo>
                    <a:pt x="4573" y="687"/>
                  </a:lnTo>
                  <a:lnTo>
                    <a:pt x="4607" y="670"/>
                  </a:lnTo>
                  <a:lnTo>
                    <a:pt x="4640" y="654"/>
                  </a:lnTo>
                  <a:lnTo>
                    <a:pt x="4657" y="620"/>
                  </a:lnTo>
                  <a:lnTo>
                    <a:pt x="4674" y="587"/>
                  </a:lnTo>
                  <a:lnTo>
                    <a:pt x="4674" y="101"/>
                  </a:lnTo>
                  <a:lnTo>
                    <a:pt x="4657" y="67"/>
                  </a:lnTo>
                  <a:lnTo>
                    <a:pt x="4640" y="34"/>
                  </a:lnTo>
                  <a:lnTo>
                    <a:pt x="4607" y="17"/>
                  </a:lnTo>
                  <a:lnTo>
                    <a:pt x="45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8" name="Google Shape;3278;p227"/>
            <p:cNvSpPr/>
            <p:nvPr/>
          </p:nvSpPr>
          <p:spPr>
            <a:xfrm>
              <a:off x="1206300" y="1056975"/>
              <a:ext cx="101800" cy="69975"/>
            </a:xfrm>
            <a:custGeom>
              <a:avLst/>
              <a:gdLst/>
              <a:ahLst/>
              <a:cxnLst/>
              <a:rect l="l" t="t" r="r" b="b"/>
              <a:pathLst>
                <a:path w="4072" h="2799" extrusionOk="0">
                  <a:moveTo>
                    <a:pt x="101" y="1"/>
                  </a:moveTo>
                  <a:lnTo>
                    <a:pt x="68" y="18"/>
                  </a:lnTo>
                  <a:lnTo>
                    <a:pt x="34" y="34"/>
                  </a:lnTo>
                  <a:lnTo>
                    <a:pt x="17" y="68"/>
                  </a:lnTo>
                  <a:lnTo>
                    <a:pt x="1" y="101"/>
                  </a:lnTo>
                  <a:lnTo>
                    <a:pt x="1" y="2698"/>
                  </a:lnTo>
                  <a:lnTo>
                    <a:pt x="17" y="2748"/>
                  </a:lnTo>
                  <a:lnTo>
                    <a:pt x="34" y="2782"/>
                  </a:lnTo>
                  <a:lnTo>
                    <a:pt x="68" y="2798"/>
                  </a:lnTo>
                  <a:lnTo>
                    <a:pt x="4004" y="2798"/>
                  </a:lnTo>
                  <a:lnTo>
                    <a:pt x="4038" y="2782"/>
                  </a:lnTo>
                  <a:lnTo>
                    <a:pt x="4054" y="2748"/>
                  </a:lnTo>
                  <a:lnTo>
                    <a:pt x="4071" y="2698"/>
                  </a:lnTo>
                  <a:lnTo>
                    <a:pt x="4071" y="1257"/>
                  </a:lnTo>
                  <a:lnTo>
                    <a:pt x="4054" y="1224"/>
                  </a:lnTo>
                  <a:lnTo>
                    <a:pt x="4038" y="1190"/>
                  </a:lnTo>
                  <a:lnTo>
                    <a:pt x="4004" y="1174"/>
                  </a:lnTo>
                  <a:lnTo>
                    <a:pt x="3971" y="1157"/>
                  </a:lnTo>
                  <a:lnTo>
                    <a:pt x="3920" y="1174"/>
                  </a:lnTo>
                  <a:lnTo>
                    <a:pt x="3887" y="1190"/>
                  </a:lnTo>
                  <a:lnTo>
                    <a:pt x="3870" y="1224"/>
                  </a:lnTo>
                  <a:lnTo>
                    <a:pt x="3870" y="1257"/>
                  </a:lnTo>
                  <a:lnTo>
                    <a:pt x="3870" y="2597"/>
                  </a:lnTo>
                  <a:lnTo>
                    <a:pt x="202" y="2597"/>
                  </a:lnTo>
                  <a:lnTo>
                    <a:pt x="202" y="202"/>
                  </a:lnTo>
                  <a:lnTo>
                    <a:pt x="2245" y="202"/>
                  </a:lnTo>
                  <a:lnTo>
                    <a:pt x="2279" y="168"/>
                  </a:lnTo>
                  <a:lnTo>
                    <a:pt x="2295" y="135"/>
                  </a:lnTo>
                  <a:lnTo>
                    <a:pt x="2312" y="101"/>
                  </a:lnTo>
                  <a:lnTo>
                    <a:pt x="2295" y="68"/>
                  </a:lnTo>
                  <a:lnTo>
                    <a:pt x="2279" y="34"/>
                  </a:lnTo>
                  <a:lnTo>
                    <a:pt x="2245" y="18"/>
                  </a:lnTo>
                  <a:lnTo>
                    <a:pt x="22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9" name="Google Shape;3279;p227"/>
            <p:cNvSpPr/>
            <p:nvPr/>
          </p:nvSpPr>
          <p:spPr>
            <a:xfrm>
              <a:off x="1266175" y="1044000"/>
              <a:ext cx="45675" cy="44425"/>
            </a:xfrm>
            <a:custGeom>
              <a:avLst/>
              <a:gdLst/>
              <a:ahLst/>
              <a:cxnLst/>
              <a:rect l="l" t="t" r="r" b="b"/>
              <a:pathLst>
                <a:path w="1827" h="1777" extrusionOk="0">
                  <a:moveTo>
                    <a:pt x="939" y="202"/>
                  </a:moveTo>
                  <a:lnTo>
                    <a:pt x="1073" y="218"/>
                  </a:lnTo>
                  <a:lnTo>
                    <a:pt x="1207" y="252"/>
                  </a:lnTo>
                  <a:lnTo>
                    <a:pt x="1324" y="319"/>
                  </a:lnTo>
                  <a:lnTo>
                    <a:pt x="1425" y="403"/>
                  </a:lnTo>
                  <a:lnTo>
                    <a:pt x="1509" y="503"/>
                  </a:lnTo>
                  <a:lnTo>
                    <a:pt x="1576" y="620"/>
                  </a:lnTo>
                  <a:lnTo>
                    <a:pt x="1609" y="754"/>
                  </a:lnTo>
                  <a:lnTo>
                    <a:pt x="1626" y="888"/>
                  </a:lnTo>
                  <a:lnTo>
                    <a:pt x="1609" y="1022"/>
                  </a:lnTo>
                  <a:lnTo>
                    <a:pt x="1576" y="1156"/>
                  </a:lnTo>
                  <a:lnTo>
                    <a:pt x="1509" y="1274"/>
                  </a:lnTo>
                  <a:lnTo>
                    <a:pt x="1425" y="1374"/>
                  </a:lnTo>
                  <a:lnTo>
                    <a:pt x="1324" y="1458"/>
                  </a:lnTo>
                  <a:lnTo>
                    <a:pt x="1207" y="1525"/>
                  </a:lnTo>
                  <a:lnTo>
                    <a:pt x="1073" y="1558"/>
                  </a:lnTo>
                  <a:lnTo>
                    <a:pt x="939" y="1575"/>
                  </a:lnTo>
                  <a:lnTo>
                    <a:pt x="386" y="1575"/>
                  </a:lnTo>
                  <a:lnTo>
                    <a:pt x="436" y="1525"/>
                  </a:lnTo>
                  <a:lnTo>
                    <a:pt x="470" y="1458"/>
                  </a:lnTo>
                  <a:lnTo>
                    <a:pt x="470" y="1408"/>
                  </a:lnTo>
                  <a:lnTo>
                    <a:pt x="436" y="1357"/>
                  </a:lnTo>
                  <a:lnTo>
                    <a:pt x="353" y="1257"/>
                  </a:lnTo>
                  <a:lnTo>
                    <a:pt x="302" y="1140"/>
                  </a:lnTo>
                  <a:lnTo>
                    <a:pt x="269" y="1006"/>
                  </a:lnTo>
                  <a:lnTo>
                    <a:pt x="252" y="888"/>
                  </a:lnTo>
                  <a:lnTo>
                    <a:pt x="269" y="754"/>
                  </a:lnTo>
                  <a:lnTo>
                    <a:pt x="302" y="620"/>
                  </a:lnTo>
                  <a:lnTo>
                    <a:pt x="369" y="503"/>
                  </a:lnTo>
                  <a:lnTo>
                    <a:pt x="453" y="403"/>
                  </a:lnTo>
                  <a:lnTo>
                    <a:pt x="554" y="319"/>
                  </a:lnTo>
                  <a:lnTo>
                    <a:pt x="671" y="252"/>
                  </a:lnTo>
                  <a:lnTo>
                    <a:pt x="805" y="218"/>
                  </a:lnTo>
                  <a:lnTo>
                    <a:pt x="939" y="202"/>
                  </a:lnTo>
                  <a:close/>
                  <a:moveTo>
                    <a:pt x="939" y="1"/>
                  </a:moveTo>
                  <a:lnTo>
                    <a:pt x="755" y="17"/>
                  </a:lnTo>
                  <a:lnTo>
                    <a:pt x="587" y="68"/>
                  </a:lnTo>
                  <a:lnTo>
                    <a:pt x="436" y="151"/>
                  </a:lnTo>
                  <a:lnTo>
                    <a:pt x="319" y="252"/>
                  </a:lnTo>
                  <a:lnTo>
                    <a:pt x="202" y="386"/>
                  </a:lnTo>
                  <a:lnTo>
                    <a:pt x="118" y="537"/>
                  </a:lnTo>
                  <a:lnTo>
                    <a:pt x="68" y="704"/>
                  </a:lnTo>
                  <a:lnTo>
                    <a:pt x="51" y="888"/>
                  </a:lnTo>
                  <a:lnTo>
                    <a:pt x="68" y="1039"/>
                  </a:lnTo>
                  <a:lnTo>
                    <a:pt x="101" y="1173"/>
                  </a:lnTo>
                  <a:lnTo>
                    <a:pt x="152" y="1307"/>
                  </a:lnTo>
                  <a:lnTo>
                    <a:pt x="235" y="1441"/>
                  </a:lnTo>
                  <a:lnTo>
                    <a:pt x="168" y="1475"/>
                  </a:lnTo>
                  <a:lnTo>
                    <a:pt x="51" y="1558"/>
                  </a:lnTo>
                  <a:lnTo>
                    <a:pt x="18" y="1609"/>
                  </a:lnTo>
                  <a:lnTo>
                    <a:pt x="1" y="1659"/>
                  </a:lnTo>
                  <a:lnTo>
                    <a:pt x="34" y="1726"/>
                  </a:lnTo>
                  <a:lnTo>
                    <a:pt x="85" y="1760"/>
                  </a:lnTo>
                  <a:lnTo>
                    <a:pt x="118" y="1776"/>
                  </a:lnTo>
                  <a:lnTo>
                    <a:pt x="939" y="1776"/>
                  </a:lnTo>
                  <a:lnTo>
                    <a:pt x="1123" y="1760"/>
                  </a:lnTo>
                  <a:lnTo>
                    <a:pt x="1291" y="1709"/>
                  </a:lnTo>
                  <a:lnTo>
                    <a:pt x="1442" y="1626"/>
                  </a:lnTo>
                  <a:lnTo>
                    <a:pt x="1576" y="1508"/>
                  </a:lnTo>
                  <a:lnTo>
                    <a:pt x="1676" y="1374"/>
                  </a:lnTo>
                  <a:lnTo>
                    <a:pt x="1760" y="1223"/>
                  </a:lnTo>
                  <a:lnTo>
                    <a:pt x="1810" y="1073"/>
                  </a:lnTo>
                  <a:lnTo>
                    <a:pt x="1827" y="888"/>
                  </a:lnTo>
                  <a:lnTo>
                    <a:pt x="1810" y="704"/>
                  </a:lnTo>
                  <a:lnTo>
                    <a:pt x="1760" y="537"/>
                  </a:lnTo>
                  <a:lnTo>
                    <a:pt x="1676" y="386"/>
                  </a:lnTo>
                  <a:lnTo>
                    <a:pt x="1576" y="252"/>
                  </a:lnTo>
                  <a:lnTo>
                    <a:pt x="1442" y="151"/>
                  </a:lnTo>
                  <a:lnTo>
                    <a:pt x="1291" y="68"/>
                  </a:lnTo>
                  <a:lnTo>
                    <a:pt x="1123" y="17"/>
                  </a:lnTo>
                  <a:lnTo>
                    <a:pt x="93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0" name="Google Shape;3280;p227"/>
            <p:cNvSpPr/>
            <p:nvPr/>
          </p:nvSpPr>
          <p:spPr>
            <a:xfrm>
              <a:off x="1279175" y="1064525"/>
              <a:ext cx="5050" cy="4625"/>
            </a:xfrm>
            <a:custGeom>
              <a:avLst/>
              <a:gdLst/>
              <a:ahLst/>
              <a:cxnLst/>
              <a:rect l="l" t="t" r="r" b="b"/>
              <a:pathLst>
                <a:path w="202" h="185" extrusionOk="0">
                  <a:moveTo>
                    <a:pt x="50" y="0"/>
                  </a:moveTo>
                  <a:lnTo>
                    <a:pt x="34" y="17"/>
                  </a:lnTo>
                  <a:lnTo>
                    <a:pt x="17" y="34"/>
                  </a:lnTo>
                  <a:lnTo>
                    <a:pt x="17" y="51"/>
                  </a:lnTo>
                  <a:lnTo>
                    <a:pt x="0" y="67"/>
                  </a:lnTo>
                  <a:lnTo>
                    <a:pt x="0" y="84"/>
                  </a:lnTo>
                  <a:lnTo>
                    <a:pt x="17" y="134"/>
                  </a:lnTo>
                  <a:lnTo>
                    <a:pt x="34" y="168"/>
                  </a:lnTo>
                  <a:lnTo>
                    <a:pt x="67" y="185"/>
                  </a:lnTo>
                  <a:lnTo>
                    <a:pt x="134" y="185"/>
                  </a:lnTo>
                  <a:lnTo>
                    <a:pt x="151" y="168"/>
                  </a:lnTo>
                  <a:lnTo>
                    <a:pt x="168" y="168"/>
                  </a:lnTo>
                  <a:lnTo>
                    <a:pt x="201" y="134"/>
                  </a:lnTo>
                  <a:lnTo>
                    <a:pt x="201" y="84"/>
                  </a:lnTo>
                  <a:lnTo>
                    <a:pt x="201" y="67"/>
                  </a:lnTo>
                  <a:lnTo>
                    <a:pt x="201" y="51"/>
                  </a:lnTo>
                  <a:lnTo>
                    <a:pt x="184" y="34"/>
                  </a:lnTo>
                  <a:lnTo>
                    <a:pt x="168" y="17"/>
                  </a:lnTo>
                  <a:lnTo>
                    <a:pt x="13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1" name="Google Shape;3281;p227"/>
            <p:cNvSpPr/>
            <p:nvPr/>
          </p:nvSpPr>
          <p:spPr>
            <a:xfrm>
              <a:off x="1287550" y="1064525"/>
              <a:ext cx="5050" cy="4625"/>
            </a:xfrm>
            <a:custGeom>
              <a:avLst/>
              <a:gdLst/>
              <a:ahLst/>
              <a:cxnLst/>
              <a:rect l="l" t="t" r="r" b="b"/>
              <a:pathLst>
                <a:path w="202" h="185" extrusionOk="0">
                  <a:moveTo>
                    <a:pt x="34" y="0"/>
                  </a:moveTo>
                  <a:lnTo>
                    <a:pt x="17" y="17"/>
                  </a:lnTo>
                  <a:lnTo>
                    <a:pt x="0" y="51"/>
                  </a:lnTo>
                  <a:lnTo>
                    <a:pt x="0" y="84"/>
                  </a:lnTo>
                  <a:lnTo>
                    <a:pt x="0" y="134"/>
                  </a:lnTo>
                  <a:lnTo>
                    <a:pt x="17" y="168"/>
                  </a:lnTo>
                  <a:lnTo>
                    <a:pt x="34" y="168"/>
                  </a:lnTo>
                  <a:lnTo>
                    <a:pt x="50" y="185"/>
                  </a:lnTo>
                  <a:lnTo>
                    <a:pt x="134" y="185"/>
                  </a:lnTo>
                  <a:lnTo>
                    <a:pt x="151" y="168"/>
                  </a:lnTo>
                  <a:lnTo>
                    <a:pt x="168" y="168"/>
                  </a:lnTo>
                  <a:lnTo>
                    <a:pt x="184" y="134"/>
                  </a:lnTo>
                  <a:lnTo>
                    <a:pt x="201" y="84"/>
                  </a:lnTo>
                  <a:lnTo>
                    <a:pt x="184"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2" name="Google Shape;3282;p227"/>
            <p:cNvSpPr/>
            <p:nvPr/>
          </p:nvSpPr>
          <p:spPr>
            <a:xfrm>
              <a:off x="1295500" y="1064525"/>
              <a:ext cx="5050" cy="4625"/>
            </a:xfrm>
            <a:custGeom>
              <a:avLst/>
              <a:gdLst/>
              <a:ahLst/>
              <a:cxnLst/>
              <a:rect l="l" t="t" r="r" b="b"/>
              <a:pathLst>
                <a:path w="202" h="185" extrusionOk="0">
                  <a:moveTo>
                    <a:pt x="51" y="0"/>
                  </a:moveTo>
                  <a:lnTo>
                    <a:pt x="34" y="17"/>
                  </a:lnTo>
                  <a:lnTo>
                    <a:pt x="0" y="51"/>
                  </a:lnTo>
                  <a:lnTo>
                    <a:pt x="0" y="84"/>
                  </a:lnTo>
                  <a:lnTo>
                    <a:pt x="0" y="118"/>
                  </a:lnTo>
                  <a:lnTo>
                    <a:pt x="0" y="134"/>
                  </a:lnTo>
                  <a:lnTo>
                    <a:pt x="17" y="151"/>
                  </a:lnTo>
                  <a:lnTo>
                    <a:pt x="34" y="168"/>
                  </a:lnTo>
                  <a:lnTo>
                    <a:pt x="51" y="168"/>
                  </a:lnTo>
                  <a:lnTo>
                    <a:pt x="67" y="185"/>
                  </a:lnTo>
                  <a:lnTo>
                    <a:pt x="134" y="185"/>
                  </a:lnTo>
                  <a:lnTo>
                    <a:pt x="151" y="168"/>
                  </a:lnTo>
                  <a:lnTo>
                    <a:pt x="168" y="168"/>
                  </a:lnTo>
                  <a:lnTo>
                    <a:pt x="185" y="151"/>
                  </a:lnTo>
                  <a:lnTo>
                    <a:pt x="185" y="134"/>
                  </a:lnTo>
                  <a:lnTo>
                    <a:pt x="201" y="118"/>
                  </a:lnTo>
                  <a:lnTo>
                    <a:pt x="201" y="84"/>
                  </a:lnTo>
                  <a:lnTo>
                    <a:pt x="185"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283" name="Google Shape;3283;p227"/>
          <p:cNvGrpSpPr/>
          <p:nvPr/>
        </p:nvGrpSpPr>
        <p:grpSpPr>
          <a:xfrm>
            <a:off x="4836953" y="3438043"/>
            <a:ext cx="304687" cy="395881"/>
            <a:chOff x="648075" y="1240000"/>
            <a:chExt cx="75425" cy="98000"/>
          </a:xfrm>
        </p:grpSpPr>
        <p:sp>
          <p:nvSpPr>
            <p:cNvPr id="3284" name="Google Shape;3284;p227"/>
            <p:cNvSpPr/>
            <p:nvPr/>
          </p:nvSpPr>
          <p:spPr>
            <a:xfrm>
              <a:off x="657300" y="1240000"/>
              <a:ext cx="55725" cy="98000"/>
            </a:xfrm>
            <a:custGeom>
              <a:avLst/>
              <a:gdLst/>
              <a:ahLst/>
              <a:cxnLst/>
              <a:rect l="l" t="t" r="r" b="b"/>
              <a:pathLst>
                <a:path w="2229" h="3920" extrusionOk="0">
                  <a:moveTo>
                    <a:pt x="1994" y="201"/>
                  </a:moveTo>
                  <a:lnTo>
                    <a:pt x="2027" y="218"/>
                  </a:lnTo>
                  <a:lnTo>
                    <a:pt x="2027" y="235"/>
                  </a:lnTo>
                  <a:lnTo>
                    <a:pt x="2027" y="3685"/>
                  </a:lnTo>
                  <a:lnTo>
                    <a:pt x="2027" y="3702"/>
                  </a:lnTo>
                  <a:lnTo>
                    <a:pt x="1994" y="3719"/>
                  </a:lnTo>
                  <a:lnTo>
                    <a:pt x="235" y="3719"/>
                  </a:lnTo>
                  <a:lnTo>
                    <a:pt x="218" y="3702"/>
                  </a:lnTo>
                  <a:lnTo>
                    <a:pt x="201" y="3685"/>
                  </a:lnTo>
                  <a:lnTo>
                    <a:pt x="201" y="235"/>
                  </a:lnTo>
                  <a:lnTo>
                    <a:pt x="218" y="218"/>
                  </a:lnTo>
                  <a:lnTo>
                    <a:pt x="235" y="201"/>
                  </a:lnTo>
                  <a:close/>
                  <a:moveTo>
                    <a:pt x="235" y="0"/>
                  </a:moveTo>
                  <a:lnTo>
                    <a:pt x="151" y="34"/>
                  </a:lnTo>
                  <a:lnTo>
                    <a:pt x="67" y="84"/>
                  </a:lnTo>
                  <a:lnTo>
                    <a:pt x="17" y="151"/>
                  </a:lnTo>
                  <a:lnTo>
                    <a:pt x="0" y="235"/>
                  </a:lnTo>
                  <a:lnTo>
                    <a:pt x="0" y="3685"/>
                  </a:lnTo>
                  <a:lnTo>
                    <a:pt x="17" y="3769"/>
                  </a:lnTo>
                  <a:lnTo>
                    <a:pt x="67" y="3853"/>
                  </a:lnTo>
                  <a:lnTo>
                    <a:pt x="151" y="3903"/>
                  </a:lnTo>
                  <a:lnTo>
                    <a:pt x="235" y="3920"/>
                  </a:lnTo>
                  <a:lnTo>
                    <a:pt x="1994" y="3920"/>
                  </a:lnTo>
                  <a:lnTo>
                    <a:pt x="2094" y="3903"/>
                  </a:lnTo>
                  <a:lnTo>
                    <a:pt x="2161" y="3853"/>
                  </a:lnTo>
                  <a:lnTo>
                    <a:pt x="2212" y="3769"/>
                  </a:lnTo>
                  <a:lnTo>
                    <a:pt x="2228" y="3685"/>
                  </a:lnTo>
                  <a:lnTo>
                    <a:pt x="2228" y="235"/>
                  </a:lnTo>
                  <a:lnTo>
                    <a:pt x="2212" y="151"/>
                  </a:lnTo>
                  <a:lnTo>
                    <a:pt x="2161" y="84"/>
                  </a:lnTo>
                  <a:lnTo>
                    <a:pt x="2094" y="34"/>
                  </a:lnTo>
                  <a:lnTo>
                    <a:pt x="199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5" name="Google Shape;3285;p227"/>
            <p:cNvSpPr/>
            <p:nvPr/>
          </p:nvSpPr>
          <p:spPr>
            <a:xfrm>
              <a:off x="675725" y="1323750"/>
              <a:ext cx="19700" cy="5050"/>
            </a:xfrm>
            <a:custGeom>
              <a:avLst/>
              <a:gdLst/>
              <a:ahLst/>
              <a:cxnLst/>
              <a:rect l="l" t="t" r="r" b="b"/>
              <a:pathLst>
                <a:path w="788" h="202" extrusionOk="0">
                  <a:moveTo>
                    <a:pt x="101" y="0"/>
                  </a:moveTo>
                  <a:lnTo>
                    <a:pt x="67" y="17"/>
                  </a:lnTo>
                  <a:lnTo>
                    <a:pt x="34" y="34"/>
                  </a:lnTo>
                  <a:lnTo>
                    <a:pt x="17" y="67"/>
                  </a:lnTo>
                  <a:lnTo>
                    <a:pt x="0" y="101"/>
                  </a:lnTo>
                  <a:lnTo>
                    <a:pt x="17" y="134"/>
                  </a:lnTo>
                  <a:lnTo>
                    <a:pt x="34" y="168"/>
                  </a:lnTo>
                  <a:lnTo>
                    <a:pt x="67" y="201"/>
                  </a:lnTo>
                  <a:lnTo>
                    <a:pt x="721" y="201"/>
                  </a:lnTo>
                  <a:lnTo>
                    <a:pt x="754" y="168"/>
                  </a:lnTo>
                  <a:lnTo>
                    <a:pt x="771" y="134"/>
                  </a:lnTo>
                  <a:lnTo>
                    <a:pt x="788" y="101"/>
                  </a:lnTo>
                  <a:lnTo>
                    <a:pt x="771" y="67"/>
                  </a:lnTo>
                  <a:lnTo>
                    <a:pt x="754" y="34"/>
                  </a:lnTo>
                  <a:lnTo>
                    <a:pt x="721" y="17"/>
                  </a:lnTo>
                  <a:lnTo>
                    <a:pt x="6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6" name="Google Shape;3286;p227"/>
            <p:cNvSpPr/>
            <p:nvPr/>
          </p:nvSpPr>
          <p:spPr>
            <a:xfrm>
              <a:off x="669025" y="1240000"/>
              <a:ext cx="32700" cy="13425"/>
            </a:xfrm>
            <a:custGeom>
              <a:avLst/>
              <a:gdLst/>
              <a:ahLst/>
              <a:cxnLst/>
              <a:rect l="l" t="t" r="r" b="b"/>
              <a:pathLst>
                <a:path w="1308" h="537" extrusionOk="0">
                  <a:moveTo>
                    <a:pt x="1073" y="201"/>
                  </a:moveTo>
                  <a:lnTo>
                    <a:pt x="1089" y="218"/>
                  </a:lnTo>
                  <a:lnTo>
                    <a:pt x="1106" y="235"/>
                  </a:lnTo>
                  <a:lnTo>
                    <a:pt x="1106" y="302"/>
                  </a:lnTo>
                  <a:lnTo>
                    <a:pt x="1089" y="318"/>
                  </a:lnTo>
                  <a:lnTo>
                    <a:pt x="1073" y="335"/>
                  </a:lnTo>
                  <a:lnTo>
                    <a:pt x="235" y="335"/>
                  </a:lnTo>
                  <a:lnTo>
                    <a:pt x="201" y="318"/>
                  </a:lnTo>
                  <a:lnTo>
                    <a:pt x="201" y="302"/>
                  </a:lnTo>
                  <a:lnTo>
                    <a:pt x="201" y="235"/>
                  </a:lnTo>
                  <a:lnTo>
                    <a:pt x="201" y="218"/>
                  </a:lnTo>
                  <a:lnTo>
                    <a:pt x="235" y="201"/>
                  </a:lnTo>
                  <a:close/>
                  <a:moveTo>
                    <a:pt x="235" y="0"/>
                  </a:moveTo>
                  <a:lnTo>
                    <a:pt x="134" y="34"/>
                  </a:lnTo>
                  <a:lnTo>
                    <a:pt x="67" y="84"/>
                  </a:lnTo>
                  <a:lnTo>
                    <a:pt x="17" y="151"/>
                  </a:lnTo>
                  <a:lnTo>
                    <a:pt x="0" y="235"/>
                  </a:lnTo>
                  <a:lnTo>
                    <a:pt x="0" y="302"/>
                  </a:lnTo>
                  <a:lnTo>
                    <a:pt x="17" y="385"/>
                  </a:lnTo>
                  <a:lnTo>
                    <a:pt x="67" y="469"/>
                  </a:lnTo>
                  <a:lnTo>
                    <a:pt x="134" y="519"/>
                  </a:lnTo>
                  <a:lnTo>
                    <a:pt x="235" y="536"/>
                  </a:lnTo>
                  <a:lnTo>
                    <a:pt x="1073" y="536"/>
                  </a:lnTo>
                  <a:lnTo>
                    <a:pt x="1156" y="519"/>
                  </a:lnTo>
                  <a:lnTo>
                    <a:pt x="1223" y="469"/>
                  </a:lnTo>
                  <a:lnTo>
                    <a:pt x="1274" y="385"/>
                  </a:lnTo>
                  <a:lnTo>
                    <a:pt x="1307" y="302"/>
                  </a:lnTo>
                  <a:lnTo>
                    <a:pt x="1307" y="235"/>
                  </a:lnTo>
                  <a:lnTo>
                    <a:pt x="1274" y="151"/>
                  </a:lnTo>
                  <a:lnTo>
                    <a:pt x="1223" y="84"/>
                  </a:lnTo>
                  <a:lnTo>
                    <a:pt x="1156" y="34"/>
                  </a:lnTo>
                  <a:lnTo>
                    <a:pt x="10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7" name="Google Shape;3287;p227"/>
            <p:cNvSpPr/>
            <p:nvPr/>
          </p:nvSpPr>
          <p:spPr>
            <a:xfrm>
              <a:off x="669025" y="1275175"/>
              <a:ext cx="5050" cy="23475"/>
            </a:xfrm>
            <a:custGeom>
              <a:avLst/>
              <a:gdLst/>
              <a:ahLst/>
              <a:cxnLst/>
              <a:rect l="l" t="t" r="r" b="b"/>
              <a:pathLst>
                <a:path w="202" h="939" extrusionOk="0">
                  <a:moveTo>
                    <a:pt x="101" y="0"/>
                  </a:moveTo>
                  <a:lnTo>
                    <a:pt x="51" y="17"/>
                  </a:lnTo>
                  <a:lnTo>
                    <a:pt x="17" y="34"/>
                  </a:lnTo>
                  <a:lnTo>
                    <a:pt x="0" y="67"/>
                  </a:lnTo>
                  <a:lnTo>
                    <a:pt x="0" y="101"/>
                  </a:lnTo>
                  <a:lnTo>
                    <a:pt x="0" y="838"/>
                  </a:lnTo>
                  <a:lnTo>
                    <a:pt x="0" y="888"/>
                  </a:lnTo>
                  <a:lnTo>
                    <a:pt x="17" y="921"/>
                  </a:lnTo>
                  <a:lnTo>
                    <a:pt x="51" y="938"/>
                  </a:lnTo>
                  <a:lnTo>
                    <a:pt x="134" y="938"/>
                  </a:lnTo>
                  <a:lnTo>
                    <a:pt x="168" y="921"/>
                  </a:lnTo>
                  <a:lnTo>
                    <a:pt x="185" y="888"/>
                  </a:lnTo>
                  <a:lnTo>
                    <a:pt x="201" y="838"/>
                  </a:lnTo>
                  <a:lnTo>
                    <a:pt x="201" y="101"/>
                  </a:lnTo>
                  <a:lnTo>
                    <a:pt x="185" y="67"/>
                  </a:lnTo>
                  <a:lnTo>
                    <a:pt x="168" y="34"/>
                  </a:lnTo>
                  <a:lnTo>
                    <a:pt x="134"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8" name="Google Shape;3288;p227"/>
            <p:cNvSpPr/>
            <p:nvPr/>
          </p:nvSpPr>
          <p:spPr>
            <a:xfrm>
              <a:off x="678225" y="1275175"/>
              <a:ext cx="5050" cy="23475"/>
            </a:xfrm>
            <a:custGeom>
              <a:avLst/>
              <a:gdLst/>
              <a:ahLst/>
              <a:cxnLst/>
              <a:rect l="l" t="t" r="r" b="b"/>
              <a:pathLst>
                <a:path w="202" h="939" extrusionOk="0">
                  <a:moveTo>
                    <a:pt x="101" y="0"/>
                  </a:moveTo>
                  <a:lnTo>
                    <a:pt x="68" y="17"/>
                  </a:lnTo>
                  <a:lnTo>
                    <a:pt x="34" y="34"/>
                  </a:lnTo>
                  <a:lnTo>
                    <a:pt x="18" y="67"/>
                  </a:lnTo>
                  <a:lnTo>
                    <a:pt x="1" y="101"/>
                  </a:lnTo>
                  <a:lnTo>
                    <a:pt x="1" y="838"/>
                  </a:lnTo>
                  <a:lnTo>
                    <a:pt x="18" y="888"/>
                  </a:lnTo>
                  <a:lnTo>
                    <a:pt x="34" y="921"/>
                  </a:lnTo>
                  <a:lnTo>
                    <a:pt x="68" y="938"/>
                  </a:lnTo>
                  <a:lnTo>
                    <a:pt x="152" y="938"/>
                  </a:lnTo>
                  <a:lnTo>
                    <a:pt x="185" y="921"/>
                  </a:lnTo>
                  <a:lnTo>
                    <a:pt x="202" y="888"/>
                  </a:lnTo>
                  <a:lnTo>
                    <a:pt x="202" y="838"/>
                  </a:lnTo>
                  <a:lnTo>
                    <a:pt x="202" y="101"/>
                  </a:lnTo>
                  <a:lnTo>
                    <a:pt x="202" y="67"/>
                  </a:lnTo>
                  <a:lnTo>
                    <a:pt x="185" y="34"/>
                  </a:lnTo>
                  <a:lnTo>
                    <a:pt x="152"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9" name="Google Shape;3289;p227"/>
            <p:cNvSpPr/>
            <p:nvPr/>
          </p:nvSpPr>
          <p:spPr>
            <a:xfrm>
              <a:off x="697500" y="1275175"/>
              <a:ext cx="5050" cy="23475"/>
            </a:xfrm>
            <a:custGeom>
              <a:avLst/>
              <a:gdLst/>
              <a:ahLst/>
              <a:cxnLst/>
              <a:rect l="l" t="t" r="r" b="b"/>
              <a:pathLst>
                <a:path w="202" h="939" extrusionOk="0">
                  <a:moveTo>
                    <a:pt x="101" y="0"/>
                  </a:moveTo>
                  <a:lnTo>
                    <a:pt x="68" y="17"/>
                  </a:lnTo>
                  <a:lnTo>
                    <a:pt x="34" y="34"/>
                  </a:lnTo>
                  <a:lnTo>
                    <a:pt x="17" y="67"/>
                  </a:lnTo>
                  <a:lnTo>
                    <a:pt x="1" y="101"/>
                  </a:lnTo>
                  <a:lnTo>
                    <a:pt x="1" y="838"/>
                  </a:lnTo>
                  <a:lnTo>
                    <a:pt x="17" y="888"/>
                  </a:lnTo>
                  <a:lnTo>
                    <a:pt x="34" y="921"/>
                  </a:lnTo>
                  <a:lnTo>
                    <a:pt x="68" y="938"/>
                  </a:lnTo>
                  <a:lnTo>
                    <a:pt x="151" y="938"/>
                  </a:lnTo>
                  <a:lnTo>
                    <a:pt x="168" y="921"/>
                  </a:lnTo>
                  <a:lnTo>
                    <a:pt x="202" y="888"/>
                  </a:lnTo>
                  <a:lnTo>
                    <a:pt x="202" y="838"/>
                  </a:lnTo>
                  <a:lnTo>
                    <a:pt x="202" y="101"/>
                  </a:lnTo>
                  <a:lnTo>
                    <a:pt x="202" y="67"/>
                  </a:lnTo>
                  <a:lnTo>
                    <a:pt x="168"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0" name="Google Shape;3290;p227"/>
            <p:cNvSpPr/>
            <p:nvPr/>
          </p:nvSpPr>
          <p:spPr>
            <a:xfrm>
              <a:off x="687875" y="1275175"/>
              <a:ext cx="5050" cy="23475"/>
            </a:xfrm>
            <a:custGeom>
              <a:avLst/>
              <a:gdLst/>
              <a:ahLst/>
              <a:cxnLst/>
              <a:rect l="l" t="t" r="r" b="b"/>
              <a:pathLst>
                <a:path w="202" h="939" extrusionOk="0">
                  <a:moveTo>
                    <a:pt x="101" y="0"/>
                  </a:moveTo>
                  <a:lnTo>
                    <a:pt x="67" y="17"/>
                  </a:lnTo>
                  <a:lnTo>
                    <a:pt x="34" y="34"/>
                  </a:lnTo>
                  <a:lnTo>
                    <a:pt x="17" y="67"/>
                  </a:lnTo>
                  <a:lnTo>
                    <a:pt x="0" y="101"/>
                  </a:lnTo>
                  <a:lnTo>
                    <a:pt x="0" y="838"/>
                  </a:lnTo>
                  <a:lnTo>
                    <a:pt x="17" y="888"/>
                  </a:lnTo>
                  <a:lnTo>
                    <a:pt x="34" y="921"/>
                  </a:lnTo>
                  <a:lnTo>
                    <a:pt x="67" y="938"/>
                  </a:lnTo>
                  <a:lnTo>
                    <a:pt x="151" y="938"/>
                  </a:lnTo>
                  <a:lnTo>
                    <a:pt x="184" y="921"/>
                  </a:lnTo>
                  <a:lnTo>
                    <a:pt x="201" y="888"/>
                  </a:lnTo>
                  <a:lnTo>
                    <a:pt x="201" y="838"/>
                  </a:lnTo>
                  <a:lnTo>
                    <a:pt x="201" y="101"/>
                  </a:lnTo>
                  <a:lnTo>
                    <a:pt x="201" y="67"/>
                  </a:lnTo>
                  <a:lnTo>
                    <a:pt x="184"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1" name="Google Shape;3291;p227"/>
            <p:cNvSpPr/>
            <p:nvPr/>
          </p:nvSpPr>
          <p:spPr>
            <a:xfrm>
              <a:off x="648075" y="1261350"/>
              <a:ext cx="23475" cy="18875"/>
            </a:xfrm>
            <a:custGeom>
              <a:avLst/>
              <a:gdLst/>
              <a:ahLst/>
              <a:cxnLst/>
              <a:rect l="l" t="t" r="r" b="b"/>
              <a:pathLst>
                <a:path w="939" h="755" extrusionOk="0">
                  <a:moveTo>
                    <a:pt x="68" y="0"/>
                  </a:moveTo>
                  <a:lnTo>
                    <a:pt x="34" y="17"/>
                  </a:lnTo>
                  <a:lnTo>
                    <a:pt x="1" y="51"/>
                  </a:lnTo>
                  <a:lnTo>
                    <a:pt x="1" y="101"/>
                  </a:lnTo>
                  <a:lnTo>
                    <a:pt x="1" y="654"/>
                  </a:lnTo>
                  <a:lnTo>
                    <a:pt x="1" y="687"/>
                  </a:lnTo>
                  <a:lnTo>
                    <a:pt x="34" y="721"/>
                  </a:lnTo>
                  <a:lnTo>
                    <a:pt x="68" y="754"/>
                  </a:lnTo>
                  <a:lnTo>
                    <a:pt x="135" y="754"/>
                  </a:lnTo>
                  <a:lnTo>
                    <a:pt x="168" y="721"/>
                  </a:lnTo>
                  <a:lnTo>
                    <a:pt x="185" y="687"/>
                  </a:lnTo>
                  <a:lnTo>
                    <a:pt x="202" y="654"/>
                  </a:lnTo>
                  <a:lnTo>
                    <a:pt x="202" y="201"/>
                  </a:lnTo>
                  <a:lnTo>
                    <a:pt x="838" y="201"/>
                  </a:lnTo>
                  <a:lnTo>
                    <a:pt x="872" y="185"/>
                  </a:lnTo>
                  <a:lnTo>
                    <a:pt x="905" y="168"/>
                  </a:lnTo>
                  <a:lnTo>
                    <a:pt x="922" y="134"/>
                  </a:lnTo>
                  <a:lnTo>
                    <a:pt x="939" y="101"/>
                  </a:lnTo>
                  <a:lnTo>
                    <a:pt x="922" y="51"/>
                  </a:lnTo>
                  <a:lnTo>
                    <a:pt x="905" y="17"/>
                  </a:lnTo>
                  <a:lnTo>
                    <a:pt x="8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2" name="Google Shape;3292;p227"/>
            <p:cNvSpPr/>
            <p:nvPr/>
          </p:nvSpPr>
          <p:spPr>
            <a:xfrm>
              <a:off x="700025" y="1261350"/>
              <a:ext cx="23475" cy="18875"/>
            </a:xfrm>
            <a:custGeom>
              <a:avLst/>
              <a:gdLst/>
              <a:ahLst/>
              <a:cxnLst/>
              <a:rect l="l" t="t" r="r" b="b"/>
              <a:pathLst>
                <a:path w="939" h="755" extrusionOk="0">
                  <a:moveTo>
                    <a:pt x="67" y="0"/>
                  </a:moveTo>
                  <a:lnTo>
                    <a:pt x="34" y="17"/>
                  </a:lnTo>
                  <a:lnTo>
                    <a:pt x="0" y="51"/>
                  </a:lnTo>
                  <a:lnTo>
                    <a:pt x="0" y="101"/>
                  </a:lnTo>
                  <a:lnTo>
                    <a:pt x="0" y="134"/>
                  </a:lnTo>
                  <a:lnTo>
                    <a:pt x="34" y="168"/>
                  </a:lnTo>
                  <a:lnTo>
                    <a:pt x="67" y="185"/>
                  </a:lnTo>
                  <a:lnTo>
                    <a:pt x="101" y="201"/>
                  </a:lnTo>
                  <a:lnTo>
                    <a:pt x="737" y="201"/>
                  </a:lnTo>
                  <a:lnTo>
                    <a:pt x="737" y="654"/>
                  </a:lnTo>
                  <a:lnTo>
                    <a:pt x="754" y="687"/>
                  </a:lnTo>
                  <a:lnTo>
                    <a:pt x="771" y="721"/>
                  </a:lnTo>
                  <a:lnTo>
                    <a:pt x="804" y="754"/>
                  </a:lnTo>
                  <a:lnTo>
                    <a:pt x="871" y="754"/>
                  </a:lnTo>
                  <a:lnTo>
                    <a:pt x="905" y="721"/>
                  </a:lnTo>
                  <a:lnTo>
                    <a:pt x="938" y="687"/>
                  </a:lnTo>
                  <a:lnTo>
                    <a:pt x="938" y="654"/>
                  </a:lnTo>
                  <a:lnTo>
                    <a:pt x="938" y="101"/>
                  </a:lnTo>
                  <a:lnTo>
                    <a:pt x="938" y="51"/>
                  </a:lnTo>
                  <a:lnTo>
                    <a:pt x="905" y="17"/>
                  </a:lnTo>
                  <a:lnTo>
                    <a:pt x="8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3" name="Google Shape;3293;p227"/>
            <p:cNvSpPr/>
            <p:nvPr/>
          </p:nvSpPr>
          <p:spPr>
            <a:xfrm>
              <a:off x="700025" y="1298200"/>
              <a:ext cx="23475" cy="16350"/>
            </a:xfrm>
            <a:custGeom>
              <a:avLst/>
              <a:gdLst/>
              <a:ahLst/>
              <a:cxnLst/>
              <a:rect l="l" t="t" r="r" b="b"/>
              <a:pathLst>
                <a:path w="939" h="654" extrusionOk="0">
                  <a:moveTo>
                    <a:pt x="838" y="0"/>
                  </a:moveTo>
                  <a:lnTo>
                    <a:pt x="804" y="17"/>
                  </a:lnTo>
                  <a:lnTo>
                    <a:pt x="771" y="34"/>
                  </a:lnTo>
                  <a:lnTo>
                    <a:pt x="754" y="67"/>
                  </a:lnTo>
                  <a:lnTo>
                    <a:pt x="737" y="101"/>
                  </a:lnTo>
                  <a:lnTo>
                    <a:pt x="737" y="453"/>
                  </a:lnTo>
                  <a:lnTo>
                    <a:pt x="101" y="453"/>
                  </a:lnTo>
                  <a:lnTo>
                    <a:pt x="67" y="469"/>
                  </a:lnTo>
                  <a:lnTo>
                    <a:pt x="34" y="486"/>
                  </a:lnTo>
                  <a:lnTo>
                    <a:pt x="0" y="520"/>
                  </a:lnTo>
                  <a:lnTo>
                    <a:pt x="0" y="553"/>
                  </a:lnTo>
                  <a:lnTo>
                    <a:pt x="0" y="603"/>
                  </a:lnTo>
                  <a:lnTo>
                    <a:pt x="34" y="637"/>
                  </a:lnTo>
                  <a:lnTo>
                    <a:pt x="67" y="654"/>
                  </a:lnTo>
                  <a:lnTo>
                    <a:pt x="871" y="654"/>
                  </a:lnTo>
                  <a:lnTo>
                    <a:pt x="905" y="637"/>
                  </a:lnTo>
                  <a:lnTo>
                    <a:pt x="938" y="603"/>
                  </a:lnTo>
                  <a:lnTo>
                    <a:pt x="938" y="553"/>
                  </a:lnTo>
                  <a:lnTo>
                    <a:pt x="938" y="101"/>
                  </a:lnTo>
                  <a:lnTo>
                    <a:pt x="938" y="67"/>
                  </a:lnTo>
                  <a:lnTo>
                    <a:pt x="905" y="34"/>
                  </a:lnTo>
                  <a:lnTo>
                    <a:pt x="871" y="17"/>
                  </a:lnTo>
                  <a:lnTo>
                    <a:pt x="8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4" name="Google Shape;3294;p227"/>
            <p:cNvSpPr/>
            <p:nvPr/>
          </p:nvSpPr>
          <p:spPr>
            <a:xfrm>
              <a:off x="648075" y="1298200"/>
              <a:ext cx="23475" cy="16350"/>
            </a:xfrm>
            <a:custGeom>
              <a:avLst/>
              <a:gdLst/>
              <a:ahLst/>
              <a:cxnLst/>
              <a:rect l="l" t="t" r="r" b="b"/>
              <a:pathLst>
                <a:path w="939" h="654" extrusionOk="0">
                  <a:moveTo>
                    <a:pt x="101" y="0"/>
                  </a:moveTo>
                  <a:lnTo>
                    <a:pt x="68" y="17"/>
                  </a:lnTo>
                  <a:lnTo>
                    <a:pt x="34" y="34"/>
                  </a:lnTo>
                  <a:lnTo>
                    <a:pt x="1" y="67"/>
                  </a:lnTo>
                  <a:lnTo>
                    <a:pt x="1" y="101"/>
                  </a:lnTo>
                  <a:lnTo>
                    <a:pt x="1" y="553"/>
                  </a:lnTo>
                  <a:lnTo>
                    <a:pt x="1" y="603"/>
                  </a:lnTo>
                  <a:lnTo>
                    <a:pt x="34" y="637"/>
                  </a:lnTo>
                  <a:lnTo>
                    <a:pt x="68" y="654"/>
                  </a:lnTo>
                  <a:lnTo>
                    <a:pt x="872" y="654"/>
                  </a:lnTo>
                  <a:lnTo>
                    <a:pt x="905" y="637"/>
                  </a:lnTo>
                  <a:lnTo>
                    <a:pt x="922" y="603"/>
                  </a:lnTo>
                  <a:lnTo>
                    <a:pt x="939" y="553"/>
                  </a:lnTo>
                  <a:lnTo>
                    <a:pt x="922" y="520"/>
                  </a:lnTo>
                  <a:lnTo>
                    <a:pt x="905" y="486"/>
                  </a:lnTo>
                  <a:lnTo>
                    <a:pt x="872" y="469"/>
                  </a:lnTo>
                  <a:lnTo>
                    <a:pt x="838" y="453"/>
                  </a:lnTo>
                  <a:lnTo>
                    <a:pt x="202" y="453"/>
                  </a:lnTo>
                  <a:lnTo>
                    <a:pt x="202" y="101"/>
                  </a:lnTo>
                  <a:lnTo>
                    <a:pt x="185" y="67"/>
                  </a:lnTo>
                  <a:lnTo>
                    <a:pt x="168" y="34"/>
                  </a:lnTo>
                  <a:lnTo>
                    <a:pt x="135"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95" name="Google Shape;3295;p22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11</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99"/>
        <p:cNvGrpSpPr/>
        <p:nvPr/>
      </p:nvGrpSpPr>
      <p:grpSpPr>
        <a:xfrm>
          <a:off x="0" y="0"/>
          <a:ext cx="0" cy="0"/>
          <a:chOff x="0" y="0"/>
          <a:chExt cx="0" cy="0"/>
        </a:xfrm>
      </p:grpSpPr>
      <p:grpSp>
        <p:nvGrpSpPr>
          <p:cNvPr id="3300" name="Google Shape;3300;p228"/>
          <p:cNvGrpSpPr/>
          <p:nvPr/>
        </p:nvGrpSpPr>
        <p:grpSpPr>
          <a:xfrm>
            <a:off x="2488569" y="905101"/>
            <a:ext cx="2057672" cy="4039572"/>
            <a:chOff x="5324425" y="621625"/>
            <a:chExt cx="2137175" cy="4195650"/>
          </a:xfrm>
        </p:grpSpPr>
        <p:sp>
          <p:nvSpPr>
            <p:cNvPr id="3301" name="Google Shape;3301;p228"/>
            <p:cNvSpPr/>
            <p:nvPr/>
          </p:nvSpPr>
          <p:spPr>
            <a:xfrm>
              <a:off x="5442250" y="756450"/>
              <a:ext cx="1900800" cy="3901800"/>
            </a:xfrm>
            <a:prstGeom prst="roundRect">
              <a:avLst>
                <a:gd name="adj" fmla="val 15113"/>
              </a:avLst>
            </a:prstGeom>
            <a:solidFill>
              <a:srgbClr val="E2F0F9">
                <a:alpha val="56080"/>
              </a:srgbClr>
            </a:solidFill>
            <a:ln>
              <a:noFill/>
            </a:ln>
            <a:effectLst>
              <a:outerShdw blurRad="82532" dist="256766" dir="1800000" algn="bl" rotWithShape="0">
                <a:schemeClr val="accent4">
                  <a:alpha val="90000"/>
                </a:schemeClr>
              </a:outerShdw>
            </a:effectLst>
          </p:spPr>
          <p:txBody>
            <a:bodyPr spcFirstLastPara="1" wrap="square" lIns="88025" tIns="88025" rIns="88025" bIns="88025" anchor="ctr" anchorCtr="0">
              <a:noAutofit/>
            </a:bodyPr>
            <a:lstStyle/>
            <a:p>
              <a:pPr marL="0" lvl="0" indent="0" algn="ctr" rtl="0">
                <a:spcBef>
                  <a:spcPts val="0"/>
                </a:spcBef>
                <a:spcAft>
                  <a:spcPts val="0"/>
                </a:spcAft>
                <a:buNone/>
              </a:pPr>
              <a:endParaRPr sz="1348">
                <a:latin typeface="Poppins Medium"/>
                <a:ea typeface="Poppins Medium"/>
                <a:cs typeface="Poppins Medium"/>
                <a:sym typeface="Poppins Medium"/>
              </a:endParaRPr>
            </a:p>
          </p:txBody>
        </p:sp>
        <p:grpSp>
          <p:nvGrpSpPr>
            <p:cNvPr id="3302" name="Google Shape;3302;p228"/>
            <p:cNvGrpSpPr/>
            <p:nvPr/>
          </p:nvGrpSpPr>
          <p:grpSpPr>
            <a:xfrm>
              <a:off x="5324425" y="621625"/>
              <a:ext cx="2137175" cy="4195650"/>
              <a:chOff x="5324425" y="621625"/>
              <a:chExt cx="2137175" cy="4195650"/>
            </a:xfrm>
          </p:grpSpPr>
          <p:pic>
            <p:nvPicPr>
              <p:cNvPr id="3303" name="Google Shape;3303;p228" title="AdobeStock_528312842.jpeg"/>
              <p:cNvPicPr preferRelativeResize="0"/>
              <p:nvPr/>
            </p:nvPicPr>
            <p:blipFill rotWithShape="1">
              <a:blip r:embed="rId3">
                <a:alphaModFix/>
              </a:blip>
              <a:srcRect l="36410" t="2775" r="36543" b="2832"/>
              <a:stretch/>
            </p:blipFill>
            <p:spPr>
              <a:xfrm>
                <a:off x="5324425" y="621625"/>
                <a:ext cx="2137175" cy="4195650"/>
              </a:xfrm>
              <a:prstGeom prst="rect">
                <a:avLst/>
              </a:prstGeom>
              <a:noFill/>
              <a:ln>
                <a:noFill/>
              </a:ln>
            </p:spPr>
          </p:pic>
          <p:grpSp>
            <p:nvGrpSpPr>
              <p:cNvPr id="3304" name="Google Shape;3304;p228"/>
              <p:cNvGrpSpPr/>
              <p:nvPr/>
            </p:nvGrpSpPr>
            <p:grpSpPr>
              <a:xfrm>
                <a:off x="5503750" y="763200"/>
                <a:ext cx="1791000" cy="3833325"/>
                <a:chOff x="5503750" y="763200"/>
                <a:chExt cx="1791000" cy="3833325"/>
              </a:xfrm>
            </p:grpSpPr>
            <p:pic>
              <p:nvPicPr>
                <p:cNvPr id="3305" name="Google Shape;3305;p228" title="IMG_7793.png"/>
                <p:cNvPicPr preferRelativeResize="0"/>
                <p:nvPr/>
              </p:nvPicPr>
              <p:blipFill rotWithShape="1">
                <a:blip r:embed="rId4">
                  <a:alphaModFix/>
                </a:blip>
                <a:srcRect l="-284" t="760" r="-1044" b="85389"/>
                <a:stretch/>
              </p:blipFill>
              <p:spPr>
                <a:xfrm>
                  <a:off x="5503750" y="763200"/>
                  <a:ext cx="1791000" cy="530700"/>
                </a:xfrm>
                <a:prstGeom prst="round2SameRect">
                  <a:avLst>
                    <a:gd name="adj1" fmla="val 50000"/>
                    <a:gd name="adj2" fmla="val 0"/>
                  </a:avLst>
                </a:prstGeom>
                <a:noFill/>
                <a:ln>
                  <a:noFill/>
                </a:ln>
              </p:spPr>
            </p:pic>
            <p:pic>
              <p:nvPicPr>
                <p:cNvPr id="3306" name="Google Shape;3306;p228" title="IMG_7793.png"/>
                <p:cNvPicPr preferRelativeResize="0"/>
                <p:nvPr/>
              </p:nvPicPr>
              <p:blipFill rotWithShape="1">
                <a:blip r:embed="rId4">
                  <a:alphaModFix/>
                </a:blip>
                <a:srcRect l="20" t="85524" b="1794"/>
                <a:stretch/>
              </p:blipFill>
              <p:spPr>
                <a:xfrm>
                  <a:off x="5504400" y="4099125"/>
                  <a:ext cx="1777200" cy="497400"/>
                </a:xfrm>
                <a:prstGeom prst="round2SameRect">
                  <a:avLst>
                    <a:gd name="adj1" fmla="val 0"/>
                    <a:gd name="adj2" fmla="val 50000"/>
                  </a:avLst>
                </a:prstGeom>
                <a:noFill/>
                <a:ln>
                  <a:noFill/>
                </a:ln>
              </p:spPr>
            </p:pic>
            <p:pic>
              <p:nvPicPr>
                <p:cNvPr id="3307" name="Google Shape;3307;p228" title="IMG_7796.png"/>
                <p:cNvPicPr preferRelativeResize="0"/>
                <p:nvPr/>
              </p:nvPicPr>
              <p:blipFill rotWithShape="1">
                <a:blip r:embed="rId5">
                  <a:alphaModFix/>
                </a:blip>
                <a:srcRect t="49754" b="17697"/>
                <a:stretch/>
              </p:blipFill>
              <p:spPr>
                <a:xfrm>
                  <a:off x="5504429" y="3040615"/>
                  <a:ext cx="1777217" cy="1253637"/>
                </a:xfrm>
                <a:prstGeom prst="rect">
                  <a:avLst/>
                </a:prstGeom>
                <a:noFill/>
                <a:ln>
                  <a:noFill/>
                </a:ln>
              </p:spPr>
            </p:pic>
            <p:pic>
              <p:nvPicPr>
                <p:cNvPr id="3308" name="Google Shape;3308;p228"/>
                <p:cNvPicPr preferRelativeResize="0"/>
                <p:nvPr/>
              </p:nvPicPr>
              <p:blipFill rotWithShape="1">
                <a:blip r:embed="rId6">
                  <a:alphaModFix/>
                </a:blip>
                <a:srcRect l="3285" t="62722" r="5732" b="31644"/>
                <a:stretch/>
              </p:blipFill>
              <p:spPr>
                <a:xfrm>
                  <a:off x="5562772" y="3763545"/>
                  <a:ext cx="1616980" cy="220306"/>
                </a:xfrm>
                <a:prstGeom prst="rect">
                  <a:avLst/>
                </a:prstGeom>
                <a:noFill/>
                <a:ln>
                  <a:noFill/>
                </a:ln>
              </p:spPr>
            </p:pic>
            <p:pic>
              <p:nvPicPr>
                <p:cNvPr id="3309" name="Google Shape;3309;p228"/>
                <p:cNvPicPr preferRelativeResize="0"/>
                <p:nvPr/>
              </p:nvPicPr>
              <p:blipFill rotWithShape="1">
                <a:blip r:embed="rId6">
                  <a:alphaModFix/>
                </a:blip>
                <a:srcRect b="55329"/>
                <a:stretch/>
              </p:blipFill>
              <p:spPr>
                <a:xfrm>
                  <a:off x="5504377" y="1293788"/>
                  <a:ext cx="1777215" cy="1746825"/>
                </a:xfrm>
                <a:prstGeom prst="rect">
                  <a:avLst/>
                </a:prstGeom>
                <a:noFill/>
                <a:ln>
                  <a:noFill/>
                </a:ln>
              </p:spPr>
            </p:pic>
            <p:sp>
              <p:nvSpPr>
                <p:cNvPr id="3310" name="Google Shape;3310;p228"/>
                <p:cNvSpPr/>
                <p:nvPr/>
              </p:nvSpPr>
              <p:spPr>
                <a:xfrm>
                  <a:off x="5864670" y="3763545"/>
                  <a:ext cx="1292400" cy="2040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11" name="Google Shape;3311;p228"/>
                <p:cNvSpPr txBox="1"/>
                <p:nvPr/>
              </p:nvSpPr>
              <p:spPr>
                <a:xfrm>
                  <a:off x="5785504" y="3717287"/>
                  <a:ext cx="1246200" cy="266700"/>
                </a:xfrm>
                <a:prstGeom prst="rect">
                  <a:avLst/>
                </a:prstGeom>
                <a:noFill/>
                <a:ln>
                  <a:noFill/>
                </a:ln>
              </p:spPr>
              <p:txBody>
                <a:bodyPr spcFirstLastPara="1" wrap="square" lIns="90750" tIns="90750" rIns="90750" bIns="90750" anchor="t" anchorCtr="0">
                  <a:noAutofit/>
                </a:bodyPr>
                <a:lstStyle/>
                <a:p>
                  <a:pPr marL="0" lvl="0" indent="0" algn="l" rtl="0">
                    <a:spcBef>
                      <a:spcPts val="0"/>
                    </a:spcBef>
                    <a:spcAft>
                      <a:spcPts val="0"/>
                    </a:spcAft>
                    <a:buNone/>
                  </a:pPr>
                  <a:r>
                    <a:rPr lang="en" sz="695">
                      <a:solidFill>
                        <a:srgbClr val="0880BC"/>
                      </a:solidFill>
                      <a:latin typeface="Inter Medium"/>
                      <a:ea typeface="Inter Medium"/>
                      <a:cs typeface="Inter Medium"/>
                      <a:sym typeface="Inter Medium"/>
                    </a:rPr>
                    <a:t>Scan Item for Eligibility</a:t>
                  </a:r>
                  <a:endParaRPr sz="695">
                    <a:solidFill>
                      <a:srgbClr val="0880BC"/>
                    </a:solidFill>
                    <a:latin typeface="Inter Medium"/>
                    <a:ea typeface="Inter Medium"/>
                    <a:cs typeface="Inter Medium"/>
                    <a:sym typeface="Inter Medium"/>
                  </a:endParaRPr>
                </a:p>
              </p:txBody>
            </p:sp>
            <p:pic>
              <p:nvPicPr>
                <p:cNvPr id="3312" name="Google Shape;3312;p228" title="IMG_7796.png"/>
                <p:cNvPicPr preferRelativeResize="0"/>
                <p:nvPr/>
              </p:nvPicPr>
              <p:blipFill rotWithShape="1">
                <a:blip r:embed="rId5">
                  <a:alphaModFix/>
                </a:blip>
                <a:srcRect t="68676" b="25604"/>
                <a:stretch/>
              </p:blipFill>
              <p:spPr>
                <a:xfrm>
                  <a:off x="5504429" y="4033667"/>
                  <a:ext cx="1777217" cy="220308"/>
                </a:xfrm>
                <a:prstGeom prst="rect">
                  <a:avLst/>
                </a:prstGeom>
                <a:noFill/>
                <a:ln>
                  <a:noFill/>
                </a:ln>
              </p:spPr>
            </p:pic>
            <p:sp>
              <p:nvSpPr>
                <p:cNvPr id="3313" name="Google Shape;3313;p228"/>
                <p:cNvSpPr/>
                <p:nvPr/>
              </p:nvSpPr>
              <p:spPr>
                <a:xfrm>
                  <a:off x="5599366" y="1562261"/>
                  <a:ext cx="1027200" cy="1854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14" name="Google Shape;3314;p228"/>
                <p:cNvSpPr txBox="1"/>
                <p:nvPr/>
              </p:nvSpPr>
              <p:spPr>
                <a:xfrm>
                  <a:off x="5504429" y="1442558"/>
                  <a:ext cx="1246200" cy="351600"/>
                </a:xfrm>
                <a:prstGeom prst="rect">
                  <a:avLst/>
                </a:prstGeom>
                <a:noFill/>
                <a:ln>
                  <a:noFill/>
                </a:ln>
              </p:spPr>
              <p:txBody>
                <a:bodyPr spcFirstLastPara="1" wrap="square" lIns="90750" tIns="90750" rIns="90750" bIns="90750" anchor="t" anchorCtr="0">
                  <a:noAutofit/>
                </a:bodyPr>
                <a:lstStyle/>
                <a:p>
                  <a:pPr marL="0" lvl="0" indent="0" algn="l" rtl="0">
                    <a:lnSpc>
                      <a:spcPct val="110000"/>
                    </a:lnSpc>
                    <a:spcBef>
                      <a:spcPts val="0"/>
                    </a:spcBef>
                    <a:spcAft>
                      <a:spcPts val="0"/>
                    </a:spcAft>
                    <a:buNone/>
                  </a:pPr>
                  <a:r>
                    <a:rPr lang="en" sz="645" dirty="0">
                      <a:solidFill>
                        <a:srgbClr val="121212"/>
                      </a:solidFill>
                      <a:latin typeface="Inter SemiBold"/>
                      <a:ea typeface="Inter SemiBold"/>
                      <a:cs typeface="Inter SemiBold"/>
                      <a:sym typeface="Inter SemiBold"/>
                    </a:rPr>
                    <a:t>01/01/2026-12/31/2026</a:t>
                  </a:r>
                  <a:endParaRPr sz="645" dirty="0">
                    <a:solidFill>
                      <a:srgbClr val="121212"/>
                    </a:solidFill>
                    <a:latin typeface="Inter SemiBold"/>
                    <a:ea typeface="Inter SemiBold"/>
                    <a:cs typeface="Inter SemiBold"/>
                    <a:sym typeface="Inter SemiBold"/>
                  </a:endParaRPr>
                </a:p>
                <a:p>
                  <a:pPr marL="0" lvl="0" indent="0" algn="l" rtl="0">
                    <a:lnSpc>
                      <a:spcPct val="110000"/>
                    </a:lnSpc>
                    <a:spcBef>
                      <a:spcPts val="0"/>
                    </a:spcBef>
                    <a:spcAft>
                      <a:spcPts val="0"/>
                    </a:spcAft>
                    <a:buNone/>
                  </a:pPr>
                  <a:r>
                    <a:rPr lang="en" sz="248" dirty="0">
                      <a:solidFill>
                        <a:srgbClr val="737373"/>
                      </a:solidFill>
                      <a:latin typeface="Inter Medium"/>
                      <a:ea typeface="Inter Medium"/>
                      <a:cs typeface="Inter Medium"/>
                      <a:sym typeface="Inter Medium"/>
                    </a:rPr>
                    <a:t> </a:t>
                  </a:r>
                  <a:r>
                    <a:rPr lang="en" sz="447" dirty="0">
                      <a:solidFill>
                        <a:srgbClr val="737373"/>
                      </a:solidFill>
                      <a:latin typeface="Inter Medium"/>
                      <a:ea typeface="Inter Medium"/>
                      <a:cs typeface="Inter Medium"/>
                      <a:sym typeface="Inter Medium"/>
                    </a:rPr>
                    <a:t>01/01/2026</a:t>
                  </a:r>
                  <a:r>
                    <a:rPr lang="en" sz="100" dirty="0">
                      <a:solidFill>
                        <a:srgbClr val="737373"/>
                      </a:solidFill>
                      <a:latin typeface="Inter Medium"/>
                      <a:ea typeface="Inter Medium"/>
                      <a:cs typeface="Inter Medium"/>
                      <a:sym typeface="Inter Medium"/>
                    </a:rPr>
                    <a:t> </a:t>
                  </a:r>
                  <a:r>
                    <a:rPr lang="en" sz="447" dirty="0">
                      <a:solidFill>
                        <a:srgbClr val="737373"/>
                      </a:solidFill>
                      <a:latin typeface="Inter Medium"/>
                      <a:ea typeface="Inter Medium"/>
                      <a:cs typeface="Inter Medium"/>
                      <a:sym typeface="Inter Medium"/>
                    </a:rPr>
                    <a:t>-</a:t>
                  </a:r>
                  <a:r>
                    <a:rPr lang="en" sz="100" dirty="0">
                      <a:solidFill>
                        <a:srgbClr val="737373"/>
                      </a:solidFill>
                      <a:latin typeface="Inter Medium"/>
                      <a:ea typeface="Inter Medium"/>
                      <a:cs typeface="Inter Medium"/>
                      <a:sym typeface="Inter Medium"/>
                    </a:rPr>
                    <a:t> </a:t>
                  </a:r>
                  <a:r>
                    <a:rPr lang="en" sz="447" dirty="0">
                      <a:solidFill>
                        <a:srgbClr val="737373"/>
                      </a:solidFill>
                      <a:latin typeface="Inter Medium"/>
                      <a:ea typeface="Inter Medium"/>
                      <a:cs typeface="Inter Medium"/>
                      <a:sym typeface="Inter Medium"/>
                    </a:rPr>
                    <a:t>12/31/2026</a:t>
                  </a:r>
                  <a:endParaRPr sz="447" dirty="0">
                    <a:solidFill>
                      <a:srgbClr val="737373"/>
                    </a:solidFill>
                    <a:latin typeface="Inter Medium"/>
                    <a:ea typeface="Inter Medium"/>
                    <a:cs typeface="Inter Medium"/>
                    <a:sym typeface="Inter Medium"/>
                  </a:endParaRPr>
                </a:p>
              </p:txBody>
            </p:sp>
            <p:pic>
              <p:nvPicPr>
                <p:cNvPr id="3315" name="Google Shape;3315;p228" title="IMG_7795.png"/>
                <p:cNvPicPr preferRelativeResize="0"/>
                <p:nvPr/>
              </p:nvPicPr>
              <p:blipFill rotWithShape="1">
                <a:blip r:embed="rId7">
                  <a:alphaModFix/>
                </a:blip>
                <a:srcRect t="8047" b="82328"/>
                <a:stretch/>
              </p:blipFill>
              <p:spPr>
                <a:xfrm>
                  <a:off x="5513250" y="915225"/>
                  <a:ext cx="1777200" cy="370200"/>
                </a:xfrm>
                <a:prstGeom prst="round2SameRect">
                  <a:avLst>
                    <a:gd name="adj1" fmla="val 32111"/>
                    <a:gd name="adj2" fmla="val 0"/>
                  </a:avLst>
                </a:prstGeom>
                <a:noFill/>
                <a:ln>
                  <a:noFill/>
                </a:ln>
              </p:spPr>
            </p:pic>
            <p:pic>
              <p:nvPicPr>
                <p:cNvPr id="3316" name="Google Shape;3316;p228" title="IMG_7795.png"/>
                <p:cNvPicPr preferRelativeResize="0"/>
                <p:nvPr/>
              </p:nvPicPr>
              <p:blipFill rotWithShape="1">
                <a:blip r:embed="rId7">
                  <a:alphaModFix/>
                </a:blip>
                <a:srcRect l="90" t="20240" r="120" b="75643"/>
                <a:stretch/>
              </p:blipFill>
              <p:spPr>
                <a:xfrm>
                  <a:off x="5504425" y="1276500"/>
                  <a:ext cx="1777226" cy="158899"/>
                </a:xfrm>
                <a:prstGeom prst="rect">
                  <a:avLst/>
                </a:prstGeom>
                <a:noFill/>
                <a:ln>
                  <a:noFill/>
                </a:ln>
              </p:spPr>
            </p:pic>
          </p:grpSp>
        </p:grpSp>
      </p:grpSp>
      <p:sp>
        <p:nvSpPr>
          <p:cNvPr id="3317" name="Google Shape;3317;p228"/>
          <p:cNvSpPr txBox="1">
            <a:spLocks noGrp="1"/>
          </p:cNvSpPr>
          <p:nvPr>
            <p:ph type="title"/>
          </p:nvPr>
        </p:nvSpPr>
        <p:spPr>
          <a:xfrm>
            <a:off x="314700" y="336525"/>
            <a:ext cx="5018100" cy="478200"/>
          </a:xfrm>
          <a:prstGeom prst="rect">
            <a:avLst/>
          </a:prstGeom>
          <a:noFill/>
          <a:ln>
            <a:noFill/>
          </a:ln>
        </p:spPr>
        <p:txBody>
          <a:bodyPr spcFirstLastPara="1" wrap="square" lIns="0" tIns="0" rIns="0" bIns="0" anchor="t" anchorCtr="0">
            <a:noAutofit/>
          </a:bodyPr>
          <a:lstStyle/>
          <a:p>
            <a:pPr marL="0" lvl="0" indent="0" algn="l" rtl="0">
              <a:lnSpc>
                <a:spcPct val="101000"/>
              </a:lnSpc>
              <a:spcBef>
                <a:spcPts val="0"/>
              </a:spcBef>
              <a:spcAft>
                <a:spcPts val="0"/>
              </a:spcAft>
              <a:buClr>
                <a:schemeClr val="dk1"/>
              </a:buClr>
              <a:buSzPts val="2550"/>
              <a:buFont typeface="Poppins SemiBold"/>
              <a:buNone/>
            </a:pPr>
            <a:r>
              <a:rPr lang="en"/>
              <a:t>With our mobile app you can</a:t>
            </a:r>
            <a:endParaRPr sz="2550"/>
          </a:p>
        </p:txBody>
      </p:sp>
      <p:cxnSp>
        <p:nvCxnSpPr>
          <p:cNvPr id="3318" name="Google Shape;3318;p228"/>
          <p:cNvCxnSpPr/>
          <p:nvPr/>
        </p:nvCxnSpPr>
        <p:spPr>
          <a:xfrm>
            <a:off x="2260210" y="1935569"/>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19" name="Google Shape;3319;p228"/>
          <p:cNvSpPr/>
          <p:nvPr/>
        </p:nvSpPr>
        <p:spPr>
          <a:xfrm>
            <a:off x="460679" y="1647872"/>
            <a:ext cx="1913100" cy="5637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Get instant notifications</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on the status of your claims.</a:t>
            </a:r>
            <a:endParaRPr sz="770" i="0" u="none" strike="noStrike" cap="none">
              <a:solidFill>
                <a:schemeClr val="dk1"/>
              </a:solidFill>
              <a:latin typeface="Poppins Medium"/>
              <a:ea typeface="Poppins Medium"/>
              <a:cs typeface="Poppins Medium"/>
              <a:sym typeface="Poppins Medium"/>
            </a:endParaRPr>
          </a:p>
        </p:txBody>
      </p:sp>
      <p:cxnSp>
        <p:nvCxnSpPr>
          <p:cNvPr id="3320" name="Google Shape;3320;p228"/>
          <p:cNvCxnSpPr/>
          <p:nvPr/>
        </p:nvCxnSpPr>
        <p:spPr>
          <a:xfrm>
            <a:off x="2068429" y="2794976"/>
            <a:ext cx="699900" cy="593700"/>
          </a:xfrm>
          <a:prstGeom prst="bentConnector3">
            <a:avLst>
              <a:gd name="adj1" fmla="val 50005"/>
            </a:avLst>
          </a:prstGeom>
          <a:noFill/>
          <a:ln w="18350" cap="flat" cmpd="sng">
            <a:solidFill>
              <a:schemeClr val="dk1"/>
            </a:solidFill>
            <a:prstDash val="dot"/>
            <a:round/>
            <a:headEnd type="none" w="sm" len="sm"/>
            <a:tailEnd type="triangle" w="med" len="med"/>
          </a:ln>
        </p:spPr>
      </p:cxnSp>
      <p:sp>
        <p:nvSpPr>
          <p:cNvPr id="3321" name="Google Shape;3321;p228"/>
          <p:cNvSpPr/>
          <p:nvPr/>
        </p:nvSpPr>
        <p:spPr>
          <a:xfrm>
            <a:off x="452015" y="2499690"/>
            <a:ext cx="1921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File a claim and upload documentation</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in seconds using your phone’s camera.</a:t>
            </a:r>
            <a:endParaRPr sz="770" i="0" u="none" strike="noStrike" cap="none">
              <a:solidFill>
                <a:schemeClr val="dk1"/>
              </a:solidFill>
              <a:latin typeface="Poppins Medium"/>
              <a:ea typeface="Poppins Medium"/>
              <a:cs typeface="Poppins Medium"/>
              <a:sym typeface="Poppins Medium"/>
            </a:endParaRPr>
          </a:p>
        </p:txBody>
      </p:sp>
      <p:cxnSp>
        <p:nvCxnSpPr>
          <p:cNvPr id="3322" name="Google Shape;3322;p228"/>
          <p:cNvCxnSpPr/>
          <p:nvPr/>
        </p:nvCxnSpPr>
        <p:spPr>
          <a:xfrm>
            <a:off x="2260210" y="3633701"/>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23" name="Google Shape;3323;p228"/>
          <p:cNvSpPr/>
          <p:nvPr/>
        </p:nvSpPr>
        <p:spPr>
          <a:xfrm>
            <a:off x="454325" y="3452558"/>
            <a:ext cx="19197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Scan an item’s barcode</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with your phone’s camera to determine if it is an </a:t>
            </a:r>
            <a:r>
              <a:rPr lang="en" sz="770" b="1" i="0" u="none" strike="noStrike" cap="none">
                <a:solidFill>
                  <a:schemeClr val="dk2"/>
                </a:solidFill>
                <a:latin typeface="Poppins"/>
                <a:ea typeface="Poppins"/>
                <a:cs typeface="Poppins"/>
                <a:sym typeface="Poppins"/>
              </a:rPr>
              <a:t>IRS code 213(</a:t>
            </a:r>
            <a:r>
              <a:rPr lang="en" sz="770" b="1">
                <a:solidFill>
                  <a:schemeClr val="dk2"/>
                </a:solidFill>
                <a:latin typeface="Poppins"/>
                <a:ea typeface="Poppins"/>
                <a:cs typeface="Poppins"/>
                <a:sym typeface="Poppins"/>
              </a:rPr>
              <a:t>d</a:t>
            </a:r>
            <a:r>
              <a:rPr lang="en" sz="770" b="1" i="0" u="none" strike="noStrike" cap="none">
                <a:solidFill>
                  <a:schemeClr val="dk2"/>
                </a:solidFill>
                <a:latin typeface="Poppins"/>
                <a:ea typeface="Poppins"/>
                <a:cs typeface="Poppins"/>
                <a:sym typeface="Poppins"/>
              </a:rPr>
              <a:t>) eligible expense. </a:t>
            </a:r>
            <a:endParaRPr sz="770" b="1" i="0" u="none" strike="noStrike" cap="none">
              <a:solidFill>
                <a:schemeClr val="dk2"/>
              </a:solidFill>
              <a:latin typeface="Poppins"/>
              <a:ea typeface="Poppins"/>
              <a:cs typeface="Poppins"/>
              <a:sym typeface="Poppins"/>
            </a:endParaRPr>
          </a:p>
        </p:txBody>
      </p:sp>
      <p:cxnSp>
        <p:nvCxnSpPr>
          <p:cNvPr id="3324" name="Google Shape;3324;p228"/>
          <p:cNvCxnSpPr/>
          <p:nvPr/>
        </p:nvCxnSpPr>
        <p:spPr>
          <a:xfrm flipH="1">
            <a:off x="4259940" y="1240708"/>
            <a:ext cx="711000" cy="624000"/>
          </a:xfrm>
          <a:prstGeom prst="bentConnector3">
            <a:avLst>
              <a:gd name="adj1" fmla="val 45203"/>
            </a:avLst>
          </a:prstGeom>
          <a:noFill/>
          <a:ln w="18350" cap="flat" cmpd="sng">
            <a:solidFill>
              <a:schemeClr val="dk1"/>
            </a:solidFill>
            <a:prstDash val="dot"/>
            <a:round/>
            <a:headEnd type="none" w="sm" len="sm"/>
            <a:tailEnd type="triangle" w="med" len="med"/>
          </a:ln>
        </p:spPr>
      </p:cxnSp>
      <p:sp>
        <p:nvSpPr>
          <p:cNvPr id="3325" name="Google Shape;3325;p228"/>
          <p:cNvSpPr/>
          <p:nvPr/>
        </p:nvSpPr>
        <p:spPr>
          <a:xfrm>
            <a:off x="4765434" y="993470"/>
            <a:ext cx="1824000" cy="460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Check </a:t>
            </a:r>
            <a:r>
              <a:rPr lang="en" sz="770" i="0" u="none" strike="noStrike" cap="none">
                <a:solidFill>
                  <a:schemeClr val="dk1"/>
                </a:solidFill>
                <a:latin typeface="Poppins Medium"/>
                <a:ea typeface="Poppins Medium"/>
                <a:cs typeface="Poppins Medium"/>
                <a:sym typeface="Poppins Medium"/>
              </a:rPr>
              <a:t>your balance and </a:t>
            </a:r>
            <a:r>
              <a:rPr lang="en" sz="770" b="1" i="0" u="none" strike="noStrike" cap="none">
                <a:solidFill>
                  <a:schemeClr val="dk2"/>
                </a:solidFill>
                <a:latin typeface="Poppins"/>
                <a:ea typeface="Poppins"/>
                <a:cs typeface="Poppins"/>
                <a:sym typeface="Poppins"/>
              </a:rPr>
              <a:t>view </a:t>
            </a:r>
            <a:r>
              <a:rPr lang="en" sz="770" i="0" u="none" strike="noStrike" cap="none">
                <a:solidFill>
                  <a:schemeClr val="dk1"/>
                </a:solidFill>
                <a:latin typeface="Poppins Medium"/>
                <a:ea typeface="Poppins Medium"/>
                <a:cs typeface="Poppins Medium"/>
                <a:sym typeface="Poppins Medium"/>
              </a:rPr>
              <a:t>your activity.</a:t>
            </a:r>
            <a:endParaRPr sz="770" i="0" u="none" strike="noStrike" cap="none">
              <a:solidFill>
                <a:schemeClr val="dk1"/>
              </a:solidFill>
              <a:latin typeface="Poppins Medium"/>
              <a:ea typeface="Poppins Medium"/>
              <a:cs typeface="Poppins Medium"/>
              <a:sym typeface="Poppins Medium"/>
            </a:endParaRPr>
          </a:p>
        </p:txBody>
      </p:sp>
      <p:cxnSp>
        <p:nvCxnSpPr>
          <p:cNvPr id="3326" name="Google Shape;3326;p228"/>
          <p:cNvCxnSpPr/>
          <p:nvPr/>
        </p:nvCxnSpPr>
        <p:spPr>
          <a:xfrm>
            <a:off x="2163353" y="4638567"/>
            <a:ext cx="519300" cy="0"/>
          </a:xfrm>
          <a:prstGeom prst="straightConnector1">
            <a:avLst/>
          </a:prstGeom>
          <a:noFill/>
          <a:ln w="18750" cap="flat" cmpd="sng">
            <a:solidFill>
              <a:schemeClr val="dk1"/>
            </a:solidFill>
            <a:prstDash val="dot"/>
            <a:round/>
            <a:headEnd type="none" w="sm" len="sm"/>
            <a:tailEnd type="triangle" w="med" len="med"/>
          </a:ln>
        </p:spPr>
      </p:cxnSp>
      <p:sp>
        <p:nvSpPr>
          <p:cNvPr id="3327" name="Google Shape;3327;p228"/>
          <p:cNvSpPr/>
          <p:nvPr/>
        </p:nvSpPr>
        <p:spPr>
          <a:xfrm>
            <a:off x="454325" y="4423255"/>
            <a:ext cx="19197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Report a card </a:t>
            </a:r>
            <a:r>
              <a:rPr lang="en" sz="770" i="0" u="none" strike="noStrike" cap="none">
                <a:solidFill>
                  <a:schemeClr val="dk1"/>
                </a:solidFill>
                <a:latin typeface="Poppins Medium"/>
                <a:ea typeface="Poppins Medium"/>
                <a:cs typeface="Poppins Medium"/>
                <a:sym typeface="Poppins Medium"/>
              </a:rPr>
              <a:t>as lost or stolen.</a:t>
            </a:r>
            <a:endParaRPr sz="770" i="0" u="none" strike="noStrike" cap="none">
              <a:solidFill>
                <a:schemeClr val="dk1"/>
              </a:solidFill>
              <a:latin typeface="Poppins Medium"/>
              <a:ea typeface="Poppins Medium"/>
              <a:cs typeface="Poppins Medium"/>
              <a:sym typeface="Poppins Medium"/>
            </a:endParaRPr>
          </a:p>
        </p:txBody>
      </p:sp>
      <p:cxnSp>
        <p:nvCxnSpPr>
          <p:cNvPr id="3328" name="Google Shape;3328;p228"/>
          <p:cNvCxnSpPr/>
          <p:nvPr/>
        </p:nvCxnSpPr>
        <p:spPr>
          <a:xfrm flipH="1">
            <a:off x="4259737" y="3993204"/>
            <a:ext cx="623400" cy="304800"/>
          </a:xfrm>
          <a:prstGeom prst="bentConnector3">
            <a:avLst>
              <a:gd name="adj1" fmla="val 41230"/>
            </a:avLst>
          </a:prstGeom>
          <a:noFill/>
          <a:ln w="18350" cap="flat" cmpd="sng">
            <a:solidFill>
              <a:schemeClr val="dk1"/>
            </a:solidFill>
            <a:prstDash val="dot"/>
            <a:round/>
            <a:headEnd type="none" w="sm" len="sm"/>
            <a:tailEnd type="triangle" w="med" len="med"/>
          </a:ln>
        </p:spPr>
      </p:cxnSp>
      <p:sp>
        <p:nvSpPr>
          <p:cNvPr id="3329" name="Google Shape;3329;p228"/>
          <p:cNvSpPr/>
          <p:nvPr/>
        </p:nvSpPr>
        <p:spPr>
          <a:xfrm>
            <a:off x="4739612" y="3835064"/>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Reset login</a:t>
            </a:r>
            <a:r>
              <a:rPr lang="en" sz="770" i="0" u="none" strike="noStrike" cap="none">
                <a:solidFill>
                  <a:schemeClr val="dk1"/>
                </a:solidFill>
                <a:latin typeface="Poppins Medium"/>
                <a:ea typeface="Poppins Medium"/>
                <a:cs typeface="Poppins Medium"/>
                <a:sym typeface="Poppins Medium"/>
              </a:rPr>
              <a:t> credentials.</a:t>
            </a:r>
            <a:endParaRPr sz="770" i="0" u="none" strike="noStrike" cap="none">
              <a:solidFill>
                <a:schemeClr val="dk1"/>
              </a:solidFill>
              <a:latin typeface="Poppins Medium"/>
              <a:ea typeface="Poppins Medium"/>
              <a:cs typeface="Poppins Medium"/>
              <a:sym typeface="Poppins Medium"/>
            </a:endParaRPr>
          </a:p>
        </p:txBody>
      </p:sp>
      <p:cxnSp>
        <p:nvCxnSpPr>
          <p:cNvPr id="3330" name="Google Shape;3330;p228"/>
          <p:cNvCxnSpPr/>
          <p:nvPr/>
        </p:nvCxnSpPr>
        <p:spPr>
          <a:xfrm flipH="1">
            <a:off x="4260088" y="3238678"/>
            <a:ext cx="691500" cy="3123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31" name="Google Shape;3331;p228"/>
          <p:cNvSpPr/>
          <p:nvPr/>
        </p:nvSpPr>
        <p:spPr>
          <a:xfrm>
            <a:off x="4739612" y="2879374"/>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View current</a:t>
            </a:r>
            <a:r>
              <a:rPr lang="en" sz="770" i="0" u="none" strike="noStrike" cap="none">
                <a:solidFill>
                  <a:schemeClr val="dk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HSA investments balance, recent activity, and rate of return.</a:t>
            </a:r>
            <a:endParaRPr sz="770" i="0" u="none" strike="noStrike" cap="none">
              <a:solidFill>
                <a:schemeClr val="dk1"/>
              </a:solidFill>
              <a:latin typeface="Poppins Medium"/>
              <a:ea typeface="Poppins Medium"/>
              <a:cs typeface="Poppins Medium"/>
              <a:sym typeface="Poppins Medium"/>
            </a:endParaRPr>
          </a:p>
        </p:txBody>
      </p:sp>
      <p:cxnSp>
        <p:nvCxnSpPr>
          <p:cNvPr id="3332" name="Google Shape;3332;p228"/>
          <p:cNvCxnSpPr/>
          <p:nvPr/>
        </p:nvCxnSpPr>
        <p:spPr>
          <a:xfrm rot="10800000">
            <a:off x="4259930" y="2267752"/>
            <a:ext cx="959400" cy="0"/>
          </a:xfrm>
          <a:prstGeom prst="straightConnector1">
            <a:avLst/>
          </a:prstGeom>
          <a:noFill/>
          <a:ln w="18350" cap="flat" cmpd="sng">
            <a:solidFill>
              <a:schemeClr val="dk1"/>
            </a:solidFill>
            <a:prstDash val="dot"/>
            <a:round/>
            <a:headEnd type="none" w="sm" len="sm"/>
            <a:tailEnd type="triangle" w="med" len="med"/>
          </a:ln>
        </p:spPr>
      </p:cxnSp>
      <p:sp>
        <p:nvSpPr>
          <p:cNvPr id="3333" name="Google Shape;3333;p228"/>
          <p:cNvSpPr/>
          <p:nvPr/>
        </p:nvSpPr>
        <p:spPr>
          <a:xfrm>
            <a:off x="4739612" y="1806137"/>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Easily move funds</a:t>
            </a:r>
            <a:r>
              <a:rPr lang="en" sz="770" i="0" u="none" strike="noStrike" cap="none">
                <a:solidFill>
                  <a:schemeClr val="accent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from your HSA into your bank account to cover eligible expenses.</a:t>
            </a:r>
            <a:endParaRPr sz="1348" i="0" u="none" strike="noStrike" cap="none">
              <a:solidFill>
                <a:schemeClr val="dk1"/>
              </a:solidFill>
              <a:latin typeface="Poppins Medium"/>
              <a:ea typeface="Poppins Medium"/>
              <a:cs typeface="Poppins Medium"/>
              <a:sym typeface="Poppins Medium"/>
            </a:endParaRPr>
          </a:p>
        </p:txBody>
      </p:sp>
      <p:cxnSp>
        <p:nvCxnSpPr>
          <p:cNvPr id="3334" name="Google Shape;3334;p228"/>
          <p:cNvCxnSpPr/>
          <p:nvPr/>
        </p:nvCxnSpPr>
        <p:spPr>
          <a:xfrm flipH="1">
            <a:off x="4259954" y="4435419"/>
            <a:ext cx="749400" cy="173400"/>
          </a:xfrm>
          <a:prstGeom prst="bentConnector3">
            <a:avLst>
              <a:gd name="adj1" fmla="val 47266"/>
            </a:avLst>
          </a:prstGeom>
          <a:noFill/>
          <a:ln w="18350" cap="flat" cmpd="sng">
            <a:solidFill>
              <a:schemeClr val="dk1"/>
            </a:solidFill>
            <a:prstDash val="dot"/>
            <a:round/>
            <a:headEnd type="none" w="sm" len="sm"/>
            <a:tailEnd type="triangle" w="med" len="med"/>
          </a:ln>
        </p:spPr>
      </p:cxnSp>
      <p:sp>
        <p:nvSpPr>
          <p:cNvPr id="3335" name="Google Shape;3335;p228"/>
          <p:cNvSpPr/>
          <p:nvPr/>
        </p:nvSpPr>
        <p:spPr>
          <a:xfrm>
            <a:off x="4739612" y="4280860"/>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Login </a:t>
            </a:r>
            <a:r>
              <a:rPr lang="en" sz="770" i="0" u="none" strike="noStrike" cap="none">
                <a:solidFill>
                  <a:schemeClr val="dk1"/>
                </a:solidFill>
                <a:latin typeface="Poppins Medium"/>
                <a:ea typeface="Poppins Medium"/>
                <a:cs typeface="Poppins Medium"/>
                <a:sym typeface="Poppins Medium"/>
              </a:rPr>
              <a:t>with your Face ID.</a:t>
            </a:r>
            <a:endParaRPr sz="770" i="0" u="none" strike="noStrike" cap="none">
              <a:solidFill>
                <a:schemeClr val="dk1"/>
              </a:solidFill>
              <a:latin typeface="Poppins Medium"/>
              <a:ea typeface="Poppins Medium"/>
              <a:cs typeface="Poppins Medium"/>
              <a:sym typeface="Poppins Medium"/>
            </a:endParaRPr>
          </a:p>
        </p:txBody>
      </p:sp>
      <p:grpSp>
        <p:nvGrpSpPr>
          <p:cNvPr id="3336" name="Google Shape;3336;p228"/>
          <p:cNvGrpSpPr/>
          <p:nvPr/>
        </p:nvGrpSpPr>
        <p:grpSpPr>
          <a:xfrm>
            <a:off x="6857125" y="1375363"/>
            <a:ext cx="1655700" cy="2013300"/>
            <a:chOff x="6840225" y="905088"/>
            <a:chExt cx="1655700" cy="2013300"/>
          </a:xfrm>
        </p:grpSpPr>
        <p:sp>
          <p:nvSpPr>
            <p:cNvPr id="3337" name="Google Shape;3337;p228"/>
            <p:cNvSpPr/>
            <p:nvPr/>
          </p:nvSpPr>
          <p:spPr>
            <a:xfrm>
              <a:off x="6840225" y="905088"/>
              <a:ext cx="1655700" cy="20133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grpSp>
          <p:nvGrpSpPr>
            <p:cNvPr id="3338" name="Google Shape;3338;p228"/>
            <p:cNvGrpSpPr/>
            <p:nvPr/>
          </p:nvGrpSpPr>
          <p:grpSpPr>
            <a:xfrm>
              <a:off x="6961003" y="1049168"/>
              <a:ext cx="1392300" cy="1797851"/>
              <a:chOff x="4519381" y="1551545"/>
              <a:chExt cx="1392300" cy="1797851"/>
            </a:xfrm>
          </p:grpSpPr>
          <p:sp>
            <p:nvSpPr>
              <p:cNvPr id="3339" name="Google Shape;3339;p228"/>
              <p:cNvSpPr txBox="1"/>
              <p:nvPr/>
            </p:nvSpPr>
            <p:spPr>
              <a:xfrm>
                <a:off x="4519381" y="2071996"/>
                <a:ext cx="13923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i="0" u="none" strike="noStrike" cap="none">
                    <a:solidFill>
                      <a:schemeClr val="lt1"/>
                    </a:solidFill>
                    <a:latin typeface="Poppins Medium"/>
                    <a:ea typeface="Poppins Medium"/>
                    <a:cs typeface="Poppins Medium"/>
                    <a:sym typeface="Poppins Medium"/>
                  </a:rPr>
                  <a:t>Our mobile app uses secure encryption and won’t store pictures on your phone, keeping your documentation safe and secure. Login is protected by a four digit passcode of your choosing. You can also log in with your thumbprint on Apple devices.</a:t>
                </a:r>
                <a:endParaRPr sz="700" i="0" u="none" strike="noStrike" cap="none">
                  <a:solidFill>
                    <a:srgbClr val="000000"/>
                  </a:solidFill>
                  <a:latin typeface="Poppins Medium"/>
                  <a:ea typeface="Poppins Medium"/>
                  <a:cs typeface="Poppins Medium"/>
                  <a:sym typeface="Poppins Medium"/>
                </a:endParaRPr>
              </a:p>
            </p:txBody>
          </p:sp>
          <p:sp>
            <p:nvSpPr>
              <p:cNvPr id="3340" name="Google Shape;3340;p228"/>
              <p:cNvSpPr txBox="1"/>
              <p:nvPr/>
            </p:nvSpPr>
            <p:spPr>
              <a:xfrm>
                <a:off x="4519381" y="1551545"/>
                <a:ext cx="1392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Poppins"/>
                    <a:ea typeface="Poppins"/>
                    <a:cs typeface="Poppins"/>
                    <a:sym typeface="Poppins"/>
                  </a:rPr>
                  <a:t>Security on the go</a:t>
                </a:r>
                <a:endParaRPr sz="1400" b="1" i="0" u="none" strike="noStrike" cap="none">
                  <a:solidFill>
                    <a:srgbClr val="000000"/>
                  </a:solidFill>
                  <a:latin typeface="Poppins"/>
                  <a:ea typeface="Poppins"/>
                  <a:cs typeface="Poppins"/>
                  <a:sym typeface="Poppins"/>
                </a:endParaRPr>
              </a:p>
            </p:txBody>
          </p:sp>
          <p:grpSp>
            <p:nvGrpSpPr>
              <p:cNvPr id="3341" name="Google Shape;3341;p228"/>
              <p:cNvGrpSpPr/>
              <p:nvPr/>
            </p:nvGrpSpPr>
            <p:grpSpPr>
              <a:xfrm>
                <a:off x="4629503" y="1797164"/>
                <a:ext cx="149353" cy="230834"/>
                <a:chOff x="3159850" y="1430950"/>
                <a:chExt cx="59075" cy="91300"/>
              </a:xfrm>
            </p:grpSpPr>
            <p:sp>
              <p:nvSpPr>
                <p:cNvPr id="3342" name="Google Shape;3342;p228"/>
                <p:cNvSpPr/>
                <p:nvPr/>
              </p:nvSpPr>
              <p:spPr>
                <a:xfrm>
                  <a:off x="3159850" y="1463200"/>
                  <a:ext cx="59075" cy="59050"/>
                </a:xfrm>
                <a:custGeom>
                  <a:avLst/>
                  <a:gdLst/>
                  <a:ahLst/>
                  <a:cxnLst/>
                  <a:rect l="l" t="t" r="r" b="b"/>
                  <a:pathLst>
                    <a:path w="2363" h="2362" extrusionOk="0">
                      <a:moveTo>
                        <a:pt x="2161" y="201"/>
                      </a:moveTo>
                      <a:lnTo>
                        <a:pt x="2161" y="2161"/>
                      </a:lnTo>
                      <a:lnTo>
                        <a:pt x="202" y="2161"/>
                      </a:lnTo>
                      <a:lnTo>
                        <a:pt x="202" y="201"/>
                      </a:lnTo>
                      <a:close/>
                      <a:moveTo>
                        <a:pt x="51" y="0"/>
                      </a:moveTo>
                      <a:lnTo>
                        <a:pt x="17" y="17"/>
                      </a:lnTo>
                      <a:lnTo>
                        <a:pt x="1" y="50"/>
                      </a:lnTo>
                      <a:lnTo>
                        <a:pt x="1" y="101"/>
                      </a:lnTo>
                      <a:lnTo>
                        <a:pt x="1" y="2261"/>
                      </a:lnTo>
                      <a:lnTo>
                        <a:pt x="1" y="2295"/>
                      </a:lnTo>
                      <a:lnTo>
                        <a:pt x="17" y="2328"/>
                      </a:lnTo>
                      <a:lnTo>
                        <a:pt x="51" y="2362"/>
                      </a:lnTo>
                      <a:lnTo>
                        <a:pt x="2312" y="2362"/>
                      </a:lnTo>
                      <a:lnTo>
                        <a:pt x="2329" y="2328"/>
                      </a:lnTo>
                      <a:lnTo>
                        <a:pt x="2362" y="2295"/>
                      </a:lnTo>
                      <a:lnTo>
                        <a:pt x="2362" y="2261"/>
                      </a:lnTo>
                      <a:lnTo>
                        <a:pt x="2362" y="101"/>
                      </a:lnTo>
                      <a:lnTo>
                        <a:pt x="2362" y="50"/>
                      </a:lnTo>
                      <a:lnTo>
                        <a:pt x="2329" y="17"/>
                      </a:lnTo>
                      <a:lnTo>
                        <a:pt x="2312"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3" name="Google Shape;3343;p228"/>
                <p:cNvSpPr/>
                <p:nvPr/>
              </p:nvSpPr>
              <p:spPr>
                <a:xfrm>
                  <a:off x="3166975" y="1430950"/>
                  <a:ext cx="44825" cy="37300"/>
                </a:xfrm>
                <a:custGeom>
                  <a:avLst/>
                  <a:gdLst/>
                  <a:ahLst/>
                  <a:cxnLst/>
                  <a:rect l="l" t="t" r="r" b="b"/>
                  <a:pathLst>
                    <a:path w="1793" h="1492" extrusionOk="0">
                      <a:moveTo>
                        <a:pt x="888" y="0"/>
                      </a:moveTo>
                      <a:lnTo>
                        <a:pt x="721" y="17"/>
                      </a:lnTo>
                      <a:lnTo>
                        <a:pt x="553" y="67"/>
                      </a:lnTo>
                      <a:lnTo>
                        <a:pt x="402" y="151"/>
                      </a:lnTo>
                      <a:lnTo>
                        <a:pt x="268" y="252"/>
                      </a:lnTo>
                      <a:lnTo>
                        <a:pt x="151" y="386"/>
                      </a:lnTo>
                      <a:lnTo>
                        <a:pt x="67" y="536"/>
                      </a:lnTo>
                      <a:lnTo>
                        <a:pt x="17" y="704"/>
                      </a:lnTo>
                      <a:lnTo>
                        <a:pt x="0" y="888"/>
                      </a:lnTo>
                      <a:lnTo>
                        <a:pt x="0" y="1391"/>
                      </a:lnTo>
                      <a:lnTo>
                        <a:pt x="17" y="1424"/>
                      </a:lnTo>
                      <a:lnTo>
                        <a:pt x="34" y="1458"/>
                      </a:lnTo>
                      <a:lnTo>
                        <a:pt x="67" y="1474"/>
                      </a:lnTo>
                      <a:lnTo>
                        <a:pt x="101" y="1491"/>
                      </a:lnTo>
                      <a:lnTo>
                        <a:pt x="134" y="1474"/>
                      </a:lnTo>
                      <a:lnTo>
                        <a:pt x="168" y="1458"/>
                      </a:lnTo>
                      <a:lnTo>
                        <a:pt x="201" y="1424"/>
                      </a:lnTo>
                      <a:lnTo>
                        <a:pt x="201" y="1391"/>
                      </a:lnTo>
                      <a:lnTo>
                        <a:pt x="201" y="888"/>
                      </a:lnTo>
                      <a:lnTo>
                        <a:pt x="218" y="754"/>
                      </a:lnTo>
                      <a:lnTo>
                        <a:pt x="252" y="620"/>
                      </a:lnTo>
                      <a:lnTo>
                        <a:pt x="319" y="503"/>
                      </a:lnTo>
                      <a:lnTo>
                        <a:pt x="402" y="402"/>
                      </a:lnTo>
                      <a:lnTo>
                        <a:pt x="503" y="319"/>
                      </a:lnTo>
                      <a:lnTo>
                        <a:pt x="620" y="252"/>
                      </a:lnTo>
                      <a:lnTo>
                        <a:pt x="754" y="201"/>
                      </a:lnTo>
                      <a:lnTo>
                        <a:pt x="1039" y="201"/>
                      </a:lnTo>
                      <a:lnTo>
                        <a:pt x="1173" y="252"/>
                      </a:lnTo>
                      <a:lnTo>
                        <a:pt x="1290" y="319"/>
                      </a:lnTo>
                      <a:lnTo>
                        <a:pt x="1391" y="402"/>
                      </a:lnTo>
                      <a:lnTo>
                        <a:pt x="1474" y="503"/>
                      </a:lnTo>
                      <a:lnTo>
                        <a:pt x="1541" y="620"/>
                      </a:lnTo>
                      <a:lnTo>
                        <a:pt x="1575" y="754"/>
                      </a:lnTo>
                      <a:lnTo>
                        <a:pt x="1592" y="888"/>
                      </a:lnTo>
                      <a:lnTo>
                        <a:pt x="1592" y="1391"/>
                      </a:lnTo>
                      <a:lnTo>
                        <a:pt x="1592" y="1424"/>
                      </a:lnTo>
                      <a:lnTo>
                        <a:pt x="1625" y="1458"/>
                      </a:lnTo>
                      <a:lnTo>
                        <a:pt x="1659" y="1474"/>
                      </a:lnTo>
                      <a:lnTo>
                        <a:pt x="1692" y="1491"/>
                      </a:lnTo>
                      <a:lnTo>
                        <a:pt x="1726" y="1474"/>
                      </a:lnTo>
                      <a:lnTo>
                        <a:pt x="1759" y="1458"/>
                      </a:lnTo>
                      <a:lnTo>
                        <a:pt x="1776" y="1424"/>
                      </a:lnTo>
                      <a:lnTo>
                        <a:pt x="1793" y="1391"/>
                      </a:lnTo>
                      <a:lnTo>
                        <a:pt x="1793" y="888"/>
                      </a:lnTo>
                      <a:lnTo>
                        <a:pt x="1776" y="704"/>
                      </a:lnTo>
                      <a:lnTo>
                        <a:pt x="1726" y="536"/>
                      </a:lnTo>
                      <a:lnTo>
                        <a:pt x="1642" y="386"/>
                      </a:lnTo>
                      <a:lnTo>
                        <a:pt x="1525" y="252"/>
                      </a:lnTo>
                      <a:lnTo>
                        <a:pt x="1391" y="151"/>
                      </a:lnTo>
                      <a:lnTo>
                        <a:pt x="1240" y="67"/>
                      </a:lnTo>
                      <a:lnTo>
                        <a:pt x="1072" y="17"/>
                      </a:lnTo>
                      <a:lnTo>
                        <a:pt x="888"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4" name="Google Shape;3344;p228"/>
                <p:cNvSpPr/>
                <p:nvPr/>
              </p:nvSpPr>
              <p:spPr>
                <a:xfrm>
                  <a:off x="3174500" y="1479950"/>
                  <a:ext cx="29775" cy="26400"/>
                </a:xfrm>
                <a:custGeom>
                  <a:avLst/>
                  <a:gdLst/>
                  <a:ahLst/>
                  <a:cxnLst/>
                  <a:rect l="l" t="t" r="r" b="b"/>
                  <a:pathLst>
                    <a:path w="1191" h="1056" extrusionOk="0">
                      <a:moveTo>
                        <a:pt x="1090" y="0"/>
                      </a:moveTo>
                      <a:lnTo>
                        <a:pt x="1039" y="17"/>
                      </a:lnTo>
                      <a:lnTo>
                        <a:pt x="1023" y="34"/>
                      </a:lnTo>
                      <a:lnTo>
                        <a:pt x="436" y="804"/>
                      </a:lnTo>
                      <a:lnTo>
                        <a:pt x="168" y="536"/>
                      </a:lnTo>
                      <a:lnTo>
                        <a:pt x="135" y="519"/>
                      </a:lnTo>
                      <a:lnTo>
                        <a:pt x="101" y="503"/>
                      </a:lnTo>
                      <a:lnTo>
                        <a:pt x="68" y="519"/>
                      </a:lnTo>
                      <a:lnTo>
                        <a:pt x="34" y="536"/>
                      </a:lnTo>
                      <a:lnTo>
                        <a:pt x="1" y="570"/>
                      </a:lnTo>
                      <a:lnTo>
                        <a:pt x="1" y="603"/>
                      </a:lnTo>
                      <a:lnTo>
                        <a:pt x="1" y="653"/>
                      </a:lnTo>
                      <a:lnTo>
                        <a:pt x="34" y="670"/>
                      </a:lnTo>
                      <a:lnTo>
                        <a:pt x="386" y="1039"/>
                      </a:lnTo>
                      <a:lnTo>
                        <a:pt x="420" y="1055"/>
                      </a:lnTo>
                      <a:lnTo>
                        <a:pt x="503" y="1055"/>
                      </a:lnTo>
                      <a:lnTo>
                        <a:pt x="537" y="1022"/>
                      </a:lnTo>
                      <a:lnTo>
                        <a:pt x="1173" y="168"/>
                      </a:lnTo>
                      <a:lnTo>
                        <a:pt x="1190" y="117"/>
                      </a:lnTo>
                      <a:lnTo>
                        <a:pt x="1190" y="84"/>
                      </a:lnTo>
                      <a:lnTo>
                        <a:pt x="1190" y="50"/>
                      </a:lnTo>
                      <a:lnTo>
                        <a:pt x="1157" y="17"/>
                      </a:lnTo>
                      <a:lnTo>
                        <a:pt x="11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pic>
        <p:nvPicPr>
          <p:cNvPr id="3345" name="Google Shape;3345;p228"/>
          <p:cNvPicPr preferRelativeResize="0"/>
          <p:nvPr/>
        </p:nvPicPr>
        <p:blipFill rotWithShape="1">
          <a:blip r:embed="rId8">
            <a:alphaModFix/>
          </a:blip>
          <a:srcRect l="16811" t="38763" r="15889" b="39433"/>
          <a:stretch/>
        </p:blipFill>
        <p:spPr>
          <a:xfrm>
            <a:off x="6858400" y="4104600"/>
            <a:ext cx="1952302" cy="355749"/>
          </a:xfrm>
          <a:prstGeom prst="rect">
            <a:avLst/>
          </a:prstGeom>
          <a:noFill/>
          <a:ln>
            <a:noFill/>
          </a:ln>
        </p:spPr>
      </p:pic>
      <p:sp>
        <p:nvSpPr>
          <p:cNvPr id="3346" name="Google Shape;3346;p228"/>
          <p:cNvSpPr txBox="1"/>
          <p:nvPr/>
        </p:nvSpPr>
        <p:spPr>
          <a:xfrm>
            <a:off x="6782750" y="3453831"/>
            <a:ext cx="2103600" cy="585600"/>
          </a:xfrm>
          <a:prstGeom prst="rect">
            <a:avLst/>
          </a:prstGeom>
          <a:noFill/>
          <a:ln>
            <a:noFill/>
          </a:ln>
        </p:spPr>
        <p:txBody>
          <a:bodyPr spcFirstLastPara="1" wrap="square" lIns="91425" tIns="91425" rIns="91425" bIns="91425" anchor="t" anchorCtr="0">
            <a:noAutofit/>
          </a:bodyPr>
          <a:lstStyle/>
          <a:p>
            <a:pPr marL="0" marR="182880" lvl="0" indent="0" algn="l" rtl="0">
              <a:lnSpc>
                <a:spcPct val="115000"/>
              </a:lnSpc>
              <a:spcBef>
                <a:spcPts val="0"/>
              </a:spcBef>
              <a:spcAft>
                <a:spcPts val="0"/>
              </a:spcAft>
              <a:buNone/>
            </a:pPr>
            <a:r>
              <a:rPr lang="en" sz="800">
                <a:solidFill>
                  <a:schemeClr val="dk1"/>
                </a:solidFill>
                <a:latin typeface="Poppins ExtraBold"/>
                <a:ea typeface="Poppins ExtraBold"/>
                <a:cs typeface="Poppins ExtraBold"/>
                <a:sym typeface="Poppins ExtraBold"/>
              </a:rPr>
              <a:t>Download the app for free on Apple and Android smartphones and tablets.</a:t>
            </a:r>
            <a:endParaRPr sz="800">
              <a:solidFill>
                <a:schemeClr val="dk1"/>
              </a:solidFill>
              <a:latin typeface="Poppins ExtraBold"/>
              <a:ea typeface="Poppins ExtraBold"/>
              <a:cs typeface="Poppins ExtraBold"/>
              <a:sym typeface="Poppins ExtraBold"/>
            </a:endParaRPr>
          </a:p>
        </p:txBody>
      </p:sp>
      <p:sp>
        <p:nvSpPr>
          <p:cNvPr id="3347" name="Google Shape;3347;p22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12</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51"/>
        <p:cNvGrpSpPr/>
        <p:nvPr/>
      </p:nvGrpSpPr>
      <p:grpSpPr>
        <a:xfrm>
          <a:off x="0" y="0"/>
          <a:ext cx="0" cy="0"/>
          <a:chOff x="0" y="0"/>
          <a:chExt cx="0" cy="0"/>
        </a:xfrm>
      </p:grpSpPr>
      <p:sp>
        <p:nvSpPr>
          <p:cNvPr id="3352" name="Google Shape;3352;p229"/>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353" name="Google Shape;3353;p229"/>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354" name="Google Shape;3354;p229"/>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3355" name="Google Shape;3355;p229"/>
          <p:cNvGrpSpPr/>
          <p:nvPr/>
        </p:nvGrpSpPr>
        <p:grpSpPr>
          <a:xfrm>
            <a:off x="3785213" y="1815400"/>
            <a:ext cx="4673700" cy="822900"/>
            <a:chOff x="4954225" y="1428300"/>
            <a:chExt cx="4673700" cy="822900"/>
          </a:xfrm>
        </p:grpSpPr>
        <p:sp>
          <p:nvSpPr>
            <p:cNvPr id="3356" name="Google Shape;3356;p229"/>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357" name="Google Shape;3357;p229"/>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3358" name="Google Shape;3358;p229"/>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New to WEX</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844-561-1337</a:t>
            </a:r>
            <a:endParaRPr>
              <a:solidFill>
                <a:schemeClr val="dk1"/>
              </a:solidFill>
              <a:latin typeface="Poppins Medium"/>
              <a:ea typeface="Poppins Medium"/>
              <a:cs typeface="Poppins Medium"/>
              <a:sym typeface="Poppins Medium"/>
            </a:endParaRPr>
          </a:p>
        </p:txBody>
      </p:sp>
      <p:sp>
        <p:nvSpPr>
          <p:cNvPr id="3359" name="Google Shape;3359;p229"/>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Current WEX participants</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866-451-3399</a:t>
            </a:r>
            <a:endParaRPr>
              <a:solidFill>
                <a:schemeClr val="dk1"/>
              </a:solidFill>
              <a:latin typeface="Poppins Medium"/>
              <a:ea typeface="Poppins Medium"/>
              <a:cs typeface="Poppins Medium"/>
              <a:sym typeface="Poppins Medium"/>
            </a:endParaRPr>
          </a:p>
        </p:txBody>
      </p:sp>
      <p:pic>
        <p:nvPicPr>
          <p:cNvPr id="3361" name="Google Shape;3361;p229"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3362" name="Google Shape;3362;p229"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3363" name="Google Shape;3363;p229"/>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13</a:t>
            </a:fld>
            <a:endParaRPr sz="525">
              <a:solidFill>
                <a:srgbClr val="25146F"/>
              </a:solidFill>
              <a:latin typeface="Poppins Medium"/>
              <a:ea typeface="Poppins Medium"/>
              <a:cs typeface="Poppins Medium"/>
              <a:sym typeface="Poppins Medium"/>
            </a:endParaRPr>
          </a:p>
        </p:txBody>
      </p:sp>
      <p:sp>
        <p:nvSpPr>
          <p:cNvPr id="14" name="Google Shape;3203;p224">
            <a:extLst>
              <a:ext uri="{FF2B5EF4-FFF2-40B4-BE49-F238E27FC236}">
                <a16:creationId xmlns:a16="http://schemas.microsoft.com/office/drawing/2014/main" id="{DC87796E-AE23-4192-B47B-DCC375DE29A9}"/>
              </a:ext>
            </a:extLst>
          </p:cNvPr>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67"/>
        <p:cNvGrpSpPr/>
        <p:nvPr/>
      </p:nvGrpSpPr>
      <p:grpSpPr>
        <a:xfrm>
          <a:off x="0" y="0"/>
          <a:ext cx="0" cy="0"/>
          <a:chOff x="0" y="0"/>
          <a:chExt cx="0" cy="0"/>
        </a:xfrm>
      </p:grpSpPr>
      <p:sp>
        <p:nvSpPr>
          <p:cNvPr id="3368" name="Google Shape;3368;p2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14</a:t>
            </a:fld>
            <a:endParaRPr/>
          </a:p>
        </p:txBody>
      </p:sp>
      <p:sp>
        <p:nvSpPr>
          <p:cNvPr id="3369" name="Google Shape;3369;p230"/>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b1ebd845-952e-4ba5-8a9f-f47d820ad1f5" isdomainofvalue="False" dataSourceId="ec930b85-8757-4521-95f5-2adf74d76f3c"/>
</file>

<file path=customXml/item2.xml><?xml version="1.0" encoding="utf-8"?>
<VariableList UniqueId="b1ebd845-952e-4ba5-8a9f-f47d820ad1f5" Name="AD_HOC" ContentType="XML" MajorVersion="0" MinorVersion="1" isLocalCopy="False" IsBaseObject="False" DataSourceId="ec930b85-8757-4521-95f5-2adf74d76f3c" DataSourceMajorVersion="0" DataSourceMinorVersion="1"/>
</file>

<file path=customXml/item3.xml><?xml version="1.0" encoding="utf-8"?>
<VariableListDefinition name="Computed" displayName="Computed" id="3712f2b4-1e6b-4128-8ff8-9bdfce4e9ae1" isdomainofvalue="False" dataSourceId="1bdeca36-1f52-40db-a308-a9b61885045d"/>
</file>

<file path=customXml/item4.xml><?xml version="1.0" encoding="utf-8"?>
<VariableList UniqueId="3712f2b4-1e6b-4128-8ff8-9bdfce4e9ae1" Name="Computed" ContentType="XML" MajorVersion="0" MinorVersion="1" isLocalCopy="False" IsBaseObject="False" DataSourceId="1bdeca36-1f52-40db-a308-a9b61885045d" DataSourceMajorVersion="0" DataSourceMinorVersion="1"/>
</file>

<file path=customXml/item5.xml><?xml version="1.0" encoding="utf-8"?>
<VariableListDefinition name="System" displayName="System" id="0852b2df-6a72-4de9-8530-61e477eef523" isdomainofvalue="False" dataSourceId="5014940f-37c4-4ea8-a2ba-8bbc9557333c"/>
</file>

<file path=customXml/item6.xml><?xml version="1.0" encoding="utf-8"?>
<VariableList UniqueId="0852b2df-6a72-4de9-8530-61e477eef523" Name="System" ContentType="XML" MajorVersion="0" MinorVersion="1" isLocalCopy="False" IsBaseObject="False" DataSourceId="5014940f-37c4-4ea8-a2ba-8bbc9557333c"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0AF28470-4610-487A-9933-AE2B57EC9C04}">
  <ds:schemaRefs/>
</ds:datastoreItem>
</file>

<file path=customXml/itemProps2.xml><?xml version="1.0" encoding="utf-8"?>
<ds:datastoreItem xmlns:ds="http://schemas.openxmlformats.org/officeDocument/2006/customXml" ds:itemID="{455E3356-FE58-4740-8029-9F189075F115}">
  <ds:schemaRefs/>
</ds:datastoreItem>
</file>

<file path=customXml/itemProps3.xml><?xml version="1.0" encoding="utf-8"?>
<ds:datastoreItem xmlns:ds="http://schemas.openxmlformats.org/officeDocument/2006/customXml" ds:itemID="{8E31AFBC-17D2-48B0-901E-8122D9888841}">
  <ds:schemaRefs/>
</ds:datastoreItem>
</file>

<file path=customXml/itemProps4.xml><?xml version="1.0" encoding="utf-8"?>
<ds:datastoreItem xmlns:ds="http://schemas.openxmlformats.org/officeDocument/2006/customXml" ds:itemID="{55E832EE-5146-4122-86BF-BD6B487A1A02}">
  <ds:schemaRefs/>
</ds:datastoreItem>
</file>

<file path=customXml/itemProps5.xml><?xml version="1.0" encoding="utf-8"?>
<ds:datastoreItem xmlns:ds="http://schemas.openxmlformats.org/officeDocument/2006/customXml" ds:itemID="{12DF18B3-1180-4908-BB29-A87F7C338982}">
  <ds:schemaRefs/>
</ds:datastoreItem>
</file>

<file path=customXml/itemProps6.xml><?xml version="1.0" encoding="utf-8"?>
<ds:datastoreItem xmlns:ds="http://schemas.openxmlformats.org/officeDocument/2006/customXml" ds:itemID="{38B67985-C8D7-439D-BCCF-A00028975E2B}">
  <ds:schemaRefs/>
</ds:datastoreItem>
</file>

<file path=customXml/itemProps7.xml><?xml version="1.0" encoding="utf-8"?>
<ds:datastoreItem xmlns:ds="http://schemas.openxmlformats.org/officeDocument/2006/customXml" ds:itemID="{437F5A23-AD2A-4019-8046-2DC22FBD3662}">
  <ds:schemaRefs/>
</ds:datastoreItem>
</file>

<file path=docProps/app.xml><?xml version="1.0" encoding="utf-8"?>
<Properties xmlns="http://schemas.openxmlformats.org/officeDocument/2006/extended-properties" xmlns:vt="http://schemas.openxmlformats.org/officeDocument/2006/docPropsVTypes">
  <TotalTime>46</TotalTime>
  <Words>1792</Words>
  <Application>Microsoft Office PowerPoint</Application>
  <PresentationFormat>On-screen Show (16:9)</PresentationFormat>
  <Paragraphs>176</Paragraphs>
  <Slides>14</Slides>
  <Notes>14</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14</vt:i4>
      </vt:variant>
    </vt:vector>
  </HeadingPairs>
  <TitlesOfParts>
    <vt:vector size="31" baseType="lpstr">
      <vt:lpstr>Abel</vt:lpstr>
      <vt:lpstr>Poppins Medium</vt:lpstr>
      <vt:lpstr>Calibri</vt:lpstr>
      <vt:lpstr>Quattrocento Sans</vt:lpstr>
      <vt:lpstr>Inter Medium</vt:lpstr>
      <vt:lpstr>Inter SemiBold</vt:lpstr>
      <vt:lpstr>Poppins SemiBold</vt:lpstr>
      <vt:lpstr>Poppins Black</vt:lpstr>
      <vt:lpstr>Arial</vt:lpstr>
      <vt:lpstr>Poppins ExtraBold</vt:lpstr>
      <vt:lpstr>Manrope SemiBold</vt:lpstr>
      <vt:lpstr>Inter</vt:lpstr>
      <vt:lpstr>ADLaM Display</vt:lpstr>
      <vt:lpstr>Poppins</vt:lpstr>
      <vt:lpstr>Simple Light</vt:lpstr>
      <vt:lpstr>Wex</vt:lpstr>
      <vt:lpstr>Wex</vt:lpstr>
      <vt:lpstr>Client Name</vt:lpstr>
      <vt:lpstr>Client Name</vt:lpstr>
      <vt:lpstr>Lifestyle spending account </vt:lpstr>
      <vt:lpstr>What is a lifestyle spending account?</vt:lpstr>
      <vt:lpstr>PowerPoint Presentation</vt:lpstr>
      <vt:lpstr>What does an LSA cover?</vt:lpstr>
      <vt:lpstr>PowerPoint Presentation</vt:lpstr>
      <vt:lpstr>PowerPoint Presentation</vt:lpstr>
      <vt:lpstr>PowerPoint Presentation</vt:lpstr>
      <vt:lpstr>Accessing your LSA funds</vt:lpstr>
      <vt:lpstr>Account access</vt:lpstr>
      <vt:lpstr>With our mobile app you can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cp:lastModifiedBy>Lily Bruce-Ritchie</cp:lastModifiedBy>
  <cp:revision>3</cp:revision>
  <dcterms:modified xsi:type="dcterms:W3CDTF">2026-04-07T21:44:32Z</dcterms:modified>
</cp:coreProperties>
</file>